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3" r:id="rId3"/>
    <p:sldId id="261" r:id="rId4"/>
    <p:sldId id="257" r:id="rId5"/>
    <p:sldId id="258" r:id="rId6"/>
    <p:sldId id="259" r:id="rId7"/>
    <p:sldId id="273" r:id="rId8"/>
    <p:sldId id="274" r:id="rId9"/>
    <p:sldId id="260" r:id="rId10"/>
    <p:sldId id="262" r:id="rId11"/>
    <p:sldId id="264" r:id="rId12"/>
    <p:sldId id="265" r:id="rId13"/>
    <p:sldId id="266" r:id="rId14"/>
    <p:sldId id="269" r:id="rId15"/>
    <p:sldId id="267" r:id="rId16"/>
    <p:sldId id="268" r:id="rId17"/>
    <p:sldId id="270" r:id="rId18"/>
    <p:sldId id="271" r:id="rId19"/>
    <p:sldId id="275"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306339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359A652-95B8-4E39-A407-FAC8BEBE54CC}" type="datetimeFigureOut">
              <a:rPr lang="nl-NL" smtClean="0"/>
              <a:t>24-9-2023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65403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225110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652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116656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129222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328503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416709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191543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93530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358368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359A652-95B8-4E39-A407-FAC8BEBE54CC}" type="datetimeFigureOut">
              <a:rPr lang="nl-NL" smtClean="0"/>
              <a:t>24-9-2023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81149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359A652-95B8-4E39-A407-FAC8BEBE54CC}" type="datetimeFigureOut">
              <a:rPr lang="nl-NL" smtClean="0"/>
              <a:t>24-9-2023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398245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242921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157410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B359A652-95B8-4E39-A407-FAC8BEBE54CC}" type="datetimeFigureOut">
              <a:rPr lang="nl-NL" smtClean="0"/>
              <a:t>24-9-2023</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264203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359A652-95B8-4E39-A407-FAC8BEBE54CC}" type="datetimeFigureOut">
              <a:rPr lang="nl-NL" smtClean="0"/>
              <a:t>24-9-2023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2DB9723-E01A-4218-ADCC-C4A5C8194410}" type="slidenum">
              <a:rPr lang="nl-NL" smtClean="0"/>
              <a:t>‹nr.›</a:t>
            </a:fld>
            <a:endParaRPr lang="nl-NL"/>
          </a:p>
        </p:txBody>
      </p:sp>
    </p:spTree>
    <p:extLst>
      <p:ext uri="{BB962C8B-B14F-4D97-AF65-F5344CB8AC3E}">
        <p14:creationId xmlns:p14="http://schemas.microsoft.com/office/powerpoint/2010/main" val="162287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59A652-95B8-4E39-A407-FAC8BEBE54CC}" type="datetimeFigureOut">
              <a:rPr lang="nl-NL" smtClean="0"/>
              <a:t>24-9-2023</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DB9723-E01A-4218-ADCC-C4A5C8194410}" type="slidenum">
              <a:rPr lang="nl-NL" smtClean="0"/>
              <a:t>‹nr.›</a:t>
            </a:fld>
            <a:endParaRPr lang="nl-NL"/>
          </a:p>
        </p:txBody>
      </p:sp>
    </p:spTree>
    <p:extLst>
      <p:ext uri="{BB962C8B-B14F-4D97-AF65-F5344CB8AC3E}">
        <p14:creationId xmlns:p14="http://schemas.microsoft.com/office/powerpoint/2010/main" val="61824203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A8643AE-B45A-4AAD-6FDE-005FE87CAB35}"/>
              </a:ext>
            </a:extLst>
          </p:cNvPr>
          <p:cNvSpPr>
            <a:spLocks noGrp="1"/>
          </p:cNvSpPr>
          <p:nvPr>
            <p:ph type="ctrTitle"/>
          </p:nvPr>
        </p:nvSpPr>
        <p:spPr>
          <a:xfrm>
            <a:off x="965505" y="623571"/>
            <a:ext cx="10260990" cy="3523885"/>
          </a:xfrm>
        </p:spPr>
        <p:txBody>
          <a:bodyPr>
            <a:normAutofit/>
          </a:bodyPr>
          <a:lstStyle/>
          <a:p>
            <a:pPr algn="ctr"/>
            <a:r>
              <a:rPr lang="nl-NL" sz="8000"/>
              <a:t>Zondag 24 september</a:t>
            </a:r>
          </a:p>
        </p:txBody>
      </p:sp>
      <p:sp>
        <p:nvSpPr>
          <p:cNvPr id="3" name="Ondertitel 2">
            <a:extLst>
              <a:ext uri="{FF2B5EF4-FFF2-40B4-BE49-F238E27FC236}">
                <a16:creationId xmlns:a16="http://schemas.microsoft.com/office/drawing/2014/main" id="{67A54EAB-8F4D-D573-E5E4-944265FF9B94}"/>
              </a:ext>
            </a:extLst>
          </p:cNvPr>
          <p:cNvSpPr>
            <a:spLocks noGrp="1"/>
          </p:cNvSpPr>
          <p:nvPr>
            <p:ph type="subTitle" idx="1"/>
          </p:nvPr>
        </p:nvSpPr>
        <p:spPr>
          <a:xfrm>
            <a:off x="965505" y="4777380"/>
            <a:ext cx="10260990" cy="1209763"/>
          </a:xfrm>
        </p:spPr>
        <p:txBody>
          <a:bodyPr>
            <a:normAutofit/>
          </a:bodyPr>
          <a:lstStyle/>
          <a:p>
            <a:pPr algn="ctr"/>
            <a:endParaRPr lang="nl-NL" sz="2400">
              <a:solidFill>
                <a:schemeClr val="bg2"/>
              </a:solidFill>
            </a:endParaRPr>
          </a:p>
        </p:txBody>
      </p:sp>
    </p:spTree>
    <p:extLst>
      <p:ext uri="{BB962C8B-B14F-4D97-AF65-F5344CB8AC3E}">
        <p14:creationId xmlns:p14="http://schemas.microsoft.com/office/powerpoint/2010/main" val="229334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C6257-34C4-4AAE-B922-ACA4FE04D79C}"/>
              </a:ext>
            </a:extLst>
          </p:cNvPr>
          <p:cNvSpPr>
            <a:spLocks noGrp="1"/>
          </p:cNvSpPr>
          <p:nvPr>
            <p:ph type="title"/>
          </p:nvPr>
        </p:nvSpPr>
        <p:spPr/>
        <p:txBody>
          <a:bodyPr/>
          <a:lstStyle/>
          <a:p>
            <a:r>
              <a:rPr lang="nl-NL" dirty="0"/>
              <a:t>Nieuw verbond door Jezus</a:t>
            </a:r>
          </a:p>
        </p:txBody>
      </p:sp>
      <p:sp>
        <p:nvSpPr>
          <p:cNvPr id="3" name="Tijdelijke aanduiding voor inhoud 2">
            <a:extLst>
              <a:ext uri="{FF2B5EF4-FFF2-40B4-BE49-F238E27FC236}">
                <a16:creationId xmlns:a16="http://schemas.microsoft.com/office/drawing/2014/main" id="{431582CF-FDBE-CAFD-B9B6-FCC32FBA1AB2}"/>
              </a:ext>
            </a:extLst>
          </p:cNvPr>
          <p:cNvSpPr>
            <a:spLocks noGrp="1"/>
          </p:cNvSpPr>
          <p:nvPr>
            <p:ph idx="1"/>
          </p:nvPr>
        </p:nvSpPr>
        <p:spPr/>
        <p:txBody>
          <a:bodyPr/>
          <a:lstStyle/>
          <a:p>
            <a:pPr marL="0" indent="0">
              <a:buNone/>
            </a:pPr>
            <a:r>
              <a:rPr lang="nl-NL" dirty="0"/>
              <a:t>Galaten 3:12-13 (BB)</a:t>
            </a:r>
          </a:p>
          <a:p>
            <a:pPr marL="0" indent="0">
              <a:buNone/>
            </a:pPr>
            <a:r>
              <a:rPr lang="nl-NL" dirty="0"/>
              <a:t>Want bij de wet van Mozes gaat het niet om geloof, maar om het doen van de wet. Want er staat in de Boeken: "Als je alles doet wat de wet van Mozes zegt, zul je leven”.</a:t>
            </a:r>
          </a:p>
          <a:p>
            <a:pPr marL="0" indent="0">
              <a:buNone/>
            </a:pPr>
            <a:r>
              <a:rPr lang="nl-NL" dirty="0"/>
              <a:t>Maar Christus heeft ons bevrijd van de vervloeking van de wet van Mozes. Hoe? Door Zelf die vervloeking op Zich te nemen.</a:t>
            </a:r>
          </a:p>
          <a:p>
            <a:pPr marL="0" indent="0">
              <a:buNone/>
            </a:pPr>
            <a:endParaRPr lang="nl-NL" dirty="0"/>
          </a:p>
          <a:p>
            <a:pPr marL="0" indent="0">
              <a:buNone/>
            </a:pPr>
            <a:r>
              <a:rPr lang="nl-NL" dirty="0"/>
              <a:t>Het is niet meer ‘doe en leef’, maar ‘leef en doe’.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168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16" name="Picture 1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Rectangle 21">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nl-NL"/>
          </a:p>
        </p:txBody>
      </p:sp>
      <p:pic>
        <p:nvPicPr>
          <p:cNvPr id="5" name="Tijdelijke aanduiding voor inhoud 4" descr="Afbeelding met zwart, duisternis&#10;&#10;Automatisch gegenereerde beschrijving">
            <a:extLst>
              <a:ext uri="{FF2B5EF4-FFF2-40B4-BE49-F238E27FC236}">
                <a16:creationId xmlns:a16="http://schemas.microsoft.com/office/drawing/2014/main" id="{92E019F0-596F-F4AE-006B-23689E4F9A62}"/>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b="20237"/>
          <a:stretch/>
        </p:blipFill>
        <p:spPr>
          <a:xfrm>
            <a:off x="998115" y="647698"/>
            <a:ext cx="5562139" cy="5562139"/>
          </a:xfrm>
          <a:prstGeom prst="rect">
            <a:avLst/>
          </a:prstGeom>
          <a:effectLst/>
        </p:spPr>
      </p:pic>
      <p:pic>
        <p:nvPicPr>
          <p:cNvPr id="4" name="Graphic 3" descr="Badge vraagteken met effen opvulling">
            <a:extLst>
              <a:ext uri="{FF2B5EF4-FFF2-40B4-BE49-F238E27FC236}">
                <a16:creationId xmlns:a16="http://schemas.microsoft.com/office/drawing/2014/main" id="{D103033E-D162-E84E-D6B9-14F0BC89F4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01105" y="2191082"/>
            <a:ext cx="2069879" cy="2069879"/>
          </a:xfrm>
          <a:prstGeom prst="rect">
            <a:avLst/>
          </a:prstGeom>
        </p:spPr>
      </p:pic>
    </p:spTree>
    <p:extLst>
      <p:ext uri="{BB962C8B-B14F-4D97-AF65-F5344CB8AC3E}">
        <p14:creationId xmlns:p14="http://schemas.microsoft.com/office/powerpoint/2010/main" val="272312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16" name="Picture 1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Rectangle 21">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nl-NL"/>
          </a:p>
        </p:txBody>
      </p:sp>
      <p:pic>
        <p:nvPicPr>
          <p:cNvPr id="5" name="Tijdelijke aanduiding voor inhoud 4" descr="Afbeelding met zwart, duisternis&#10;&#10;Automatisch gegenereerde beschrijving">
            <a:extLst>
              <a:ext uri="{FF2B5EF4-FFF2-40B4-BE49-F238E27FC236}">
                <a16:creationId xmlns:a16="http://schemas.microsoft.com/office/drawing/2014/main" id="{92E019F0-596F-F4AE-006B-23689E4F9A62}"/>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b="20237"/>
          <a:stretch/>
        </p:blipFill>
        <p:spPr>
          <a:xfrm>
            <a:off x="2949287" y="1676400"/>
            <a:ext cx="3160228" cy="3160228"/>
          </a:xfrm>
          <a:prstGeom prst="rect">
            <a:avLst/>
          </a:prstGeom>
          <a:effectLst/>
        </p:spPr>
      </p:pic>
      <p:pic>
        <p:nvPicPr>
          <p:cNvPr id="2" name="Tijdelijke aanduiding voor inhoud 4" descr="Afbeelding met zwart, duisternis&#10;&#10;Automatisch gegenereerde beschrijving">
            <a:extLst>
              <a:ext uri="{FF2B5EF4-FFF2-40B4-BE49-F238E27FC236}">
                <a16:creationId xmlns:a16="http://schemas.microsoft.com/office/drawing/2014/main" id="{D98319BC-73A9-94FD-21F0-B7F04204216E}"/>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370730" y="1807817"/>
            <a:ext cx="3160228" cy="3160228"/>
          </a:xfrm>
          <a:prstGeom prst="rect">
            <a:avLst/>
          </a:prstGeom>
          <a:effectLst/>
        </p:spPr>
      </p:pic>
      <p:pic>
        <p:nvPicPr>
          <p:cNvPr id="3" name="Tijdelijke aanduiding voor inhoud 4" descr="Afbeelding met zwart, duisternis&#10;&#10;Automatisch gegenereerde beschrijving">
            <a:extLst>
              <a:ext uri="{FF2B5EF4-FFF2-40B4-BE49-F238E27FC236}">
                <a16:creationId xmlns:a16="http://schemas.microsoft.com/office/drawing/2014/main" id="{2BE96F04-4A40-083B-3AA3-A0F492F64DE2}"/>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2339124" y="2964671"/>
            <a:ext cx="3160228" cy="3160228"/>
          </a:xfrm>
          <a:prstGeom prst="rect">
            <a:avLst/>
          </a:prstGeom>
          <a:effectLst/>
        </p:spPr>
      </p:pic>
      <p:pic>
        <p:nvPicPr>
          <p:cNvPr id="6" name="Tijdelijke aanduiding voor inhoud 4" descr="Afbeelding met zwart, duisternis&#10;&#10;Automatisch gegenereerde beschrijving">
            <a:extLst>
              <a:ext uri="{FF2B5EF4-FFF2-40B4-BE49-F238E27FC236}">
                <a16:creationId xmlns:a16="http://schemas.microsoft.com/office/drawing/2014/main" id="{C049332D-675A-C964-98D9-34EEB5CD1D28}"/>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181404" y="3341124"/>
            <a:ext cx="3288888" cy="3288888"/>
          </a:xfrm>
          <a:prstGeom prst="rect">
            <a:avLst/>
          </a:prstGeom>
          <a:effectLst/>
        </p:spPr>
      </p:pic>
      <p:pic>
        <p:nvPicPr>
          <p:cNvPr id="7" name="Tijdelijke aanduiding voor inhoud 4" descr="Afbeelding met zwart, duisternis&#10;&#10;Automatisch gegenereerde beschrijving">
            <a:extLst>
              <a:ext uri="{FF2B5EF4-FFF2-40B4-BE49-F238E27FC236}">
                <a16:creationId xmlns:a16="http://schemas.microsoft.com/office/drawing/2014/main" id="{70345C2F-649B-5455-083C-8E996E80F0FA}"/>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3671011" y="3763481"/>
            <a:ext cx="3160228" cy="3160228"/>
          </a:xfrm>
          <a:prstGeom prst="rect">
            <a:avLst/>
          </a:prstGeom>
          <a:effectLst/>
        </p:spPr>
      </p:pic>
      <p:pic>
        <p:nvPicPr>
          <p:cNvPr id="8" name="Tijdelijke aanduiding voor inhoud 4" descr="Afbeelding met zwart, duisternis&#10;&#10;Automatisch gegenereerde beschrijving">
            <a:extLst>
              <a:ext uri="{FF2B5EF4-FFF2-40B4-BE49-F238E27FC236}">
                <a16:creationId xmlns:a16="http://schemas.microsoft.com/office/drawing/2014/main" id="{0CB75F12-352F-6997-C53E-432D5FD3FD2A}"/>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4515886" y="1856803"/>
            <a:ext cx="3160228" cy="3160228"/>
          </a:xfrm>
          <a:prstGeom prst="rect">
            <a:avLst/>
          </a:prstGeom>
          <a:effectLst/>
        </p:spPr>
      </p:pic>
      <p:pic>
        <p:nvPicPr>
          <p:cNvPr id="9" name="Tijdelijke aanduiding voor inhoud 4" descr="Afbeelding met zwart, duisternis&#10;&#10;Automatisch gegenereerde beschrijving">
            <a:extLst>
              <a:ext uri="{FF2B5EF4-FFF2-40B4-BE49-F238E27FC236}">
                <a16:creationId xmlns:a16="http://schemas.microsoft.com/office/drawing/2014/main" id="{6AC6E0BE-92A5-290E-A578-8225BF648573}"/>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1797968" y="3850396"/>
            <a:ext cx="3160228" cy="3160228"/>
          </a:xfrm>
          <a:prstGeom prst="rect">
            <a:avLst/>
          </a:prstGeom>
          <a:effectLst/>
        </p:spPr>
      </p:pic>
      <p:pic>
        <p:nvPicPr>
          <p:cNvPr id="11" name="Tijdelijke aanduiding voor inhoud 4" descr="Afbeelding met zwart, duisternis&#10;&#10;Automatisch gegenereerde beschrijving">
            <a:extLst>
              <a:ext uri="{FF2B5EF4-FFF2-40B4-BE49-F238E27FC236}">
                <a16:creationId xmlns:a16="http://schemas.microsoft.com/office/drawing/2014/main" id="{75B624D4-8C1C-9B73-8826-E8E217F8B669}"/>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473007" y="629998"/>
            <a:ext cx="3160228" cy="3160228"/>
          </a:xfrm>
          <a:prstGeom prst="rect">
            <a:avLst/>
          </a:prstGeom>
          <a:effectLst/>
        </p:spPr>
      </p:pic>
      <p:pic>
        <p:nvPicPr>
          <p:cNvPr id="13" name="Tijdelijke aanduiding voor inhoud 4" descr="Afbeelding met zwart, duisternis&#10;&#10;Automatisch gegenereerde beschrijving">
            <a:extLst>
              <a:ext uri="{FF2B5EF4-FFF2-40B4-BE49-F238E27FC236}">
                <a16:creationId xmlns:a16="http://schemas.microsoft.com/office/drawing/2014/main" id="{9B683725-EE82-D9D6-0119-7251CC0A5F24}"/>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3065573" y="529246"/>
            <a:ext cx="3160228" cy="3160228"/>
          </a:xfrm>
          <a:prstGeom prst="rect">
            <a:avLst/>
          </a:prstGeom>
          <a:effectLst/>
        </p:spPr>
      </p:pic>
      <p:pic>
        <p:nvPicPr>
          <p:cNvPr id="15" name="Tijdelijke aanduiding voor inhoud 4" descr="Afbeelding met zwart, duisternis&#10;&#10;Automatisch gegenereerde beschrijving">
            <a:extLst>
              <a:ext uri="{FF2B5EF4-FFF2-40B4-BE49-F238E27FC236}">
                <a16:creationId xmlns:a16="http://schemas.microsoft.com/office/drawing/2014/main" id="{6827FE35-5514-3E8C-FDB2-A00ECA0D9DA6}"/>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4515886" y="96286"/>
            <a:ext cx="3160228" cy="3160228"/>
          </a:xfrm>
          <a:prstGeom prst="rect">
            <a:avLst/>
          </a:prstGeom>
          <a:effectLst/>
        </p:spPr>
      </p:pic>
      <p:pic>
        <p:nvPicPr>
          <p:cNvPr id="17" name="Tijdelijke aanduiding voor inhoud 4" descr="Afbeelding met zwart, duisternis&#10;&#10;Automatisch gegenereerde beschrijving">
            <a:extLst>
              <a:ext uri="{FF2B5EF4-FFF2-40B4-BE49-F238E27FC236}">
                <a16:creationId xmlns:a16="http://schemas.microsoft.com/office/drawing/2014/main" id="{734BCF69-BBF2-8B0A-C44B-1FD6FD18CE98}"/>
              </a:ext>
            </a:extLst>
          </p:cNvPr>
          <p:cNvPicPr>
            <a:picLocks noChangeAspect="1"/>
          </p:cNvPicPr>
          <p:nvPr/>
        </p:nvPicPr>
        <p:blipFill rotWithShape="1">
          <a:blip r:embed="rId7">
            <a:extLst>
              <a:ext uri="{28A0092B-C50C-407E-A947-70E740481C1C}">
                <a14:useLocalDpi xmlns:a14="http://schemas.microsoft.com/office/drawing/2010/main" val="0"/>
              </a:ext>
            </a:extLst>
          </a:blip>
          <a:srcRect b="20237"/>
          <a:stretch/>
        </p:blipFill>
        <p:spPr>
          <a:xfrm>
            <a:off x="1068584" y="-150016"/>
            <a:ext cx="3160228" cy="3160228"/>
          </a:xfrm>
          <a:prstGeom prst="rect">
            <a:avLst/>
          </a:prstGeom>
          <a:effectLst/>
        </p:spPr>
      </p:pic>
      <p:sp>
        <p:nvSpPr>
          <p:cNvPr id="19" name="Tekstvak 18">
            <a:extLst>
              <a:ext uri="{FF2B5EF4-FFF2-40B4-BE49-F238E27FC236}">
                <a16:creationId xmlns:a16="http://schemas.microsoft.com/office/drawing/2014/main" id="{850C3DC4-D651-AD17-315F-44A381BE7F1D}"/>
              </a:ext>
            </a:extLst>
          </p:cNvPr>
          <p:cNvSpPr txBox="1"/>
          <p:nvPr/>
        </p:nvSpPr>
        <p:spPr>
          <a:xfrm>
            <a:off x="8085162" y="2002296"/>
            <a:ext cx="3935664" cy="2677656"/>
          </a:xfrm>
          <a:prstGeom prst="rect">
            <a:avLst/>
          </a:prstGeom>
          <a:noFill/>
        </p:spPr>
        <p:txBody>
          <a:bodyPr wrap="square" rtlCol="0">
            <a:spAutoFit/>
          </a:bodyPr>
          <a:lstStyle/>
          <a:p>
            <a:r>
              <a:rPr lang="nl-NL" sz="2800" dirty="0">
                <a:solidFill>
                  <a:schemeClr val="tx2"/>
                </a:solidFill>
              </a:rPr>
              <a:t>Jezus is gekomen om er volle betekenis aan te geven</a:t>
            </a:r>
          </a:p>
          <a:p>
            <a:endParaRPr lang="nl-NL" sz="2800" dirty="0">
              <a:solidFill>
                <a:schemeClr val="tx2"/>
              </a:solidFill>
            </a:endParaRPr>
          </a:p>
          <a:p>
            <a:r>
              <a:rPr lang="nl-NL" sz="2800" dirty="0">
                <a:solidFill>
                  <a:schemeClr val="tx2"/>
                </a:solidFill>
              </a:rPr>
              <a:t>Jezus laat zien wat het hart van God is</a:t>
            </a:r>
          </a:p>
        </p:txBody>
      </p:sp>
    </p:spTree>
    <p:extLst>
      <p:ext uri="{BB962C8B-B14F-4D97-AF65-F5344CB8AC3E}">
        <p14:creationId xmlns:p14="http://schemas.microsoft.com/office/powerpoint/2010/main" val="33373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A86D5080-D26A-6666-5654-258CD763F456}"/>
              </a:ext>
            </a:extLst>
          </p:cNvPr>
          <p:cNvSpPr>
            <a:spLocks noGrp="1"/>
          </p:cNvSpPr>
          <p:nvPr>
            <p:ph type="title"/>
          </p:nvPr>
        </p:nvSpPr>
        <p:spPr>
          <a:xfrm>
            <a:off x="648930" y="629267"/>
            <a:ext cx="9252154" cy="1016654"/>
          </a:xfrm>
        </p:spPr>
        <p:txBody>
          <a:bodyPr>
            <a:normAutofit/>
          </a:bodyPr>
          <a:lstStyle/>
          <a:p>
            <a:r>
              <a:rPr lang="nl-NL" dirty="0"/>
              <a:t>Mattheüs 22:36-40 (EBV)</a:t>
            </a:r>
          </a:p>
        </p:txBody>
      </p:sp>
      <p:sp>
        <p:nvSpPr>
          <p:cNvPr id="13" name="Rectangle 12">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nl-NL"/>
          </a:p>
        </p:txBody>
      </p:sp>
      <p:sp>
        <p:nvSpPr>
          <p:cNvPr id="3" name="Tijdelijke aanduiding voor inhoud 2">
            <a:extLst>
              <a:ext uri="{FF2B5EF4-FFF2-40B4-BE49-F238E27FC236}">
                <a16:creationId xmlns:a16="http://schemas.microsoft.com/office/drawing/2014/main" id="{0F825FC3-693E-A990-68F3-F37E6DBED12A}"/>
              </a:ext>
            </a:extLst>
          </p:cNvPr>
          <p:cNvSpPr>
            <a:spLocks noGrp="1"/>
          </p:cNvSpPr>
          <p:nvPr>
            <p:ph idx="1"/>
          </p:nvPr>
        </p:nvSpPr>
        <p:spPr>
          <a:xfrm>
            <a:off x="648930" y="2548281"/>
            <a:ext cx="10440827" cy="3658689"/>
          </a:xfrm>
        </p:spPr>
        <p:txBody>
          <a:bodyPr>
            <a:normAutofit/>
          </a:bodyPr>
          <a:lstStyle/>
          <a:p>
            <a:pPr marL="0" indent="0">
              <a:buNone/>
            </a:pPr>
            <a:r>
              <a:rPr lang="nl-NL" dirty="0">
                <a:solidFill>
                  <a:schemeClr val="bg1"/>
                </a:solidFill>
              </a:rPr>
              <a:t>“Meester, wat is het grootste gebod in de Wet?” </a:t>
            </a:r>
          </a:p>
          <a:p>
            <a:pPr marL="0" indent="0">
              <a:buNone/>
            </a:pPr>
            <a:r>
              <a:rPr lang="nl-NL" dirty="0">
                <a:solidFill>
                  <a:schemeClr val="bg1"/>
                </a:solidFill>
              </a:rPr>
              <a:t>Jezus zei tegen hem: “Je zult de HEERE, je GOD, liefhebben met heel je hart, met heel je ziel, met al je kracht en met al je verstand. </a:t>
            </a:r>
          </a:p>
          <a:p>
            <a:pPr marL="0" indent="0">
              <a:buNone/>
            </a:pPr>
            <a:r>
              <a:rPr lang="nl-NL" dirty="0">
                <a:solidFill>
                  <a:schemeClr val="bg1"/>
                </a:solidFill>
              </a:rPr>
              <a:t>Dit is het grootste en het eerste gebod. Het tweede dat hieraan gelijk is, is: ‘Je zult je naaste liefhebben als jezelf’. </a:t>
            </a:r>
          </a:p>
          <a:p>
            <a:pPr marL="0" indent="0">
              <a:buNone/>
            </a:pPr>
            <a:r>
              <a:rPr lang="nl-NL" dirty="0">
                <a:solidFill>
                  <a:schemeClr val="bg1"/>
                </a:solidFill>
              </a:rPr>
              <a:t>Aan deze twee geboden hangen heel de Wet en de Profeten.”</a:t>
            </a:r>
          </a:p>
        </p:txBody>
      </p:sp>
    </p:spTree>
    <p:extLst>
      <p:ext uri="{BB962C8B-B14F-4D97-AF65-F5344CB8AC3E}">
        <p14:creationId xmlns:p14="http://schemas.microsoft.com/office/powerpoint/2010/main" val="424034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EA05D6A-2F03-B6BE-590E-F0E1EC6160B7}"/>
              </a:ext>
            </a:extLst>
          </p:cNvPr>
          <p:cNvSpPr>
            <a:spLocks noGrp="1"/>
          </p:cNvSpPr>
          <p:nvPr>
            <p:ph type="title"/>
          </p:nvPr>
        </p:nvSpPr>
        <p:spPr/>
        <p:txBody>
          <a:bodyPr/>
          <a:lstStyle/>
          <a:p>
            <a:r>
              <a:rPr lang="nl-NL" dirty="0"/>
              <a:t>Je zult de HEERE, je GOD, liefhebben met heel je hart, met heel je ziel, met al je kracht en met al je verstand.</a:t>
            </a:r>
          </a:p>
        </p:txBody>
      </p:sp>
      <p:sp>
        <p:nvSpPr>
          <p:cNvPr id="5" name="Tijdelijke aanduiding voor tekst 4">
            <a:extLst>
              <a:ext uri="{FF2B5EF4-FFF2-40B4-BE49-F238E27FC236}">
                <a16:creationId xmlns:a16="http://schemas.microsoft.com/office/drawing/2014/main" id="{39207224-1253-0DEE-B15F-03051A1C291A}"/>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6501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E747A-F930-FAC2-B888-AEF5F4E1908A}"/>
              </a:ext>
            </a:extLst>
          </p:cNvPr>
          <p:cNvSpPr>
            <a:spLocks noGrp="1"/>
          </p:cNvSpPr>
          <p:nvPr>
            <p:ph type="title"/>
          </p:nvPr>
        </p:nvSpPr>
        <p:spPr/>
        <p:txBody>
          <a:bodyPr/>
          <a:lstStyle/>
          <a:p>
            <a:r>
              <a:rPr lang="nl-NL" dirty="0"/>
              <a:t>1. Wachten op God</a:t>
            </a:r>
          </a:p>
        </p:txBody>
      </p:sp>
      <p:sp>
        <p:nvSpPr>
          <p:cNvPr id="3" name="Tijdelijke aanduiding voor inhoud 2">
            <a:extLst>
              <a:ext uri="{FF2B5EF4-FFF2-40B4-BE49-F238E27FC236}">
                <a16:creationId xmlns:a16="http://schemas.microsoft.com/office/drawing/2014/main" id="{413D42E6-B22D-A38B-1FAE-6FA795682EB0}"/>
              </a:ext>
            </a:extLst>
          </p:cNvPr>
          <p:cNvSpPr>
            <a:spLocks noGrp="1"/>
          </p:cNvSpPr>
          <p:nvPr>
            <p:ph idx="1"/>
          </p:nvPr>
        </p:nvSpPr>
        <p:spPr/>
        <p:txBody>
          <a:bodyPr/>
          <a:lstStyle/>
          <a:p>
            <a:pPr marL="0" indent="0">
              <a:buNone/>
            </a:pPr>
            <a:r>
              <a:rPr lang="nl-NL" u="sng" dirty="0"/>
              <a:t>Psalm 27:14 (WV)</a:t>
            </a:r>
          </a:p>
          <a:p>
            <a:pPr marL="0" indent="0">
              <a:buNone/>
            </a:pPr>
            <a:r>
              <a:rPr lang="nl-NL" dirty="0"/>
              <a:t>Wacht in vertrouwen op de HEER met een dapper, standvastig gemoed; wacht in vertrouwen op de HEER.</a:t>
            </a:r>
          </a:p>
          <a:p>
            <a:pPr marL="0" indent="0">
              <a:buNone/>
            </a:pPr>
            <a:endParaRPr lang="nl-NL" dirty="0"/>
          </a:p>
          <a:p>
            <a:pPr marL="0" indent="0">
              <a:buNone/>
            </a:pPr>
            <a:r>
              <a:rPr lang="nl-NL" u="sng" dirty="0"/>
              <a:t>Jesaja 55:9 (BB)</a:t>
            </a:r>
          </a:p>
          <a:p>
            <a:pPr marL="0" indent="0">
              <a:buNone/>
            </a:pPr>
            <a:r>
              <a:rPr lang="nl-NL" dirty="0"/>
              <a:t>Want net zoals de hemel hoger is dan de aarde, zo zijn mijn plannen hoger dan jullie plannen. Mijn plannen gaan jullie verstand ver te boven. De dingen die Ik doe, zijn voor jullie niet te begrijpen.</a:t>
            </a:r>
          </a:p>
          <a:p>
            <a:endParaRPr lang="nl-NL" dirty="0"/>
          </a:p>
        </p:txBody>
      </p:sp>
    </p:spTree>
    <p:extLst>
      <p:ext uri="{BB962C8B-B14F-4D97-AF65-F5344CB8AC3E}">
        <p14:creationId xmlns:p14="http://schemas.microsoft.com/office/powerpoint/2010/main" val="29532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40864-0386-C4B2-7704-5C780946FF5E}"/>
              </a:ext>
            </a:extLst>
          </p:cNvPr>
          <p:cNvSpPr>
            <a:spLocks noGrp="1"/>
          </p:cNvSpPr>
          <p:nvPr>
            <p:ph type="title"/>
          </p:nvPr>
        </p:nvSpPr>
        <p:spPr/>
        <p:txBody>
          <a:bodyPr/>
          <a:lstStyle/>
          <a:p>
            <a:r>
              <a:rPr lang="nl-NL" dirty="0"/>
              <a:t>2. Kiezen voor God</a:t>
            </a:r>
            <a:br>
              <a:rPr lang="nl-NL" dirty="0"/>
            </a:br>
            <a:r>
              <a:rPr lang="nl-NL" dirty="0"/>
              <a:t>    </a:t>
            </a:r>
            <a:br>
              <a:rPr lang="nl-NL" dirty="0"/>
            </a:br>
            <a:endParaRPr lang="nl-NL" dirty="0"/>
          </a:p>
        </p:txBody>
      </p:sp>
      <p:sp>
        <p:nvSpPr>
          <p:cNvPr id="3" name="Tijdelijke aanduiding voor inhoud 2">
            <a:extLst>
              <a:ext uri="{FF2B5EF4-FFF2-40B4-BE49-F238E27FC236}">
                <a16:creationId xmlns:a16="http://schemas.microsoft.com/office/drawing/2014/main" id="{74A5000E-CFF8-4BE1-715A-60E056AB4F8F}"/>
              </a:ext>
            </a:extLst>
          </p:cNvPr>
          <p:cNvSpPr>
            <a:spLocks noGrp="1"/>
          </p:cNvSpPr>
          <p:nvPr>
            <p:ph idx="1"/>
          </p:nvPr>
        </p:nvSpPr>
        <p:spPr/>
        <p:txBody>
          <a:bodyPr>
            <a:normAutofit/>
          </a:bodyPr>
          <a:lstStyle/>
          <a:p>
            <a:pPr marL="0" indent="0">
              <a:buNone/>
            </a:pPr>
            <a:r>
              <a:rPr lang="nl-NL" u="sng" dirty="0"/>
              <a:t>Mattheüs 6: 19-21 &amp; 24 (BB &amp; NBV)</a:t>
            </a:r>
          </a:p>
          <a:p>
            <a:pPr marL="0" indent="0">
              <a:buNone/>
            </a:pPr>
            <a:r>
              <a:rPr lang="nl-NL" dirty="0"/>
              <a:t>Jezus zei tegen zijn leerlingen: "Verzamel geen rijkdommen op aarde. Want je schatten gaan kapot door de motten en de roest, en dieven breken in en stelen ze. </a:t>
            </a:r>
            <a:br>
              <a:rPr lang="nl-NL" dirty="0"/>
            </a:br>
            <a:r>
              <a:rPr lang="nl-NL" dirty="0"/>
              <a:t>Verzamel liever rijkdommen in de hemel. Die schatten gaan niet kapot door motten en roest, en daar zijn geen dieven die inbreken of stelen. </a:t>
            </a:r>
            <a:br>
              <a:rPr lang="nl-NL" dirty="0"/>
            </a:br>
            <a:r>
              <a:rPr lang="nl-NL" dirty="0"/>
              <a:t>Onthoud goed: waar je rijkdommen zijn, daar zal ook je hart zijn.”</a:t>
            </a:r>
          </a:p>
          <a:p>
            <a:pPr marL="0" indent="0">
              <a:buNone/>
            </a:pPr>
            <a:r>
              <a:rPr lang="nl-NL" dirty="0"/>
              <a:t>“Niemand kan twee heren dienen: hij zal de eerste haten en de tweede liefhebben, of hij zal juist toegewijd zijn aan de ene en de andere verachten. Jullie kunnen niet God dienen én de mammon.”</a:t>
            </a:r>
          </a:p>
          <a:p>
            <a:pPr marL="0" indent="0">
              <a:buNone/>
            </a:pPr>
            <a:r>
              <a:rPr lang="nl-NL" sz="4000" dirty="0"/>
              <a:t>Vertrouwen op God</a:t>
            </a:r>
          </a:p>
        </p:txBody>
      </p:sp>
    </p:spTree>
    <p:extLst>
      <p:ext uri="{BB962C8B-B14F-4D97-AF65-F5344CB8AC3E}">
        <p14:creationId xmlns:p14="http://schemas.microsoft.com/office/powerpoint/2010/main" val="29146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EA99B-F164-5170-8D3A-FB7F1E89A7D1}"/>
              </a:ext>
            </a:extLst>
          </p:cNvPr>
          <p:cNvSpPr>
            <a:spLocks noGrp="1"/>
          </p:cNvSpPr>
          <p:nvPr>
            <p:ph type="title"/>
          </p:nvPr>
        </p:nvSpPr>
        <p:spPr/>
        <p:txBody>
          <a:bodyPr/>
          <a:lstStyle/>
          <a:p>
            <a:r>
              <a:rPr lang="nl-NL" dirty="0"/>
              <a:t>2. Kiezen voor God</a:t>
            </a:r>
            <a:br>
              <a:rPr lang="nl-NL" dirty="0"/>
            </a:br>
            <a:r>
              <a:rPr lang="nl-NL" dirty="0"/>
              <a:t>    Vertrouwen op God</a:t>
            </a:r>
          </a:p>
        </p:txBody>
      </p:sp>
      <p:sp>
        <p:nvSpPr>
          <p:cNvPr id="3" name="Tijdelijke aanduiding voor inhoud 2">
            <a:extLst>
              <a:ext uri="{FF2B5EF4-FFF2-40B4-BE49-F238E27FC236}">
                <a16:creationId xmlns:a16="http://schemas.microsoft.com/office/drawing/2014/main" id="{001A12D1-167E-5BC7-A1BB-80E1C01A63C8}"/>
              </a:ext>
            </a:extLst>
          </p:cNvPr>
          <p:cNvSpPr>
            <a:spLocks noGrp="1"/>
          </p:cNvSpPr>
          <p:nvPr>
            <p:ph idx="1"/>
          </p:nvPr>
        </p:nvSpPr>
        <p:spPr/>
        <p:txBody>
          <a:bodyPr>
            <a:normAutofit/>
          </a:bodyPr>
          <a:lstStyle/>
          <a:p>
            <a:pPr marL="0" indent="0">
              <a:buNone/>
            </a:pPr>
            <a:r>
              <a:rPr lang="nl-NL" dirty="0"/>
              <a:t>Mattheüs 6:25, 32, 33 (BB)</a:t>
            </a:r>
          </a:p>
          <a:p>
            <a:pPr marL="0" indent="0">
              <a:buNone/>
            </a:pPr>
            <a:r>
              <a:rPr lang="nl-NL" dirty="0"/>
              <a:t>Daarom zeg Ik jullie: maak je nergens zorgen over. Niet of je wel eten en drinken zal hebben. Ook niet of je wel kleren zal hebben om aan te trekken …</a:t>
            </a:r>
          </a:p>
          <a:p>
            <a:pPr marL="0" indent="0">
              <a:buNone/>
            </a:pPr>
            <a:r>
              <a:rPr lang="nl-NL" dirty="0"/>
              <a:t> … Maar jullie hemelse Vader weet dat jullie deze dingen nodig hebben. </a:t>
            </a:r>
          </a:p>
          <a:p>
            <a:pPr marL="0" indent="0">
              <a:buNone/>
            </a:pPr>
            <a:r>
              <a:rPr lang="nl-NL" dirty="0"/>
              <a:t>Geef het Koninkrijk van God en het doen van Gods wil de eerste plaats in jullie leven. Dan zal Hij jullie al deze dingen geven.</a:t>
            </a:r>
          </a:p>
          <a:p>
            <a:pPr marL="0" indent="0">
              <a:buNone/>
            </a:pPr>
            <a:endParaRPr lang="nl-NL" dirty="0"/>
          </a:p>
        </p:txBody>
      </p:sp>
    </p:spTree>
    <p:extLst>
      <p:ext uri="{BB962C8B-B14F-4D97-AF65-F5344CB8AC3E}">
        <p14:creationId xmlns:p14="http://schemas.microsoft.com/office/powerpoint/2010/main" val="3671966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6FA94B-86A5-9A30-7B3C-A7D14FF71D77}"/>
              </a:ext>
            </a:extLst>
          </p:cNvPr>
          <p:cNvSpPr>
            <a:spLocks noGrp="1"/>
          </p:cNvSpPr>
          <p:nvPr>
            <p:ph type="title"/>
          </p:nvPr>
        </p:nvSpPr>
        <p:spPr/>
        <p:txBody>
          <a:bodyPr/>
          <a:lstStyle/>
          <a:p>
            <a:r>
              <a:rPr lang="nl-NL" sz="3600" dirty="0"/>
              <a:t>Wat betekent het om alleen God te dienen met alles wat je bent en hebt?</a:t>
            </a:r>
          </a:p>
        </p:txBody>
      </p:sp>
      <p:sp>
        <p:nvSpPr>
          <p:cNvPr id="5" name="Tijdelijke aanduiding voor tekst 4">
            <a:extLst>
              <a:ext uri="{FF2B5EF4-FFF2-40B4-BE49-F238E27FC236}">
                <a16:creationId xmlns:a16="http://schemas.microsoft.com/office/drawing/2014/main" id="{C6781136-162C-8780-8A71-6A219134BE68}"/>
              </a:ext>
            </a:extLst>
          </p:cNvPr>
          <p:cNvSpPr>
            <a:spLocks noGrp="1"/>
          </p:cNvSpPr>
          <p:nvPr>
            <p:ph idx="1"/>
          </p:nvPr>
        </p:nvSpPr>
        <p:spPr/>
        <p:txBody>
          <a:bodyPr/>
          <a:lstStyle/>
          <a:p>
            <a:pPr marL="457200" indent="-457200">
              <a:buFont typeface="+mj-lt"/>
              <a:buAutoNum type="arabicPeriod"/>
            </a:pPr>
            <a:r>
              <a:rPr lang="nl-NL" dirty="0">
                <a:solidFill>
                  <a:schemeClr val="tx2"/>
                </a:solidFill>
              </a:rPr>
              <a:t>Wachten op God</a:t>
            </a:r>
          </a:p>
          <a:p>
            <a:pPr marL="457200" indent="-457200">
              <a:buFont typeface="+mj-lt"/>
              <a:buAutoNum type="arabicPeriod"/>
            </a:pPr>
            <a:r>
              <a:rPr lang="nl-NL" dirty="0">
                <a:solidFill>
                  <a:schemeClr val="tx2"/>
                </a:solidFill>
              </a:rPr>
              <a:t>Kiezen voor God / vertrouwen op God</a:t>
            </a:r>
          </a:p>
          <a:p>
            <a:pPr marL="457200" indent="-457200">
              <a:buFont typeface="+mj-lt"/>
              <a:buAutoNum type="arabicPeriod"/>
            </a:pPr>
            <a:r>
              <a:rPr lang="nl-NL" dirty="0">
                <a:solidFill>
                  <a:schemeClr val="tx2"/>
                </a:solidFill>
              </a:rPr>
              <a:t>Je naaste liefhebben</a:t>
            </a:r>
          </a:p>
          <a:p>
            <a:endParaRPr lang="nl-NL" dirty="0">
              <a:solidFill>
                <a:schemeClr val="tx2"/>
              </a:solidFill>
            </a:endParaRPr>
          </a:p>
        </p:txBody>
      </p:sp>
    </p:spTree>
    <p:extLst>
      <p:ext uri="{BB962C8B-B14F-4D97-AF65-F5344CB8AC3E}">
        <p14:creationId xmlns:p14="http://schemas.microsoft.com/office/powerpoint/2010/main" val="25229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16" name="Picture 1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Rectangle 21">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nl-NL"/>
          </a:p>
        </p:txBody>
      </p:sp>
      <p:pic>
        <p:nvPicPr>
          <p:cNvPr id="5" name="Tijdelijke aanduiding voor inhoud 4" descr="Afbeelding met zwart, duisternis&#10;&#10;Automatisch gegenereerde beschrijving">
            <a:extLst>
              <a:ext uri="{FF2B5EF4-FFF2-40B4-BE49-F238E27FC236}">
                <a16:creationId xmlns:a16="http://schemas.microsoft.com/office/drawing/2014/main" id="{92E019F0-596F-F4AE-006B-23689E4F9A62}"/>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b="20237"/>
          <a:stretch/>
        </p:blipFill>
        <p:spPr>
          <a:xfrm>
            <a:off x="998115" y="647698"/>
            <a:ext cx="5562139" cy="5562139"/>
          </a:xfrm>
          <a:prstGeom prst="rect">
            <a:avLst/>
          </a:prstGeom>
          <a:effectLst/>
        </p:spPr>
      </p:pic>
    </p:spTree>
    <p:extLst>
      <p:ext uri="{BB962C8B-B14F-4D97-AF65-F5344CB8AC3E}">
        <p14:creationId xmlns:p14="http://schemas.microsoft.com/office/powerpoint/2010/main" val="423851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16" name="Picture 1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Rectangle 21">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nl-NL"/>
          </a:p>
        </p:txBody>
      </p:sp>
      <p:pic>
        <p:nvPicPr>
          <p:cNvPr id="5" name="Tijdelijke aanduiding voor inhoud 4" descr="Afbeelding met zwart, duisternis&#10;&#10;Automatisch gegenereerde beschrijving">
            <a:extLst>
              <a:ext uri="{FF2B5EF4-FFF2-40B4-BE49-F238E27FC236}">
                <a16:creationId xmlns:a16="http://schemas.microsoft.com/office/drawing/2014/main" id="{92E019F0-596F-F4AE-006B-23689E4F9A62}"/>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b="20237"/>
          <a:stretch/>
        </p:blipFill>
        <p:spPr>
          <a:xfrm>
            <a:off x="998115" y="647698"/>
            <a:ext cx="5562139" cy="5562139"/>
          </a:xfrm>
          <a:prstGeom prst="rect">
            <a:avLst/>
          </a:prstGeom>
          <a:effectLst/>
        </p:spPr>
      </p:pic>
    </p:spTree>
    <p:extLst>
      <p:ext uri="{BB962C8B-B14F-4D97-AF65-F5344CB8AC3E}">
        <p14:creationId xmlns:p14="http://schemas.microsoft.com/office/powerpoint/2010/main" val="3352251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l-NL"/>
          </a:p>
        </p:txBody>
      </p:sp>
      <p:sp>
        <p:nvSpPr>
          <p:cNvPr id="2" name="Titel 1">
            <a:extLst>
              <a:ext uri="{FF2B5EF4-FFF2-40B4-BE49-F238E27FC236}">
                <a16:creationId xmlns:a16="http://schemas.microsoft.com/office/drawing/2014/main" id="{8F4B7E98-F49D-FADF-1B30-99EDD2671E9D}"/>
              </a:ext>
            </a:extLst>
          </p:cNvPr>
          <p:cNvSpPr>
            <a:spLocks noGrp="1"/>
          </p:cNvSpPr>
          <p:nvPr>
            <p:ph type="title"/>
          </p:nvPr>
        </p:nvSpPr>
        <p:spPr>
          <a:xfrm>
            <a:off x="1103312" y="452718"/>
            <a:ext cx="8947522" cy="1400530"/>
          </a:xfrm>
        </p:spPr>
        <p:txBody>
          <a:bodyPr anchor="ctr">
            <a:normAutofit/>
          </a:bodyPr>
          <a:lstStyle/>
          <a:p>
            <a:pPr algn="ctr"/>
            <a:r>
              <a:rPr lang="nl-NL">
                <a:solidFill>
                  <a:srgbClr val="FFFFFF"/>
                </a:solidFill>
              </a:rPr>
              <a:t>Hoe ziet </a:t>
            </a:r>
            <a:r>
              <a:rPr lang="nl-NL" dirty="0">
                <a:solidFill>
                  <a:srgbClr val="FFFFFF"/>
                </a:solidFill>
              </a:rPr>
              <a:t>de wereld dat wij</a:t>
            </a:r>
            <a:br>
              <a:rPr lang="nl-NL" dirty="0">
                <a:solidFill>
                  <a:srgbClr val="FFFFFF"/>
                </a:solidFill>
              </a:rPr>
            </a:br>
            <a:r>
              <a:rPr lang="nl-NL" dirty="0">
                <a:solidFill>
                  <a:srgbClr val="FFFFFF"/>
                </a:solidFill>
              </a:rPr>
              <a:t>bij God horen?</a:t>
            </a:r>
          </a:p>
        </p:txBody>
      </p:sp>
      <p:sp>
        <p:nvSpPr>
          <p:cNvPr id="3" name="Tijdelijke aanduiding voor inhoud 2">
            <a:extLst>
              <a:ext uri="{FF2B5EF4-FFF2-40B4-BE49-F238E27FC236}">
                <a16:creationId xmlns:a16="http://schemas.microsoft.com/office/drawing/2014/main" id="{4FE3F328-1834-AAEB-90B4-E6925A32A7C6}"/>
              </a:ext>
            </a:extLst>
          </p:cNvPr>
          <p:cNvSpPr>
            <a:spLocks noGrp="1"/>
          </p:cNvSpPr>
          <p:nvPr>
            <p:ph idx="1"/>
          </p:nvPr>
        </p:nvSpPr>
        <p:spPr>
          <a:xfrm>
            <a:off x="1103312" y="2763520"/>
            <a:ext cx="8946541" cy="3484879"/>
          </a:xfrm>
        </p:spPr>
        <p:txBody>
          <a:bodyPr>
            <a:normAutofit/>
          </a:bodyPr>
          <a:lstStyle/>
          <a:p>
            <a:endParaRPr lang="nl-NL" dirty="0"/>
          </a:p>
          <a:p>
            <a:r>
              <a:rPr lang="nl-NL" dirty="0"/>
              <a:t>Door onze volledige toewijding aan God</a:t>
            </a:r>
          </a:p>
          <a:p>
            <a:pPr lvl="1"/>
            <a:r>
              <a:rPr lang="nl-NL" dirty="0"/>
              <a:t>Wacht op Hem</a:t>
            </a:r>
          </a:p>
          <a:p>
            <a:pPr lvl="1"/>
            <a:r>
              <a:rPr lang="nl-NL" dirty="0"/>
              <a:t>Kies voor Hem, vertrouw op Hem</a:t>
            </a:r>
          </a:p>
          <a:p>
            <a:endParaRPr lang="nl-NL" dirty="0"/>
          </a:p>
          <a:p>
            <a:r>
              <a:rPr lang="nl-NL" dirty="0"/>
              <a:t>Door onze liefde voor de mensen om ons heen</a:t>
            </a:r>
          </a:p>
        </p:txBody>
      </p:sp>
    </p:spTree>
    <p:extLst>
      <p:ext uri="{BB962C8B-B14F-4D97-AF65-F5344CB8AC3E}">
        <p14:creationId xmlns:p14="http://schemas.microsoft.com/office/powerpoint/2010/main" val="30895766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BDD6B0B-0F00-F83A-21B9-37CAD92A4176}"/>
              </a:ext>
            </a:extLst>
          </p:cNvPr>
          <p:cNvPicPr>
            <a:picLocks noChangeAspect="1"/>
          </p:cNvPicPr>
          <p:nvPr/>
        </p:nvPicPr>
        <p:blipFill rotWithShape="1">
          <a:blip r:embed="rId2"/>
          <a:srcRect l="353" t="25018" b="7628"/>
          <a:stretch/>
        </p:blipFill>
        <p:spPr>
          <a:xfrm>
            <a:off x="2721935" y="-2182"/>
            <a:ext cx="6772100" cy="6862365"/>
          </a:xfrm>
          <a:prstGeom prst="rect">
            <a:avLst/>
          </a:prstGeom>
        </p:spPr>
      </p:pic>
    </p:spTree>
    <p:extLst>
      <p:ext uri="{BB962C8B-B14F-4D97-AF65-F5344CB8AC3E}">
        <p14:creationId xmlns:p14="http://schemas.microsoft.com/office/powerpoint/2010/main" val="168199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61381-7F2F-BA35-579B-CC1F81C1429B}"/>
              </a:ext>
            </a:extLst>
          </p:cNvPr>
          <p:cNvSpPr>
            <a:spLocks noGrp="1"/>
          </p:cNvSpPr>
          <p:nvPr>
            <p:ph type="title"/>
          </p:nvPr>
        </p:nvSpPr>
        <p:spPr/>
        <p:txBody>
          <a:bodyPr/>
          <a:lstStyle/>
          <a:p>
            <a:r>
              <a:rPr lang="nl-NL" dirty="0"/>
              <a:t>Exodus 20:2-17 (BGT)</a:t>
            </a:r>
          </a:p>
        </p:txBody>
      </p:sp>
      <p:sp>
        <p:nvSpPr>
          <p:cNvPr id="3" name="Tijdelijke aanduiding voor inhoud 2">
            <a:extLst>
              <a:ext uri="{FF2B5EF4-FFF2-40B4-BE49-F238E27FC236}">
                <a16:creationId xmlns:a16="http://schemas.microsoft.com/office/drawing/2014/main" id="{A78022E0-C4DB-47D1-F030-D3CB777957AE}"/>
              </a:ext>
            </a:extLst>
          </p:cNvPr>
          <p:cNvSpPr>
            <a:spLocks noGrp="1"/>
          </p:cNvSpPr>
          <p:nvPr>
            <p:ph idx="1"/>
          </p:nvPr>
        </p:nvSpPr>
        <p:spPr/>
        <p:txBody>
          <a:bodyPr>
            <a:normAutofit fontScale="92500" lnSpcReduction="10000"/>
          </a:bodyPr>
          <a:lstStyle/>
          <a:p>
            <a:pPr marL="0" indent="0">
              <a:buNone/>
            </a:pPr>
            <a:r>
              <a:rPr lang="nl-NL" dirty="0"/>
              <a:t>‘Ik ben de Heer, jullie God. Ik heb jullie uit Egypte weggehaald, en bevrijd uit de slavernij.</a:t>
            </a:r>
          </a:p>
          <a:p>
            <a:pPr marL="0" indent="0">
              <a:buNone/>
            </a:pPr>
            <a:r>
              <a:rPr lang="nl-NL" dirty="0"/>
              <a:t>Vereer geen andere goden. Vereer alleen Mij.</a:t>
            </a:r>
          </a:p>
          <a:p>
            <a:pPr marL="0" indent="0">
              <a:buNone/>
            </a:pPr>
            <a:r>
              <a:rPr lang="nl-NL" dirty="0"/>
              <a:t>Maak geen beeld van een mens, of van een dier dat in de lucht, op het land of in het water leeft.</a:t>
            </a:r>
          </a:p>
          <a:p>
            <a:pPr marL="0" indent="0">
              <a:buNone/>
            </a:pPr>
            <a:r>
              <a:rPr lang="nl-NL" dirty="0"/>
              <a:t>Je mag geen beelden vereren of ervoor knielen. Want Ik, de Heer, ben jullie God. Ik wil niet dat jullie andere goden dienen.</a:t>
            </a:r>
          </a:p>
          <a:p>
            <a:pPr marL="0" indent="0">
              <a:buNone/>
            </a:pPr>
            <a:r>
              <a:rPr lang="nl-NL" dirty="0"/>
              <a:t>Als iemand mij ontrouw is en andere goden gaat dienen, zal ik hem straffen. Dan straf ik hem en ook zijn nakomelingen, tot en met de vierde generatie.</a:t>
            </a:r>
          </a:p>
          <a:p>
            <a:pPr marL="0" indent="0">
              <a:buNone/>
            </a:pPr>
            <a:r>
              <a:rPr lang="nl-NL" dirty="0"/>
              <a:t>Maar als iemand Mij liefheeft en zich aan Mijn regels houdt, zal Ik goed voor hem zijn. Ik zal ook goed zijn voor zijn nakomelingen, zelfs voor de duizendste generatie.</a:t>
            </a:r>
          </a:p>
          <a:p>
            <a:pPr marL="0" indent="0">
              <a:buNone/>
            </a:pPr>
            <a:endParaRPr lang="nl-NL" dirty="0"/>
          </a:p>
        </p:txBody>
      </p:sp>
    </p:spTree>
    <p:extLst>
      <p:ext uri="{BB962C8B-B14F-4D97-AF65-F5344CB8AC3E}">
        <p14:creationId xmlns:p14="http://schemas.microsoft.com/office/powerpoint/2010/main" val="34241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61381-7F2F-BA35-579B-CC1F81C1429B}"/>
              </a:ext>
            </a:extLst>
          </p:cNvPr>
          <p:cNvSpPr>
            <a:spLocks noGrp="1"/>
          </p:cNvSpPr>
          <p:nvPr>
            <p:ph type="title"/>
          </p:nvPr>
        </p:nvSpPr>
        <p:spPr/>
        <p:txBody>
          <a:bodyPr/>
          <a:lstStyle/>
          <a:p>
            <a:r>
              <a:rPr lang="nl-NL" dirty="0"/>
              <a:t>Exodus 20:2-17 (BGT)</a:t>
            </a:r>
          </a:p>
        </p:txBody>
      </p:sp>
      <p:sp>
        <p:nvSpPr>
          <p:cNvPr id="3" name="Tijdelijke aanduiding voor inhoud 2">
            <a:extLst>
              <a:ext uri="{FF2B5EF4-FFF2-40B4-BE49-F238E27FC236}">
                <a16:creationId xmlns:a16="http://schemas.microsoft.com/office/drawing/2014/main" id="{A78022E0-C4DB-47D1-F030-D3CB777957AE}"/>
              </a:ext>
            </a:extLst>
          </p:cNvPr>
          <p:cNvSpPr>
            <a:spLocks noGrp="1"/>
          </p:cNvSpPr>
          <p:nvPr>
            <p:ph idx="1"/>
          </p:nvPr>
        </p:nvSpPr>
        <p:spPr/>
        <p:txBody>
          <a:bodyPr>
            <a:normAutofit lnSpcReduction="10000"/>
          </a:bodyPr>
          <a:lstStyle/>
          <a:p>
            <a:pPr marL="0" indent="0">
              <a:buNone/>
            </a:pPr>
            <a:r>
              <a:rPr lang="nl-NL" dirty="0"/>
              <a:t>Spreek Mijn naam niet zomaar uit, zonder nadenken. Als iemand dat toch doet, zal Ik hem straffen.</a:t>
            </a:r>
          </a:p>
          <a:p>
            <a:pPr marL="0" indent="0">
              <a:buNone/>
            </a:pPr>
            <a:r>
              <a:rPr lang="nl-NL" dirty="0"/>
              <a:t>Vier de sabbat, want dat is een bijzondere dag. </a:t>
            </a:r>
          </a:p>
          <a:p>
            <a:pPr marL="0" indent="0">
              <a:buNone/>
            </a:pPr>
            <a:r>
              <a:rPr lang="nl-NL" dirty="0"/>
              <a:t>Zes dagen mogen jullie werken en bezig zijn met alles wat je moet doen.</a:t>
            </a:r>
          </a:p>
          <a:p>
            <a:pPr marL="0" indent="0">
              <a:buNone/>
            </a:pPr>
            <a:r>
              <a:rPr lang="nl-NL" dirty="0"/>
              <a:t>Maar de zevende dag is een dag die voor Mij bestemd is. Dan mag je niet werken. Ook je zoon, je dochter, je slaaf en je slavin mogen niet werken. Je dieren mogen niet voor je werken. En ook de vreemdelingen die in jullie steden wonen, mogen niet werken.</a:t>
            </a:r>
          </a:p>
          <a:p>
            <a:pPr marL="0" indent="0">
              <a:buNone/>
            </a:pPr>
            <a:r>
              <a:rPr lang="nl-NL" dirty="0"/>
              <a:t>Ik heb in zes dagen de hemel en de aarde gemaakt, en de zee met alles wat daar leeft. Maar Ik rustte op de zevende dag. Daarom heb ik de zevende dag gezegend. Ik heb er een heilige dag van gemaakt.</a:t>
            </a:r>
          </a:p>
        </p:txBody>
      </p:sp>
    </p:spTree>
    <p:extLst>
      <p:ext uri="{BB962C8B-B14F-4D97-AF65-F5344CB8AC3E}">
        <p14:creationId xmlns:p14="http://schemas.microsoft.com/office/powerpoint/2010/main" val="314078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61381-7F2F-BA35-579B-CC1F81C1429B}"/>
              </a:ext>
            </a:extLst>
          </p:cNvPr>
          <p:cNvSpPr>
            <a:spLocks noGrp="1"/>
          </p:cNvSpPr>
          <p:nvPr>
            <p:ph type="title"/>
          </p:nvPr>
        </p:nvSpPr>
        <p:spPr/>
        <p:txBody>
          <a:bodyPr/>
          <a:lstStyle/>
          <a:p>
            <a:r>
              <a:rPr lang="nl-NL" dirty="0"/>
              <a:t>Exodus 20:2-17 (BGT)</a:t>
            </a:r>
          </a:p>
        </p:txBody>
      </p:sp>
      <p:sp>
        <p:nvSpPr>
          <p:cNvPr id="3" name="Tijdelijke aanduiding voor inhoud 2">
            <a:extLst>
              <a:ext uri="{FF2B5EF4-FFF2-40B4-BE49-F238E27FC236}">
                <a16:creationId xmlns:a16="http://schemas.microsoft.com/office/drawing/2014/main" id="{A78022E0-C4DB-47D1-F030-D3CB777957AE}"/>
              </a:ext>
            </a:extLst>
          </p:cNvPr>
          <p:cNvSpPr>
            <a:spLocks noGrp="1"/>
          </p:cNvSpPr>
          <p:nvPr>
            <p:ph idx="1"/>
          </p:nvPr>
        </p:nvSpPr>
        <p:spPr/>
        <p:txBody>
          <a:bodyPr>
            <a:normAutofit/>
          </a:bodyPr>
          <a:lstStyle/>
          <a:p>
            <a:pPr marL="0" indent="0">
              <a:buNone/>
            </a:pPr>
            <a:r>
              <a:rPr lang="nl-NL" dirty="0"/>
              <a:t>Heb respect voor je vader en je moeder. Dan zul je lang leven in het land dat ik je zal geven.</a:t>
            </a:r>
          </a:p>
          <a:p>
            <a:pPr marL="0" indent="0">
              <a:buNone/>
            </a:pPr>
            <a:r>
              <a:rPr lang="nl-NL" dirty="0"/>
              <a:t>Vermoord niemand.</a:t>
            </a:r>
          </a:p>
          <a:p>
            <a:pPr marL="0" indent="0">
              <a:buNone/>
            </a:pPr>
            <a:r>
              <a:rPr lang="nl-NL" dirty="0"/>
              <a:t>Ga niet vreemd.</a:t>
            </a:r>
          </a:p>
          <a:p>
            <a:pPr marL="0" indent="0">
              <a:buNone/>
            </a:pPr>
            <a:r>
              <a:rPr lang="nl-NL" dirty="0"/>
              <a:t>Steel niet. </a:t>
            </a:r>
          </a:p>
          <a:p>
            <a:pPr marL="0" indent="0">
              <a:buNone/>
            </a:pPr>
            <a:r>
              <a:rPr lang="nl-NL" dirty="0"/>
              <a:t>Vertel bij de rechter geen leugens over iemand.</a:t>
            </a:r>
          </a:p>
          <a:p>
            <a:pPr marL="0" indent="0">
              <a:buNone/>
            </a:pPr>
            <a:r>
              <a:rPr lang="nl-NL" dirty="0"/>
              <a:t>Verlang niet naar iets dat van een ander is. Blijf af van zijn huis, zijn vrouw, zijn slaaf of slavin, zijn koe of zijn ezel, en van al zijn bezit.’</a:t>
            </a:r>
          </a:p>
          <a:p>
            <a:pPr marL="0" indent="0">
              <a:buNone/>
            </a:pPr>
            <a:endParaRPr lang="nl-NL" dirty="0"/>
          </a:p>
        </p:txBody>
      </p:sp>
    </p:spTree>
    <p:extLst>
      <p:ext uri="{BB962C8B-B14F-4D97-AF65-F5344CB8AC3E}">
        <p14:creationId xmlns:p14="http://schemas.microsoft.com/office/powerpoint/2010/main" val="268900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38E9C-4FE9-329F-4C3F-C87CF225692C}"/>
              </a:ext>
            </a:extLst>
          </p:cNvPr>
          <p:cNvSpPr>
            <a:spLocks noGrp="1"/>
          </p:cNvSpPr>
          <p:nvPr>
            <p:ph type="title"/>
          </p:nvPr>
        </p:nvSpPr>
        <p:spPr/>
        <p:txBody>
          <a:bodyPr/>
          <a:lstStyle/>
          <a:p>
            <a:endParaRPr lang="nl-NL"/>
          </a:p>
        </p:txBody>
      </p:sp>
      <p:pic>
        <p:nvPicPr>
          <p:cNvPr id="2052" name="Picture 4">
            <a:extLst>
              <a:ext uri="{FF2B5EF4-FFF2-40B4-BE49-F238E27FC236}">
                <a16:creationId xmlns:a16="http://schemas.microsoft.com/office/drawing/2014/main" id="{122DEC40-7127-A963-A329-7A0D6A57E0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5227" y="2740138"/>
            <a:ext cx="3840211" cy="34429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0EFE950-7180-6865-8FA7-7E6C06417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765" y="1987324"/>
            <a:ext cx="348678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C1704-5E4E-61AC-684C-0046E7B02871}"/>
              </a:ext>
            </a:extLst>
          </p:cNvPr>
          <p:cNvSpPr>
            <a:spLocks noGrp="1"/>
          </p:cNvSpPr>
          <p:nvPr>
            <p:ph type="title"/>
          </p:nvPr>
        </p:nvSpPr>
        <p:spPr/>
        <p:txBody>
          <a:bodyPr/>
          <a:lstStyle/>
          <a:p>
            <a:r>
              <a:rPr lang="nl-NL" dirty="0"/>
              <a:t>1</a:t>
            </a:r>
            <a:r>
              <a:rPr lang="nl-NL" baseline="30000" dirty="0"/>
              <a:t>e</a:t>
            </a:r>
            <a:r>
              <a:rPr lang="nl-NL" dirty="0"/>
              <a:t> gebod</a:t>
            </a:r>
          </a:p>
        </p:txBody>
      </p:sp>
      <p:sp>
        <p:nvSpPr>
          <p:cNvPr id="3" name="Tijdelijke aanduiding voor inhoud 2">
            <a:extLst>
              <a:ext uri="{FF2B5EF4-FFF2-40B4-BE49-F238E27FC236}">
                <a16:creationId xmlns:a16="http://schemas.microsoft.com/office/drawing/2014/main" id="{DF1C9CCA-FFC0-44A5-D291-AC0AD3DCD46D}"/>
              </a:ext>
            </a:extLst>
          </p:cNvPr>
          <p:cNvSpPr>
            <a:spLocks noGrp="1"/>
          </p:cNvSpPr>
          <p:nvPr>
            <p:ph idx="1"/>
          </p:nvPr>
        </p:nvSpPr>
        <p:spPr/>
        <p:txBody>
          <a:bodyPr/>
          <a:lstStyle/>
          <a:p>
            <a:pPr marL="0" indent="0">
              <a:buNone/>
            </a:pPr>
            <a:r>
              <a:rPr lang="nl-NL" sz="2800" dirty="0"/>
              <a:t>Exodus 20:3</a:t>
            </a:r>
          </a:p>
          <a:p>
            <a:pPr marL="0" indent="0">
              <a:buNone/>
            </a:pPr>
            <a:r>
              <a:rPr lang="nl-NL" sz="2800" dirty="0"/>
              <a:t>“Vereer geen andere goden. Vereer alleen Mij.”</a:t>
            </a:r>
          </a:p>
          <a:p>
            <a:endParaRPr lang="nl-NL" dirty="0"/>
          </a:p>
        </p:txBody>
      </p:sp>
    </p:spTree>
    <p:extLst>
      <p:ext uri="{BB962C8B-B14F-4D97-AF65-F5344CB8AC3E}">
        <p14:creationId xmlns:p14="http://schemas.microsoft.com/office/powerpoint/2010/main" val="381427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10E76-2C11-1930-3195-6B8DA88164E2}"/>
              </a:ext>
            </a:extLst>
          </p:cNvPr>
          <p:cNvSpPr>
            <a:spLocks noGrp="1"/>
          </p:cNvSpPr>
          <p:nvPr>
            <p:ph type="title"/>
          </p:nvPr>
        </p:nvSpPr>
        <p:spPr/>
        <p:txBody>
          <a:bodyPr/>
          <a:lstStyle/>
          <a:p>
            <a:r>
              <a:rPr lang="nl-NL" dirty="0"/>
              <a:t>‘extra’ woord van God</a:t>
            </a:r>
          </a:p>
        </p:txBody>
      </p:sp>
      <p:sp>
        <p:nvSpPr>
          <p:cNvPr id="3" name="Tijdelijke aanduiding voor inhoud 2">
            <a:extLst>
              <a:ext uri="{FF2B5EF4-FFF2-40B4-BE49-F238E27FC236}">
                <a16:creationId xmlns:a16="http://schemas.microsoft.com/office/drawing/2014/main" id="{E82C93ED-9356-3687-6194-39A3DC11E294}"/>
              </a:ext>
            </a:extLst>
          </p:cNvPr>
          <p:cNvSpPr>
            <a:spLocks noGrp="1"/>
          </p:cNvSpPr>
          <p:nvPr>
            <p:ph idx="1"/>
          </p:nvPr>
        </p:nvSpPr>
        <p:spPr/>
        <p:txBody>
          <a:bodyPr>
            <a:normAutofit/>
          </a:bodyPr>
          <a:lstStyle/>
          <a:p>
            <a:r>
              <a:rPr lang="nl-NL" sz="2800" dirty="0"/>
              <a:t>Exodus 20:2 “Ik ben de Heer, jullie God. Ik heb jullie uit Egypte weggehaald, en bevrijd uit de slavernij.”</a:t>
            </a:r>
          </a:p>
          <a:p>
            <a:endParaRPr lang="nl-NL" sz="2800" dirty="0"/>
          </a:p>
          <a:p>
            <a:r>
              <a:rPr lang="nl-NL" sz="2800" dirty="0"/>
              <a:t>God wil ons bij zich hebben en heeft ons daarom bevrijd, door Jezus. </a:t>
            </a:r>
          </a:p>
          <a:p>
            <a:r>
              <a:rPr lang="nl-NL" sz="2800" dirty="0"/>
              <a:t>En Hij alleen doet dat!</a:t>
            </a:r>
          </a:p>
        </p:txBody>
      </p:sp>
    </p:spTree>
    <p:extLst>
      <p:ext uri="{BB962C8B-B14F-4D97-AF65-F5344CB8AC3E}">
        <p14:creationId xmlns:p14="http://schemas.microsoft.com/office/powerpoint/2010/main" val="3444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194</TotalTime>
  <Words>1067</Words>
  <Application>Microsoft Office PowerPoint</Application>
  <PresentationFormat>Breedbeeld</PresentationFormat>
  <Paragraphs>71</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Century Gothic</vt:lpstr>
      <vt:lpstr>Wingdings 3</vt:lpstr>
      <vt:lpstr>Ion</vt:lpstr>
      <vt:lpstr>Zondag 24 september</vt:lpstr>
      <vt:lpstr>PowerPoint-presentatie</vt:lpstr>
      <vt:lpstr>PowerPoint-presentatie</vt:lpstr>
      <vt:lpstr>Exodus 20:2-17 (BGT)</vt:lpstr>
      <vt:lpstr>Exodus 20:2-17 (BGT)</vt:lpstr>
      <vt:lpstr>Exodus 20:2-17 (BGT)</vt:lpstr>
      <vt:lpstr>PowerPoint-presentatie</vt:lpstr>
      <vt:lpstr>1e gebod</vt:lpstr>
      <vt:lpstr>‘extra’ woord van God</vt:lpstr>
      <vt:lpstr>Nieuw verbond door Jezus</vt:lpstr>
      <vt:lpstr>PowerPoint-presentatie</vt:lpstr>
      <vt:lpstr>PowerPoint-presentatie</vt:lpstr>
      <vt:lpstr>Mattheüs 22:36-40 (EBV)</vt:lpstr>
      <vt:lpstr>Je zult de HEERE, je GOD, liefhebben met heel je hart, met heel je ziel, met al je kracht en met al je verstand.</vt:lpstr>
      <vt:lpstr>1. Wachten op God</vt:lpstr>
      <vt:lpstr>2. Kiezen voor God      </vt:lpstr>
      <vt:lpstr>2. Kiezen voor God     Vertrouwen op God</vt:lpstr>
      <vt:lpstr>Wat betekent het om alleen God te dienen met alles wat je bent en hebt?</vt:lpstr>
      <vt:lpstr>PowerPoint-presentatie</vt:lpstr>
      <vt:lpstr>Hoe ziet de wereld dat wij bij God horen?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Zondag 24 september</dc:title>
  <dc:creator>Marjon Dijkman</dc:creator>
  <cp:lastModifiedBy>Tomas Dijkman</cp:lastModifiedBy>
  <cp:revision>7</cp:revision>
  <dcterms:created xsi:type="dcterms:W3CDTF">2023-09-23T10:29:30Z</dcterms:created>
  <dcterms:modified xsi:type="dcterms:W3CDTF">2023-09-24T11:07:06Z</dcterms:modified>
</cp:coreProperties>
</file>