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1F"/>
    <a:srgbClr val="000A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8"/>
    <p:restoredTop sz="94206"/>
  </p:normalViewPr>
  <p:slideViewPr>
    <p:cSldViewPr snapToObjects="1">
      <p:cViewPr varScale="1">
        <p:scale>
          <a:sx n="73" d="100"/>
          <a:sy n="73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C19A-0B42-864E-8E4A-B97A6A5D940F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672B9-E6FF-764A-A922-EC89DF2343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66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3DEF187-295B-7A40-B24D-466771EA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4000"/>
          </a:blip>
          <a:srcRect t="7651" b="5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BCDBCC-8D3C-8E47-854B-5E69A8AC39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1675610"/>
            <a:ext cx="11306175" cy="152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nl-NL" dirty="0"/>
              <a:t>Op de berg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C0C981-B104-9545-A7F1-0B71D3C9B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1470" y="5604387"/>
            <a:ext cx="4269060" cy="1253613"/>
          </a:xfrm>
          <a:prstGeom prst="rect">
            <a:avLst/>
          </a:prstGeo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762F5D2C-8382-F144-9037-C4A75BE44B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371657"/>
            <a:ext cx="11306175" cy="699944"/>
          </a:xfrm>
          <a:prstGeom prst="rect">
            <a:avLst/>
          </a:prstGeom>
        </p:spPr>
        <p:txBody>
          <a:bodyPr anchor="t"/>
          <a:lstStyle>
            <a:lvl1pPr marL="11112" indent="0" algn="ctr">
              <a:buNone/>
              <a:defRPr/>
            </a:lvl1pPr>
          </a:lstStyle>
          <a:p>
            <a:r>
              <a:rPr lang="nl-NL" dirty="0"/>
              <a:t>Deel 1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E1A4DC-1EB8-F042-B1B5-957349789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3091504"/>
            <a:ext cx="11306175" cy="1112006"/>
          </a:xfrm>
        </p:spPr>
        <p:txBody>
          <a:bodyPr>
            <a:normAutofit/>
          </a:bodyPr>
          <a:lstStyle>
            <a:lvl1pPr marL="9525" indent="0" algn="ctr">
              <a:lnSpc>
                <a:spcPct val="100000"/>
              </a:lnSpc>
              <a:buNone/>
              <a:defRPr sz="6600">
                <a:solidFill>
                  <a:schemeClr val="accent1"/>
                </a:solidFill>
                <a:latin typeface="Heritage" panose="02000500000000000000" pitchFamily="2" charset="0"/>
              </a:defRPr>
            </a:lvl1pPr>
          </a:lstStyle>
          <a:p>
            <a:r>
              <a:rPr lang="nl-NL" dirty="0"/>
              <a:t>Met Jezus</a:t>
            </a:r>
          </a:p>
        </p:txBody>
      </p:sp>
    </p:spTree>
    <p:extLst>
      <p:ext uri="{BB962C8B-B14F-4D97-AF65-F5344CB8AC3E}">
        <p14:creationId xmlns:p14="http://schemas.microsoft.com/office/powerpoint/2010/main" val="243797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72EB3F8-DC14-234C-8A1B-1E53015F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12 maart 2021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049D14D-7517-674A-96E8-6D9E436D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FE3D11-FFF9-7647-8644-5E22867D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539C-30AB-B14D-B11D-430483F9B19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17">
            <a:extLst>
              <a:ext uri="{FF2B5EF4-FFF2-40B4-BE49-F238E27FC236}">
                <a16:creationId xmlns:a16="http://schemas.microsoft.com/office/drawing/2014/main" id="{94DD909C-AD09-BB4F-852B-2F492D8A92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700213"/>
            <a:ext cx="8951912" cy="4249737"/>
          </a:xfrm>
        </p:spPr>
        <p:txBody>
          <a:bodyPr/>
          <a:lstStyle/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F923E62-B899-6C4D-B6B5-806E1F9BB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54" y="365125"/>
            <a:ext cx="8950034" cy="963613"/>
          </a:xfrm>
        </p:spPr>
        <p:txBody>
          <a:bodyPr/>
          <a:lstStyle/>
          <a:p>
            <a:r>
              <a:rPr lang="nl-NL" dirty="0"/>
              <a:t>Klik om titel te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DB55EDA-48D6-EA43-A5F8-966BFA938774}"/>
              </a:ext>
            </a:extLst>
          </p:cNvPr>
          <p:cNvCxnSpPr>
            <a:cxnSpLocks/>
          </p:cNvCxnSpPr>
          <p:nvPr userDrawn="1"/>
        </p:nvCxnSpPr>
        <p:spPr>
          <a:xfrm>
            <a:off x="442913" y="1257300"/>
            <a:ext cx="10414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72EB3F8-DC14-234C-8A1B-1E53015F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12 maart 2021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049D14D-7517-674A-96E8-6D9E436D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FE3D11-FFF9-7647-8644-5E22867D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539C-30AB-B14D-B11D-430483F9B19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E6B34C30-AC29-7045-BAF2-C10FBC80F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700213"/>
            <a:ext cx="5563384" cy="4249737"/>
          </a:xfrm>
        </p:spPr>
        <p:txBody>
          <a:bodyPr/>
          <a:lstStyle/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1EC11A42-C4EF-2845-88ED-8A6DC143E0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5705" y="1700213"/>
            <a:ext cx="5563384" cy="4249737"/>
          </a:xfrm>
        </p:spPr>
        <p:txBody>
          <a:bodyPr anchor="ctr"/>
          <a:lstStyle>
            <a:lvl1pPr marL="9525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1E70B07-CE61-EE4A-BA92-F59B8BE29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54" y="365125"/>
            <a:ext cx="8950034" cy="963613"/>
          </a:xfrm>
        </p:spPr>
        <p:txBody>
          <a:bodyPr/>
          <a:lstStyle/>
          <a:p>
            <a:r>
              <a:rPr lang="nl-NL" dirty="0"/>
              <a:t>Klik om titel te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D58F5AC-0817-764B-8641-D1B839CEBEAF}"/>
              </a:ext>
            </a:extLst>
          </p:cNvPr>
          <p:cNvCxnSpPr>
            <a:cxnSpLocks/>
          </p:cNvCxnSpPr>
          <p:nvPr userDrawn="1"/>
        </p:nvCxnSpPr>
        <p:spPr>
          <a:xfrm>
            <a:off x="442913" y="1257300"/>
            <a:ext cx="10414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3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D7A9B-3DA0-6D47-B50F-DF6016B5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54" y="365125"/>
            <a:ext cx="8950034" cy="963613"/>
          </a:xfrm>
        </p:spPr>
        <p:txBody>
          <a:bodyPr/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6C1AE8-6C78-2046-94FF-79330340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12 maart 2021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ECFAF6-E639-1848-954F-223BB0B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A84856-BF37-FC4B-8241-54FF9139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539C-30AB-B14D-B11D-430483F9B191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BC58293-75CC-224D-AB21-46F5F50FC5B8}"/>
              </a:ext>
            </a:extLst>
          </p:cNvPr>
          <p:cNvCxnSpPr>
            <a:cxnSpLocks/>
          </p:cNvCxnSpPr>
          <p:nvPr userDrawn="1"/>
        </p:nvCxnSpPr>
        <p:spPr>
          <a:xfrm>
            <a:off x="442913" y="1257300"/>
            <a:ext cx="10414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3">
            <a:extLst>
              <a:ext uri="{FF2B5EF4-FFF2-40B4-BE49-F238E27FC236}">
                <a16:creationId xmlns:a16="http://schemas.microsoft.com/office/drawing/2014/main" id="{BE42D0D5-1272-2C47-A3EC-FC9388FC8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913" y="1707310"/>
            <a:ext cx="8950325" cy="643778"/>
          </a:xfrm>
        </p:spPr>
        <p:txBody>
          <a:bodyPr lIns="90000"/>
          <a:lstStyle>
            <a:lvl1pPr marL="9525" indent="0">
              <a:lnSpc>
                <a:spcPts val="3040"/>
              </a:lnSpc>
              <a:buNone/>
              <a:defRPr b="0" i="1">
                <a:latin typeface="Ubuntu Light" panose="020B0304030602030204" pitchFamily="34" charset="0"/>
              </a:defRPr>
            </a:lvl1pPr>
            <a:lvl2pPr marL="365125" indent="0">
              <a:buFontTx/>
              <a:buNone/>
              <a:tabLst/>
              <a:defRPr sz="1800">
                <a:solidFill>
                  <a:schemeClr val="accent1"/>
                </a:solidFill>
              </a:defRPr>
            </a:lvl2pPr>
          </a:lstStyle>
          <a:p>
            <a:r>
              <a:rPr lang="nl-NL" dirty="0"/>
              <a:t>Klik om een Bijbeltekst toe te voegen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BAC3EC0-70AE-AE4D-8B09-783677116F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750" y="2451776"/>
            <a:ext cx="3786187" cy="643778"/>
          </a:xfrm>
        </p:spPr>
        <p:txBody>
          <a:bodyPr>
            <a:normAutofit/>
          </a:bodyPr>
          <a:lstStyle>
            <a:lvl1pPr marL="711200" indent="-355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Bijbelboek 1:1</a:t>
            </a:r>
          </a:p>
        </p:txBody>
      </p:sp>
    </p:spTree>
    <p:extLst>
      <p:ext uri="{BB962C8B-B14F-4D97-AF65-F5344CB8AC3E}">
        <p14:creationId xmlns:p14="http://schemas.microsoft.com/office/powerpoint/2010/main" val="93478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gel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FCD1250-034D-2C4D-BFE7-A1B13F442E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6215" y="1"/>
            <a:ext cx="8015784" cy="6859457"/>
          </a:xfrm>
          <a:custGeom>
            <a:avLst/>
            <a:gdLst>
              <a:gd name="connsiteX0" fmla="*/ 0 w 7904812"/>
              <a:gd name="connsiteY0" fmla="*/ 6858000 h 6858000"/>
              <a:gd name="connsiteX1" fmla="*/ 1714500 w 7904812"/>
              <a:gd name="connsiteY1" fmla="*/ 0 h 6858000"/>
              <a:gd name="connsiteX2" fmla="*/ 7904812 w 7904812"/>
              <a:gd name="connsiteY2" fmla="*/ 0 h 6858000"/>
              <a:gd name="connsiteX3" fmla="*/ 6190312 w 7904812"/>
              <a:gd name="connsiteY3" fmla="*/ 6858000 h 6858000"/>
              <a:gd name="connsiteX4" fmla="*/ 0 w 7904812"/>
              <a:gd name="connsiteY4" fmla="*/ 6858000 h 6858000"/>
              <a:gd name="connsiteX0" fmla="*/ 0 w 7904812"/>
              <a:gd name="connsiteY0" fmla="*/ 6858000 h 6858000"/>
              <a:gd name="connsiteX1" fmla="*/ 1714500 w 7904812"/>
              <a:gd name="connsiteY1" fmla="*/ 0 h 6858000"/>
              <a:gd name="connsiteX2" fmla="*/ 7904812 w 7904812"/>
              <a:gd name="connsiteY2" fmla="*/ 0 h 6858000"/>
              <a:gd name="connsiteX3" fmla="*/ 7674338 w 7904812"/>
              <a:gd name="connsiteY3" fmla="*/ 6618157 h 6858000"/>
              <a:gd name="connsiteX4" fmla="*/ 0 w 7904812"/>
              <a:gd name="connsiteY4" fmla="*/ 6858000 h 6858000"/>
              <a:gd name="connsiteX0" fmla="*/ 0 w 7904812"/>
              <a:gd name="connsiteY0" fmla="*/ 6858000 h 6858000"/>
              <a:gd name="connsiteX1" fmla="*/ 1714500 w 7904812"/>
              <a:gd name="connsiteY1" fmla="*/ 0 h 6858000"/>
              <a:gd name="connsiteX2" fmla="*/ 7904812 w 7904812"/>
              <a:gd name="connsiteY2" fmla="*/ 0 h 6858000"/>
              <a:gd name="connsiteX3" fmla="*/ 7899763 w 7904812"/>
              <a:gd name="connsiteY3" fmla="*/ 6849932 h 6858000"/>
              <a:gd name="connsiteX4" fmla="*/ 0 w 7904812"/>
              <a:gd name="connsiteY4" fmla="*/ 6858000 h 6858000"/>
              <a:gd name="connsiteX0" fmla="*/ 0 w 7904812"/>
              <a:gd name="connsiteY0" fmla="*/ 6858000 h 6859457"/>
              <a:gd name="connsiteX1" fmla="*/ 1714500 w 7904812"/>
              <a:gd name="connsiteY1" fmla="*/ 0 h 6859457"/>
              <a:gd name="connsiteX2" fmla="*/ 7904812 w 7904812"/>
              <a:gd name="connsiteY2" fmla="*/ 0 h 6859457"/>
              <a:gd name="connsiteX3" fmla="*/ 7902938 w 7904812"/>
              <a:gd name="connsiteY3" fmla="*/ 6859457 h 6859457"/>
              <a:gd name="connsiteX4" fmla="*/ 0 w 7904812"/>
              <a:gd name="connsiteY4" fmla="*/ 6858000 h 68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4812" h="6859457">
                <a:moveTo>
                  <a:pt x="0" y="6858000"/>
                </a:moveTo>
                <a:lnTo>
                  <a:pt x="1714500" y="0"/>
                </a:lnTo>
                <a:lnTo>
                  <a:pt x="7904812" y="0"/>
                </a:lnTo>
                <a:cubicBezTo>
                  <a:pt x="7904187" y="2286486"/>
                  <a:pt x="7903563" y="4572971"/>
                  <a:pt x="7902938" y="6859457"/>
                </a:cubicBezTo>
                <a:lnTo>
                  <a:pt x="0" y="6858000"/>
                </a:lnTo>
                <a:close/>
              </a:path>
            </a:pathLst>
          </a:custGeom>
          <a:noFill/>
        </p:spPr>
        <p:txBody>
          <a:bodyPr anchor="ctr"/>
          <a:lstStyle>
            <a:lvl1pPr marL="9525" indent="0" algn="ctr">
              <a:buNone/>
              <a:defRPr/>
            </a:lvl1pPr>
          </a:lstStyle>
          <a:p>
            <a:r>
              <a:rPr lang="nl-NL" dirty="0"/>
              <a:t>Klik op het icoon om een afbeelding te plaatsen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197C867C-B452-9C47-8D44-1CC2261648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707242"/>
            <a:ext cx="4852987" cy="404018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E368A40-D299-4F45-8F4A-7BA97B58E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54" y="365125"/>
            <a:ext cx="8950034" cy="963613"/>
          </a:xfrm>
        </p:spPr>
        <p:txBody>
          <a:bodyPr/>
          <a:lstStyle/>
          <a:p>
            <a:r>
              <a:rPr lang="nl-NL" dirty="0"/>
              <a:t>Klik om titel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E73C1DE-1992-1E48-89CD-27C63CF0706C}"/>
              </a:ext>
            </a:extLst>
          </p:cNvPr>
          <p:cNvCxnSpPr>
            <a:cxnSpLocks/>
          </p:cNvCxnSpPr>
          <p:nvPr userDrawn="1"/>
        </p:nvCxnSpPr>
        <p:spPr>
          <a:xfrm>
            <a:off x="442913" y="1257300"/>
            <a:ext cx="10414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2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76B607B-7595-C64F-A45A-7C5A1E271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9525" marR="0" indent="0" algn="ctr" defTabSz="914400" rtl="0" eaLnBrk="1" fontAlgn="auto" latinLnBrk="0" hangingPunct="1">
              <a:lnSpc>
                <a:spcPts val="304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ndale Mono" panose="020B0509000000000004" pitchFamily="49" charset="0"/>
              <a:buNone/>
              <a:tabLst/>
              <a:defRPr/>
            </a:lvl1pPr>
          </a:lstStyle>
          <a:p>
            <a:pPr marL="9525" marR="0" lvl="0" indent="0" algn="ctr" defTabSz="914400" rtl="0" eaLnBrk="1" fontAlgn="auto" latinLnBrk="0" hangingPunct="1">
              <a:lnSpc>
                <a:spcPts val="304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ndale Mono" panose="020B0509000000000004" pitchFamily="49" charset="0"/>
              <a:buNone/>
              <a:tabLst/>
              <a:defRPr/>
            </a:pPr>
            <a:r>
              <a:rPr lang="nl-NL" dirty="0"/>
              <a:t>Klik op het icoon om een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74657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CABB0E-C9E9-914C-9962-97DCBC91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9534525" cy="963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0C9DB9-8AE2-324A-BBE7-6B356DB9F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700214"/>
            <a:ext cx="9534525" cy="2481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C55664-0B46-0149-851D-F14E8FF33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96" y="6356348"/>
            <a:ext cx="1652224" cy="365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tx2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/>
              <a:t>12 maart 2021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51FD93-3942-134B-8F8C-D4638193B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76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9B4F58-77E9-884E-AC9B-C3C39532D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Ubuntu" panose="020B0504030602030204" pitchFamily="34" charset="0"/>
              </a:defRPr>
            </a:lvl1pPr>
          </a:lstStyle>
          <a:p>
            <a:fld id="{672D539C-30AB-B14D-B11D-430483F9B19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3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5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msi Pro Narrow Black" panose="020F0904040100060004" pitchFamily="34" charset="0"/>
          <a:ea typeface="+mj-ea"/>
          <a:cs typeface="+mj-cs"/>
        </a:defRPr>
      </a:lvl1pPr>
    </p:titleStyle>
    <p:bodyStyle>
      <a:lvl1pPr marL="357188" indent="-347663" algn="l" defTabSz="914400" rtl="0" eaLnBrk="1" latinLnBrk="0" hangingPunct="1">
        <a:lnSpc>
          <a:spcPts val="3040"/>
        </a:lnSpc>
        <a:spcBef>
          <a:spcPts val="10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22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1pPr>
      <a:lvl2pPr marL="900113" indent="-358775" algn="l" defTabSz="914400" rtl="0" eaLnBrk="1" latinLnBrk="0" hangingPunct="1">
        <a:lnSpc>
          <a:spcPts val="2800"/>
        </a:lnSpc>
        <a:spcBef>
          <a:spcPts val="5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20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2pPr>
      <a:lvl3pPr marL="1384300" indent="-360363" algn="l" defTabSz="914400" rtl="0" eaLnBrk="1" latinLnBrk="0" hangingPunct="1">
        <a:lnSpc>
          <a:spcPts val="2800"/>
        </a:lnSpc>
        <a:spcBef>
          <a:spcPts val="5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20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3pPr>
      <a:lvl4pPr marL="1781175" indent="-306388" algn="l" defTabSz="914400" rtl="0" eaLnBrk="1" latinLnBrk="0" hangingPunct="1">
        <a:lnSpc>
          <a:spcPts val="2560"/>
        </a:lnSpc>
        <a:spcBef>
          <a:spcPts val="5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18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4pPr>
      <a:lvl5pPr marL="2138363" indent="-309563" algn="l" defTabSz="914400" rtl="0" eaLnBrk="1" latinLnBrk="0" hangingPunct="1">
        <a:lnSpc>
          <a:spcPts val="2560"/>
        </a:lnSpc>
        <a:spcBef>
          <a:spcPts val="5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18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94033-4F88-BF46-BFB3-681C977B5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Koninkrijk Gods, kom!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D883B1-99D2-A344-87F1-9EE4BB1A3D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“onze Vader”</a:t>
            </a:r>
          </a:p>
        </p:txBody>
      </p:sp>
    </p:spTree>
    <p:extLst>
      <p:ext uri="{BB962C8B-B14F-4D97-AF65-F5344CB8AC3E}">
        <p14:creationId xmlns:p14="http://schemas.microsoft.com/office/powerpoint/2010/main" val="26171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45DFC15-0B55-30FA-F8D6-EA2847CD7C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700213"/>
            <a:ext cx="11267769" cy="4249737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nl-NL" sz="3200" i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nl-NL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Uw Koninkrijk kome; Uw wil geschiede, gelijk in de hemel alzo ook op de aarde.”</a:t>
            </a:r>
            <a:endParaRPr lang="nl-NL" sz="1800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525" indent="0">
              <a:buNone/>
            </a:pPr>
            <a:endParaRPr lang="nl-NL" sz="1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32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Betekenis het begrip </a:t>
            </a:r>
            <a:r>
              <a:rPr lang="nl-NL" sz="3200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“Koninkrijk”</a:t>
            </a:r>
            <a:r>
              <a:rPr lang="nl-NL" sz="32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3200" i="1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 recht dat een koning heeft om te heersen of te regeren.</a:t>
            </a:r>
            <a:endParaRPr lang="nl-NL" sz="3200" i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3200" b="1" u="none" strike="noStrike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NL" sz="32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32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Dus eigenlijk bidden we: </a:t>
            </a: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3200" i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“UW RECHTMATIGE HEERSCHAPPIJ KOME.”</a:t>
            </a:r>
            <a:endParaRPr lang="nl-NL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" indent="0">
              <a:buNone/>
            </a:pPr>
            <a:endParaRPr lang="nl-N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EBC28E-31A8-65C4-A794-1C4AD879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267770" cy="963613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Mattheus 6:10 (NBG)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3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BC3267-BD48-A757-88A9-1619576EE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328739"/>
            <a:ext cx="11197703" cy="4621212"/>
          </a:xfrm>
        </p:spPr>
        <p:txBody>
          <a:bodyPr>
            <a:normAutofit/>
          </a:bodyPr>
          <a:lstStyle/>
          <a:p>
            <a:pPr>
              <a:tabLst>
                <a:tab pos="3200400" algn="l"/>
              </a:tabLst>
            </a:pPr>
            <a:r>
              <a:rPr lang="nl-NL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Jezus zegt, bid aldus: 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Uw Koninkrijk kome…</a:t>
            </a:r>
          </a:p>
          <a:p>
            <a:pPr>
              <a:tabLst>
                <a:tab pos="3200400" algn="l"/>
              </a:tabLst>
            </a:pPr>
            <a:endParaRPr lang="nl-NL" sz="2800" spc="-1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3200400" algn="l"/>
              </a:tabLst>
            </a:pPr>
            <a:r>
              <a:rPr lang="nl-NL" sz="2800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Mat.12:28 verklaart Jezus; </a:t>
            </a:r>
            <a:r>
              <a:rPr lang="nl-NL" sz="2800" i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“Aangezien Ik door de Geest Gods demonen uitdrijf, IS het Koninkrijk van God OVER je gekomen.”</a:t>
            </a:r>
          </a:p>
          <a:p>
            <a:pPr>
              <a:tabLst>
                <a:tab pos="3200400" algn="l"/>
              </a:tabLst>
            </a:pP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200400" algn="l"/>
              </a:tabLst>
            </a:pPr>
            <a:r>
              <a:rPr lang="nl-NL" sz="2800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Paulus</a:t>
            </a:r>
            <a:r>
              <a:rPr lang="nl-NL" sz="2800" spc="-1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nl-NL" sz="2800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Daarna komt het einde, wanneer Hij het koningschap aan God de Vader zal overdragen, ná álle heerschappij en macht en kracht te hebben onttroond.</a:t>
            </a:r>
            <a:r>
              <a:rPr lang="nl-NL" sz="2800" i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Want Hij moet het koningschap uitoefenen, tót Hij zijn voet heeft gezet op ál zijn vijanden.”</a:t>
            </a:r>
            <a:r>
              <a:rPr lang="nl-NL" sz="2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 Kor.15:24 WV95)</a:t>
            </a:r>
            <a:endParaRPr lang="nl-NL" sz="20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AFBD66-A663-90F1-69FC-FECCC93C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3" y="365125"/>
            <a:ext cx="11195761" cy="96361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Moet het nog komen… of is het er al?</a:t>
            </a:r>
          </a:p>
        </p:txBody>
      </p:sp>
    </p:spTree>
    <p:extLst>
      <p:ext uri="{BB962C8B-B14F-4D97-AF65-F5344CB8AC3E}">
        <p14:creationId xmlns:p14="http://schemas.microsoft.com/office/powerpoint/2010/main" val="50419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jl omlaag 6">
            <a:extLst>
              <a:ext uri="{FF2B5EF4-FFF2-40B4-BE49-F238E27FC236}">
                <a16:creationId xmlns:a16="http://schemas.microsoft.com/office/drawing/2014/main" id="{9431192E-103D-028C-6B62-0E3BDD81EA77}"/>
              </a:ext>
            </a:extLst>
          </p:cNvPr>
          <p:cNvSpPr/>
          <p:nvPr/>
        </p:nvSpPr>
        <p:spPr>
          <a:xfrm>
            <a:off x="5087888" y="2240868"/>
            <a:ext cx="1512168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AFBD66-A663-90F1-69FC-FECCC93C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3" y="365125"/>
            <a:ext cx="11195761" cy="96361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We leven als het ware “tussen de tijden”</a:t>
            </a:r>
            <a:endParaRPr lang="nl-NL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BC3267-BD48-A757-88A9-1619576EE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48" y="1328738"/>
            <a:ext cx="11197703" cy="5139983"/>
          </a:xfrm>
        </p:spPr>
        <p:txBody>
          <a:bodyPr>
            <a:normAutofit/>
          </a:bodyPr>
          <a:lstStyle/>
          <a:p>
            <a:pPr marL="9525" indent="0" algn="ctr">
              <a:buNone/>
            </a:pPr>
            <a:r>
              <a:rPr lang="nl-NL" sz="32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Jezus: “Bid aldus…”</a:t>
            </a:r>
          </a:p>
          <a:p>
            <a:pPr marL="9525" indent="0" algn="ctr">
              <a:buNone/>
            </a:pPr>
            <a:endParaRPr lang="nl-NL" sz="3200" i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9525" indent="0" algn="ctr">
              <a:buNone/>
            </a:pPr>
            <a:r>
              <a:rPr lang="nl-NL" sz="32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“Koninklijke en rechtmatige heerschappij van God, KÓM!”</a:t>
            </a:r>
          </a:p>
          <a:p>
            <a:pPr marL="9525" indent="0" algn="ctr">
              <a:buNone/>
            </a:pPr>
            <a:r>
              <a:rPr lang="nl-NL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“Uw wil geschiede, gelijk in de heme</a:t>
            </a:r>
            <a:r>
              <a:rPr lang="nl-NL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l… alzo ook op aarde”</a:t>
            </a:r>
            <a:endParaRPr lang="nl-NL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525" indent="0" algn="ctr">
              <a:buNone/>
            </a:pPr>
            <a:endParaRPr lang="nl-NL" sz="96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9525" indent="0" algn="ctr">
              <a:buNone/>
            </a:pPr>
            <a:endParaRPr lang="nl-NL" sz="32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9525" indent="0" algn="ctr">
              <a:buNone/>
            </a:pPr>
            <a:endParaRPr lang="nl-NL" sz="32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9525" indent="0" algn="ctr">
              <a:buNone/>
            </a:pPr>
            <a:r>
              <a:rPr lang="nl-NL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tussen de tijden</a:t>
            </a:r>
            <a:r>
              <a:rPr lang="nl-NL" sz="9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</a:t>
            </a:r>
          </a:p>
          <a:p>
            <a:pPr marL="9525" indent="0" algn="ctr">
              <a:buNone/>
            </a:pPr>
            <a:r>
              <a:rPr lang="nl-NL" sz="9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D-Day              V-Day</a:t>
            </a:r>
          </a:p>
        </p:txBody>
      </p:sp>
    </p:spTree>
    <p:extLst>
      <p:ext uri="{BB962C8B-B14F-4D97-AF65-F5344CB8AC3E}">
        <p14:creationId xmlns:p14="http://schemas.microsoft.com/office/powerpoint/2010/main" val="18461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BC3267-BD48-A757-88A9-1619576EE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204864"/>
            <a:ext cx="11197703" cy="3745086"/>
          </a:xfrm>
        </p:spPr>
        <p:txBody>
          <a:bodyPr/>
          <a:lstStyle/>
          <a:p>
            <a:pPr marL="9525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Hij zal </a:t>
            </a:r>
            <a:r>
              <a:rPr lang="nl-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voor eeuwig regeren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in Zijn koninkrijk zal het </a:t>
            </a:r>
            <a:r>
              <a:rPr lang="nl-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eeuwig vrede 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zijn. </a:t>
            </a:r>
          </a:p>
          <a:p>
            <a:pPr marL="9525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Hij zal </a:t>
            </a:r>
            <a:r>
              <a:rPr lang="nl-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eerlijk 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nl-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rechtvaardig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over het koninkrijk van koning David </a:t>
            </a:r>
            <a:r>
              <a:rPr lang="nl-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regeren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voor eeuwig. </a:t>
            </a:r>
          </a:p>
          <a:p>
            <a:pPr marL="9525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Heer van de hemelse legers zal dit doen </a:t>
            </a:r>
            <a:r>
              <a:rPr lang="nl-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omdat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Hij zo </a:t>
            </a:r>
            <a:r>
              <a:rPr lang="nl-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ontzettend veel van Zijn volk houdt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9525" indent="0" algn="r">
              <a:buNone/>
            </a:pPr>
            <a:r>
              <a:rPr lang="nl-NL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Jesaja 9:6 (BB)</a:t>
            </a:r>
            <a:endParaRPr lang="nl-NL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AFBD66-A663-90F1-69FC-FECCC93C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3" y="365125"/>
            <a:ext cx="11195761" cy="96361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Gods Koninkrijk is niet iets abstracts…</a:t>
            </a:r>
            <a:b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688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BC3267-BD48-A757-88A9-1619576EE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700213"/>
            <a:ext cx="11197703" cy="4249737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Er is</a:t>
            </a:r>
            <a:r>
              <a:rPr lang="nl-NL" sz="2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… één God en Vader van allen, die is </a:t>
            </a:r>
            <a:r>
              <a:rPr lang="nl-NL" sz="2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óver</a:t>
            </a:r>
            <a:r>
              <a:rPr lang="nl-NL" sz="2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allen en </a:t>
            </a:r>
            <a:r>
              <a:rPr lang="nl-NL" sz="2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dóór </a:t>
            </a:r>
            <a:r>
              <a:rPr lang="nl-NL" sz="2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allen   en </a:t>
            </a:r>
            <a:r>
              <a:rPr lang="nl-NL" sz="2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ín</a:t>
            </a:r>
            <a:r>
              <a:rPr lang="nl-NL" sz="2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allen.</a:t>
            </a: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9525" indent="0" algn="r">
              <a:buNone/>
            </a:pPr>
            <a:r>
              <a:rPr lang="nl-NL" sz="2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Efe.4:5-6 (NB)</a:t>
            </a:r>
            <a:endParaRPr lang="nl-NL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0" lvl="8" indent="0">
              <a:buNone/>
            </a:pPr>
            <a:endParaRPr lang="nl-NL" sz="3200" b="1" dirty="0">
              <a:solidFill>
                <a:schemeClr val="accent1"/>
              </a:solidFill>
            </a:endParaRPr>
          </a:p>
          <a:p>
            <a:pPr marL="3657600" lvl="8" indent="0">
              <a:buNone/>
            </a:pPr>
            <a:r>
              <a:rPr lang="nl-NL" sz="3200" b="1" dirty="0">
                <a:solidFill>
                  <a:schemeClr val="accent1"/>
                </a:solidFill>
              </a:rPr>
              <a:t>HET KONINKRIJK VAN GOD KOMT…</a:t>
            </a:r>
            <a:endParaRPr lang="nl-NL" sz="2800" dirty="0"/>
          </a:p>
          <a:p>
            <a:pPr lvl="8"/>
            <a:r>
              <a:rPr lang="nl-NL" sz="3600" dirty="0">
                <a:solidFill>
                  <a:schemeClr val="bg1"/>
                </a:solidFill>
              </a:rPr>
              <a:t>Over ons</a:t>
            </a:r>
          </a:p>
          <a:p>
            <a:pPr lvl="8"/>
            <a:r>
              <a:rPr lang="nl-NL" sz="3600" dirty="0">
                <a:solidFill>
                  <a:schemeClr val="bg1"/>
                </a:solidFill>
              </a:rPr>
              <a:t>In ons</a:t>
            </a:r>
          </a:p>
          <a:p>
            <a:pPr lvl="8"/>
            <a:r>
              <a:rPr lang="nl-NL" sz="3600" dirty="0">
                <a:solidFill>
                  <a:schemeClr val="bg1"/>
                </a:solidFill>
              </a:rPr>
              <a:t>Door ons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AFBD66-A663-90F1-69FC-FECCC93C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3" y="365125"/>
            <a:ext cx="11195761" cy="963613"/>
          </a:xfrm>
        </p:spPr>
        <p:txBody>
          <a:bodyPr/>
          <a:lstStyle/>
          <a:p>
            <a:r>
              <a:rPr lang="nl-NL" b="1" u="sng" dirty="0">
                <a:solidFill>
                  <a:schemeClr val="accent1"/>
                </a:solidFill>
              </a:rPr>
              <a:t>Hoe</a:t>
            </a:r>
            <a:r>
              <a:rPr lang="nl-NL" dirty="0">
                <a:solidFill>
                  <a:schemeClr val="accent1"/>
                </a:solidFill>
              </a:rPr>
              <a:t> komt het antwoord op ons gebed: </a:t>
            </a:r>
            <a:r>
              <a:rPr lang="nl-NL" i="1" dirty="0">
                <a:solidFill>
                  <a:schemeClr val="accent1"/>
                </a:solidFill>
              </a:rPr>
              <a:t>“Kom…”</a:t>
            </a:r>
          </a:p>
        </p:txBody>
      </p:sp>
    </p:spTree>
    <p:extLst>
      <p:ext uri="{BB962C8B-B14F-4D97-AF65-F5344CB8AC3E}">
        <p14:creationId xmlns:p14="http://schemas.microsoft.com/office/powerpoint/2010/main" val="190517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BC3267-BD48-A757-88A9-1619576EE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484785"/>
            <a:ext cx="11197703" cy="4824536"/>
          </a:xfrm>
        </p:spPr>
        <p:txBody>
          <a:bodyPr>
            <a:normAutofit/>
          </a:bodyPr>
          <a:lstStyle/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Maar indien Ik door de Geest Gods de boze geesten uitdrijf, dan is het Koninkrijk Gods over u gekomen.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hoe kan iemand het huis van de sterke binnengaan en zijn huisraad roven, als hij niet eerst die sterke heeft gebonden? Dan zal hij zijn huis plunderen</a:t>
            </a: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nl-N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200400" algn="l"/>
              </a:tabLst>
            </a:pPr>
            <a:r>
              <a:rPr lang="nl-NL" sz="2800" b="1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sterke</a:t>
            </a:r>
            <a:r>
              <a:rPr lang="nl-NL" sz="2800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satan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200400" algn="l"/>
              </a:tabLst>
            </a:pPr>
            <a:r>
              <a:rPr lang="nl-NL" sz="2800" b="1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 huis</a:t>
            </a:r>
            <a:r>
              <a:rPr lang="nl-NL" sz="2800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deze tegenwoordige boze eeuw. 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200400" algn="l"/>
              </a:tabLst>
            </a:pPr>
            <a:r>
              <a:rPr lang="nl-NL" sz="2800" b="1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Huisraad</a:t>
            </a:r>
            <a:r>
              <a:rPr lang="nl-NL" sz="2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alle mannen</a:t>
            </a:r>
            <a:r>
              <a:rPr lang="nl-NL" sz="2800" spc="-1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nl-NL" sz="2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vrouwen, kinderen  en plaatsen die onder satans (de sterke) macht staan. 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AFBD66-A663-90F1-69FC-FECCC93C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3" y="365125"/>
            <a:ext cx="11195761" cy="963613"/>
          </a:xfrm>
        </p:spPr>
        <p:txBody>
          <a:bodyPr>
            <a:normAutofit fontScale="90000"/>
          </a:bodyPr>
          <a:lstStyle/>
          <a:p>
            <a:r>
              <a:rPr lang="nl-NL" sz="4000" b="1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Mat.12:28-30</a:t>
            </a:r>
            <a:b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53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BC3267-BD48-A757-88A9-1619576EE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404664"/>
            <a:ext cx="11197703" cy="5545287"/>
          </a:xfrm>
        </p:spPr>
        <p:txBody>
          <a:bodyPr/>
          <a:lstStyle/>
          <a:p>
            <a:r>
              <a:rPr lang="nl-NL" sz="2800" i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Uw Koninkrijk kome; Uw wil geschiede, </a:t>
            </a:r>
            <a:r>
              <a:rPr lang="nl-NL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gelijk in de hemel alzo ook op de aarde</a:t>
            </a: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.”</a:t>
            </a: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r"/>
            <a:r>
              <a:rPr lang="nl-NL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Mat. 6:10 (NBG)</a:t>
            </a:r>
            <a:endParaRPr lang="nl-NL" sz="20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200400" algn="l"/>
              </a:tabLst>
            </a:pPr>
            <a:r>
              <a:rPr lang="nl-NL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Lukas 4:36-37</a:t>
            </a:r>
            <a:r>
              <a:rPr lang="nl-NL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verklaart: </a:t>
            </a:r>
            <a:r>
              <a:rPr lang="nl-NL" sz="2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nl-NL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Jezus ging een roep (van een hemelse orde) uit tot in de wijde omgeving.</a:t>
            </a:r>
            <a:endParaRPr lang="nl-NL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200400" algn="l"/>
              </a:tabLst>
            </a:pPr>
            <a:endParaRPr lang="nl-NL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Allen stonden versteld en ze zeiden onder elkaar: </a:t>
            </a: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‘Wat is dit voor een spreken? Wat een macht, wat een gezag!          </a:t>
            </a: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Hij geeft de onreine geesten bevel te gaan en ze gaan!’</a:t>
            </a:r>
            <a:r>
              <a:rPr lang="nl-NL" sz="2800" i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</a:p>
          <a:p>
            <a:pPr marL="9525" indent="0">
              <a:buNone/>
              <a:tabLst>
                <a:tab pos="3200400" algn="l"/>
              </a:tabLst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er ging een roep van Hem uit naar alle plaatsen in de omtrek.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49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BC3267-BD48-A757-88A9-1619576EE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700213"/>
            <a:ext cx="11197703" cy="4249737"/>
          </a:xfrm>
        </p:spPr>
        <p:txBody>
          <a:bodyPr/>
          <a:lstStyle/>
          <a:p>
            <a:pPr marL="9525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Want Hij zal Zijn koningschap (mede door ons heen) uitoefenen, </a:t>
            </a:r>
          </a:p>
          <a:p>
            <a:pPr marL="9525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tót Hij zijn voet (mede door ons heen) heeft gezet op ál zijn vijanden.</a:t>
            </a:r>
            <a:r>
              <a:rPr lang="nl-NL" sz="2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 </a:t>
            </a:r>
          </a:p>
          <a:p>
            <a:pPr algn="r"/>
            <a:r>
              <a:rPr lang="nl-NL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Kor.15:24 WV95)</a:t>
            </a:r>
            <a:endParaRPr lang="nl-NL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AFBD66-A663-90F1-69FC-FECCC93C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3" y="365125"/>
            <a:ext cx="11195761" cy="96361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Ook hier en nú…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5081258-0FD4-2C6E-5900-C3D7A82C5CB6}"/>
              </a:ext>
            </a:extLst>
          </p:cNvPr>
          <p:cNvSpPr txBox="1"/>
          <p:nvPr/>
        </p:nvSpPr>
        <p:spPr>
          <a:xfrm>
            <a:off x="2351584" y="3834318"/>
            <a:ext cx="72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er gaat (mede door ons heen) een roep van Hem uit naar alle plaatsen in de omtrek.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744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afael Amersfoort">
      <a:dk1>
        <a:srgbClr val="003259"/>
      </a:dk1>
      <a:lt1>
        <a:srgbClr val="FFFFFF"/>
      </a:lt1>
      <a:dk2>
        <a:srgbClr val="006E96"/>
      </a:dk2>
      <a:lt2>
        <a:srgbClr val="E3D9E0"/>
      </a:lt2>
      <a:accent1>
        <a:srgbClr val="00B3D2"/>
      </a:accent1>
      <a:accent2>
        <a:srgbClr val="E1B36E"/>
      </a:accent2>
      <a:accent3>
        <a:srgbClr val="F55059"/>
      </a:accent3>
      <a:accent4>
        <a:srgbClr val="006E96"/>
      </a:accent4>
      <a:accent5>
        <a:srgbClr val="E3D9E0"/>
      </a:accent5>
      <a:accent6>
        <a:srgbClr val="00325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F59054DB6084BB4C0833EAF86BEE5" ma:contentTypeVersion="16" ma:contentTypeDescription="Create a new document." ma:contentTypeScope="" ma:versionID="d6df0a0b854245fda05828107c3c3f81">
  <xsd:schema xmlns:xsd="http://www.w3.org/2001/XMLSchema" xmlns:xs="http://www.w3.org/2001/XMLSchema" xmlns:p="http://schemas.microsoft.com/office/2006/metadata/properties" xmlns:ns2="c2cb01c5-e131-4c8c-bc5e-291505c6df7b" xmlns:ns3="9c865479-5d0f-4b76-891a-09c7a37b0ab0" targetNamespace="http://schemas.microsoft.com/office/2006/metadata/properties" ma:root="true" ma:fieldsID="bfba9caf00db9eac984e56a6c54043f2" ns2:_="" ns3:_="">
    <xsd:import namespace="c2cb01c5-e131-4c8c-bc5e-291505c6df7b"/>
    <xsd:import namespace="9c865479-5d0f-4b76-891a-09c7a37b0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b01c5-e131-4c8c-bc5e-291505c6d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bf58f2-5189-4913-98dc-7f99a597bd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65479-5d0f-4b76-891a-09c7a37b0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fef0ca-e9d1-43e4-9237-f8e47b870ab3}" ma:internalName="TaxCatchAll" ma:showField="CatchAllData" ma:web="9c865479-5d0f-4b76-891a-09c7a37b0a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cb01c5-e131-4c8c-bc5e-291505c6df7b">
      <Terms xmlns="http://schemas.microsoft.com/office/infopath/2007/PartnerControls"/>
    </lcf76f155ced4ddcb4097134ff3c332f>
    <TaxCatchAll xmlns="9c865479-5d0f-4b76-891a-09c7a37b0ab0" xsi:nil="true"/>
  </documentManagement>
</p:properties>
</file>

<file path=customXml/itemProps1.xml><?xml version="1.0" encoding="utf-8"?>
<ds:datastoreItem xmlns:ds="http://schemas.openxmlformats.org/officeDocument/2006/customXml" ds:itemID="{895C11FB-F5FB-426C-9F30-3DF36BDD9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b01c5-e131-4c8c-bc5e-291505c6df7b"/>
    <ds:schemaRef ds:uri="9c865479-5d0f-4b76-891a-09c7a37b0a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E2057-49E1-4908-8FD2-F64448B6B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CB01A2-F36F-4D61-A0AA-79F2969CFE63}">
  <ds:schemaRefs>
    <ds:schemaRef ds:uri="http://schemas.microsoft.com/office/2006/metadata/properties"/>
    <ds:schemaRef ds:uri="http://schemas.microsoft.com/office/infopath/2007/PartnerControls"/>
    <ds:schemaRef ds:uri="c2cb01c5-e131-4c8c-bc5e-291505c6df7b"/>
    <ds:schemaRef ds:uri="9c865479-5d0f-4b76-891a-09c7a37b0a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573</Words>
  <Application>Microsoft Macintosh PowerPoint</Application>
  <PresentationFormat>Breedbeeld</PresentationFormat>
  <Paragraphs>59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Amsi Pro Narrow Black</vt:lpstr>
      <vt:lpstr>Andale Mono</vt:lpstr>
      <vt:lpstr>Arial</vt:lpstr>
      <vt:lpstr>Calibri</vt:lpstr>
      <vt:lpstr>Heritage</vt:lpstr>
      <vt:lpstr>Times New Roman</vt:lpstr>
      <vt:lpstr>Ubuntu</vt:lpstr>
      <vt:lpstr>Ubuntu Light</vt:lpstr>
      <vt:lpstr>Kantoorthema</vt:lpstr>
      <vt:lpstr>Koninkrijk Gods, kom!</vt:lpstr>
      <vt:lpstr>Mattheus 6:10 (NBG)</vt:lpstr>
      <vt:lpstr>Moet het nog komen… of is het er al?</vt:lpstr>
      <vt:lpstr>We leven als het ware “tussen de tijden”</vt:lpstr>
      <vt:lpstr>Gods Koninkrijk is niet iets abstracts… </vt:lpstr>
      <vt:lpstr>Hoe komt het antwoord op ons gebed: “Kom…”</vt:lpstr>
      <vt:lpstr>Mat.12:28-30 </vt:lpstr>
      <vt:lpstr>PowerPoint-presentatie</vt:lpstr>
      <vt:lpstr>Ook hier en nú…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Richard Klomp</cp:lastModifiedBy>
  <cp:revision>69</cp:revision>
  <dcterms:created xsi:type="dcterms:W3CDTF">2021-03-11T18:32:05Z</dcterms:created>
  <dcterms:modified xsi:type="dcterms:W3CDTF">2022-11-11T12:23:12Z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0x010100ACEF59054DB6084BB4C0833EAF86BEE5</vt:lpwstr>
  </property>
  <property fmtid="{D5CDD505-2E9C-101B-9397-08002B2CF9AE}" pid="3" name="MediaServiceImageTags">
    <vt:lpwstr/>
  </property>
</Properties>
</file>