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sldIdLst>
    <p:sldId id="259" r:id="rId2"/>
    <p:sldId id="256" r:id="rId3"/>
    <p:sldId id="257" r:id="rId4"/>
    <p:sldId id="260" r:id="rId5"/>
    <p:sldId id="261" r:id="rId6"/>
    <p:sldId id="258" r:id="rId7"/>
    <p:sldId id="262" r:id="rId8"/>
    <p:sldId id="265" r:id="rId9"/>
    <p:sldId id="266" r:id="rId10"/>
    <p:sldId id="267" r:id="rId11"/>
    <p:sldId id="268" r:id="rId12"/>
    <p:sldId id="270" r:id="rId13"/>
    <p:sldId id="269" r:id="rId14"/>
    <p:sldId id="263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D53CE-187A-C730-EF54-994064FF5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50BC4C5-B559-4557-2C5C-2D9C52D30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45FF91-6A8E-CD65-9F00-39298931D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4116BD-362B-AA30-A06D-92698605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827F46-6948-5CB4-88D2-91256569A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854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99EE8F-AFBA-065E-A1FF-62920E4F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C5548DA-69EB-3EF5-D80D-44B52F15AE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A3BC03-74CE-36E5-B25B-43A327DA2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301E06-4544-8F34-F397-124A4D67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9A92E3-9B05-37B2-D547-01112818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8525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5AE8B20-5BCB-B064-98AF-85BF54399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276B998-ABA6-01CF-BA66-B5D2985A7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5D835EB-E568-9A21-CF1F-4CB45D7FC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C12255-964C-6CCD-6519-D4C1C95D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7F2036-3546-EC01-4CCF-9DFB97FD8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61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350C8-ED78-2C16-0C75-C79EA121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725221-F48C-AE0E-AB16-228C2AC8D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2F2327A-4BA5-9AE4-5FE3-F9DC3D68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F366BD-2046-D5DB-FAA1-DB989976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17DFE4-84C9-3BC9-7CE0-46EECA30B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9084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1AD77-6C6E-21FD-433C-C611CBCF5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3D54E9-384B-CD40-CD25-E4F3F37DF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6B3CAEA-D86D-55E1-A8FA-479094680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DE900E-D44E-8391-6C78-CF64644B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263DF0-3A42-BD89-A112-C7D60AEB4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420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4F859-857C-D1A7-587C-7F117E0DB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F292C1-1924-6682-3FE8-5652060D52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A9AD19-E321-8055-E2BE-C7258168D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D07E12-6320-FD39-5102-81232389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83815C2-F298-C1A9-2093-5E0B50F69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E18536-55EE-E29C-2066-AA6EAA5CC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7785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4C4585-8A88-16E7-1143-3BAECFBB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F0A2EFD-E019-681A-CD3F-A8E83993F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930C8C-1C29-DD1D-1E28-227C3EA71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B555B6E-E0E9-F709-A08B-A4C7317CF8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9246BD5-EFEB-AC6F-79B1-15FBB7FB3C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A23E020-037C-F761-19A2-43AC2363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8F5123F-38B3-D86A-4D72-E7BD4686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19ED83C-DA93-E69D-D48B-5E19624A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282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48CB72-8A47-DC06-FC64-3CBD1EB3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E405614-A337-4A6F-800B-86F206FA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367B7EE-31D8-D5B2-D7C9-EF33691E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B6B75C8-1F53-2E94-AAA2-153FE9846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688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2961772-6CF3-7D35-5C90-86EE3654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1768A30-CA9E-5A0F-4BBA-99712C67F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52C72D-C893-C480-E320-1154767A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0849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D7FC7-D931-AB65-8F40-3B6F76AC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C5B93A-3F09-5B4F-6273-10C004CB6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5D7C25F-618B-5164-7371-77C4F9CD0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8AD8415-C158-E7A9-91EA-68D7102F4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C81602-EE4A-D952-A842-1CA733F4B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C219C63-C7B2-E58E-4BBE-CA025E1B9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443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892831-2312-6B74-3F30-C570C97D9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4B666F9-07D1-4977-226F-E6BD125EC9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916F3C-E519-EBB3-0044-343B78B26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3B93B4-DF58-1FCD-3650-5CAE121B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C57BFEF-5761-6E7A-ACEB-5B737C1BE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1CC2E11-D2E6-7E42-1414-92D5037F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897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0391D92-02A1-11DA-71A1-BA0B17596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801F9A-DC2D-AB0F-DC88-9938D25CC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2FE6D4-FAB5-147E-28EB-E4946A2B0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B3EFC-0FB8-4392-9A02-CF6E5453DA90}" type="datetimeFigureOut">
              <a:rPr lang="nl-NL" smtClean="0"/>
              <a:t>25-6-2023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FDC1C1-20F6-1268-B462-3586964B8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E1450F-B3AF-6CB5-7D0F-1E1445338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86F72-9954-4777-9FA0-67DB77150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848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CD2E601-3857-E9F2-4676-0F2691FA28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825A87A-8368-952C-CE14-759B25832B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Zondag 25 juni</a:t>
            </a:r>
          </a:p>
        </p:txBody>
      </p:sp>
    </p:spTree>
    <p:extLst>
      <p:ext uri="{BB962C8B-B14F-4D97-AF65-F5344CB8AC3E}">
        <p14:creationId xmlns:p14="http://schemas.microsoft.com/office/powerpoint/2010/main" val="2135233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ijdelijke aanduiding voor inhoud 9" descr="Afbeelding met gras, buitenshuis, water, Vocht&#10;&#10;Automatisch gegenereerde beschrijving">
            <a:extLst>
              <a:ext uri="{FF2B5EF4-FFF2-40B4-BE49-F238E27FC236}">
                <a16:creationId xmlns:a16="http://schemas.microsoft.com/office/drawing/2014/main" id="{DD940AC7-5DDD-5F52-1EA1-ED6614008B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3029CED-560F-EA68-3069-2C8749CE0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nl-NL" dirty="0"/>
              <a:t>Psalm 133:3a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5E8313-DFCB-099D-301E-B8FFAB5E6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 dauw is het, dauw van de Hermon, die </a:t>
            </a:r>
            <a:r>
              <a:rPr lang="nl-NL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neerdruipt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 de </a:t>
            </a:r>
            <a:r>
              <a:rPr lang="nl-NL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Sionsberg</a:t>
            </a:r>
            <a:r>
              <a:rPr lang="nl-N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4615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natuur, berg, buitenshuis, hemel&#10;&#10;Automatisch gegenereerde beschrijving">
            <a:extLst>
              <a:ext uri="{FF2B5EF4-FFF2-40B4-BE49-F238E27FC236}">
                <a16:creationId xmlns:a16="http://schemas.microsoft.com/office/drawing/2014/main" id="{7F4B9F23-BB48-B877-472B-73677749C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0" y="301625"/>
            <a:ext cx="8983974" cy="4351338"/>
          </a:xfrm>
        </p:spPr>
      </p:pic>
      <p:pic>
        <p:nvPicPr>
          <p:cNvPr id="7" name="Afbeelding 6" descr="Afbeelding met buitenshuis, sneeuw, hemel, natuur&#10;&#10;Automatisch gegenereerde beschrijving">
            <a:extLst>
              <a:ext uri="{FF2B5EF4-FFF2-40B4-BE49-F238E27FC236}">
                <a16:creationId xmlns:a16="http://schemas.microsoft.com/office/drawing/2014/main" id="{B0D88FE3-C621-4C2A-BA3C-CA3F87ADF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76" y="2871020"/>
            <a:ext cx="5525334" cy="368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29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boom, waterval, buitenshuis, water&#10;&#10;Automatisch gegenereerde beschrijving">
            <a:extLst>
              <a:ext uri="{FF2B5EF4-FFF2-40B4-BE49-F238E27FC236}">
                <a16:creationId xmlns:a16="http://schemas.microsoft.com/office/drawing/2014/main" id="{6A1A2C19-4827-F968-B656-488C54F88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61" y="148147"/>
            <a:ext cx="7601341" cy="5048509"/>
          </a:xfrm>
          <a:prstGeom prst="rect">
            <a:avLst/>
          </a:prstGeom>
        </p:spPr>
      </p:pic>
      <p:pic>
        <p:nvPicPr>
          <p:cNvPr id="7" name="Afbeelding 6" descr="Afbeelding met buitenshuis, boom, natuur, Waterbronnen&#10;&#10;Automatisch gegenereerde beschrijving">
            <a:extLst>
              <a:ext uri="{FF2B5EF4-FFF2-40B4-BE49-F238E27FC236}">
                <a16:creationId xmlns:a16="http://schemas.microsoft.com/office/drawing/2014/main" id="{F14AF78C-422F-6047-67B7-0F60DD64A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55" y="2576239"/>
            <a:ext cx="5511484" cy="41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kaart, atlas&#10;&#10;Automatisch gegenereerde beschrijving">
            <a:extLst>
              <a:ext uri="{FF2B5EF4-FFF2-40B4-BE49-F238E27FC236}">
                <a16:creationId xmlns:a16="http://schemas.microsoft.com/office/drawing/2014/main" id="{FD307CA3-E1AE-6E7D-275B-934C1E68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267" y="701265"/>
            <a:ext cx="1925120" cy="1195601"/>
          </a:xfrm>
          <a:prstGeom prst="rect">
            <a:avLst/>
          </a:prstGeom>
        </p:spPr>
      </p:pic>
      <p:pic>
        <p:nvPicPr>
          <p:cNvPr id="15" name="Afbeelding 14" descr="Afbeelding met tekst, kaart, brief, atlas&#10;&#10;Automatisch gegenereerde beschrijving">
            <a:extLst>
              <a:ext uri="{FF2B5EF4-FFF2-40B4-BE49-F238E27FC236}">
                <a16:creationId xmlns:a16="http://schemas.microsoft.com/office/drawing/2014/main" id="{AA4BB749-0CC5-6821-1B67-C160971AE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27" y="3400188"/>
            <a:ext cx="1848096" cy="1426730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21F36AAE-03F4-BE4A-1E22-9EB6D41D0584}"/>
              </a:ext>
            </a:extLst>
          </p:cNvPr>
          <p:cNvGrpSpPr/>
          <p:nvPr/>
        </p:nvGrpSpPr>
        <p:grpSpPr>
          <a:xfrm>
            <a:off x="3729585" y="0"/>
            <a:ext cx="4170402" cy="6944146"/>
            <a:chOff x="3729585" y="0"/>
            <a:chExt cx="4170402" cy="6944146"/>
          </a:xfrm>
        </p:grpSpPr>
        <p:pic>
          <p:nvPicPr>
            <p:cNvPr id="9" name="Afbeelding 8" descr="Afbeelding met tekst, kaart, atlas&#10;&#10;Automatisch gegenereerde beschrijving">
              <a:extLst>
                <a:ext uri="{FF2B5EF4-FFF2-40B4-BE49-F238E27FC236}">
                  <a16:creationId xmlns:a16="http://schemas.microsoft.com/office/drawing/2014/main" id="{EE85475F-65CE-3A66-60A8-6698FEAEDA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8"/>
            <a:stretch/>
          </p:blipFill>
          <p:spPr>
            <a:xfrm>
              <a:off x="3729585" y="0"/>
              <a:ext cx="4170402" cy="6944146"/>
            </a:xfrm>
            <a:prstGeom prst="rect">
              <a:avLst/>
            </a:prstGeom>
          </p:spPr>
        </p:pic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A7307A2-6DAE-2BD4-9E45-12BF9B1C3DC6}"/>
                </a:ext>
              </a:extLst>
            </p:cNvPr>
            <p:cNvSpPr/>
            <p:nvPr/>
          </p:nvSpPr>
          <p:spPr>
            <a:xfrm>
              <a:off x="5225909" y="4113553"/>
              <a:ext cx="1070668" cy="774970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6359B4D4-A62C-6852-948E-0DFE4484CE6D}"/>
                </a:ext>
              </a:extLst>
            </p:cNvPr>
            <p:cNvSpPr/>
            <p:nvPr/>
          </p:nvSpPr>
          <p:spPr>
            <a:xfrm>
              <a:off x="6306625" y="368342"/>
              <a:ext cx="1204518" cy="665846"/>
            </a:xfrm>
            <a:prstGeom prst="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5EF7CFA3-BFD4-D534-028E-704BA80CAC31}"/>
              </a:ext>
            </a:extLst>
          </p:cNvPr>
          <p:cNvCxnSpPr>
            <a:stCxn id="17" idx="3"/>
            <a:endCxn id="13" idx="1"/>
          </p:cNvCxnSpPr>
          <p:nvPr/>
        </p:nvCxnSpPr>
        <p:spPr>
          <a:xfrm>
            <a:off x="7511143" y="701265"/>
            <a:ext cx="1466124" cy="597801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49676957-0260-FCE8-98DE-7397D1BF9B26}"/>
              </a:ext>
            </a:extLst>
          </p:cNvPr>
          <p:cNvCxnSpPr>
            <a:stCxn id="16" idx="1"/>
            <a:endCxn id="15" idx="3"/>
          </p:cNvCxnSpPr>
          <p:nvPr/>
        </p:nvCxnSpPr>
        <p:spPr>
          <a:xfrm flipH="1" flipV="1">
            <a:off x="3050223" y="4113553"/>
            <a:ext cx="2175686" cy="387485"/>
          </a:xfrm>
          <a:prstGeom prst="straightConnector1">
            <a:avLst/>
          </a:prstGeom>
          <a:ln w="28575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988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6" name="Picture 6" descr="Handen die elkaars polsen vasthouden en met elkaar verweven zijn in de vorm van een cirkel">
            <a:extLst>
              <a:ext uri="{FF2B5EF4-FFF2-40B4-BE49-F238E27FC236}">
                <a16:creationId xmlns:a16="http://schemas.microsoft.com/office/drawing/2014/main" id="{97E538AD-E87B-20DF-A97E-A11F64297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28"/>
          <a:stretch/>
        </p:blipFill>
        <p:spPr>
          <a:xfrm>
            <a:off x="-1219" y="-8"/>
            <a:ext cx="12191695" cy="685800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4996" y="1290918"/>
            <a:ext cx="4656579" cy="420873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07827" y="1378821"/>
            <a:ext cx="4333482" cy="401886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5160F0-6244-48E8-9E71-1F51EA90C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720717" y="756951"/>
            <a:ext cx="2843929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BDFF5CA-602C-465F-8BC3-59C996302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82263" y="628018"/>
            <a:ext cx="3172430" cy="28871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289228A-771B-48F6-B5DF-7A63EA3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3982" y="3576909"/>
            <a:ext cx="2685901" cy="245888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1D5EF21-94C4-481A-BD01-3D29FB30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1178" y="3487951"/>
            <a:ext cx="3051507" cy="274203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74A620-D581-222C-A139-C00B7A46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632" y="1872171"/>
            <a:ext cx="3797450" cy="20141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Liefde en eenheid zijn als olie &amp; dauw</a:t>
            </a:r>
          </a:p>
        </p:txBody>
      </p:sp>
      <p:pic>
        <p:nvPicPr>
          <p:cNvPr id="8" name="Afbeelding 7" descr="Afbeelding met drinken, Frisdrank, vloeistof, glas&#10;&#10;Automatisch gegenereerde beschrijving">
            <a:extLst>
              <a:ext uri="{FF2B5EF4-FFF2-40B4-BE49-F238E27FC236}">
                <a16:creationId xmlns:a16="http://schemas.microsoft.com/office/drawing/2014/main" id="{561783DA-A1DF-C80A-F2AF-0C288BA6B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7" r="20023" b="-3"/>
          <a:stretch/>
        </p:blipFill>
        <p:spPr>
          <a:xfrm>
            <a:off x="7854697" y="822204"/>
            <a:ext cx="2606312" cy="2405492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</p:spPr>
      </p:pic>
      <p:pic>
        <p:nvPicPr>
          <p:cNvPr id="10" name="Afbeelding 9" descr="Afbeelding met gras, buitenshuis, water, Vocht&#10;&#10;Automatisch gegenereerde beschrijving">
            <a:extLst>
              <a:ext uri="{FF2B5EF4-FFF2-40B4-BE49-F238E27FC236}">
                <a16:creationId xmlns:a16="http://schemas.microsoft.com/office/drawing/2014/main" id="{966E8304-8557-6D85-1BF3-2C9118EEF0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r="155" b="-4"/>
          <a:stretch/>
        </p:blipFill>
        <p:spPr>
          <a:xfrm>
            <a:off x="6243077" y="3675142"/>
            <a:ext cx="2438717" cy="2265923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044862" y="0"/>
                </a:moveTo>
                <a:cubicBezTo>
                  <a:pt x="1215179" y="0"/>
                  <a:pt x="1387802" y="32328"/>
                  <a:pt x="1557753" y="96112"/>
                </a:cubicBezTo>
                <a:cubicBezTo>
                  <a:pt x="1723247" y="158111"/>
                  <a:pt x="1880773" y="249422"/>
                  <a:pt x="2013399" y="360139"/>
                </a:cubicBezTo>
                <a:cubicBezTo>
                  <a:pt x="2148332" y="472747"/>
                  <a:pt x="2254380" y="600878"/>
                  <a:pt x="2328556" y="740859"/>
                </a:cubicBezTo>
                <a:cubicBezTo>
                  <a:pt x="2404358" y="883954"/>
                  <a:pt x="2442835" y="1033026"/>
                  <a:pt x="2442835" y="1183934"/>
                </a:cubicBezTo>
                <a:cubicBezTo>
                  <a:pt x="2442835" y="1335916"/>
                  <a:pt x="2381449" y="1424674"/>
                  <a:pt x="2253698" y="1595346"/>
                </a:cubicBezTo>
                <a:cubicBezTo>
                  <a:pt x="2222875" y="1636509"/>
                  <a:pt x="2191002" y="1679100"/>
                  <a:pt x="2158397" y="1725930"/>
                </a:cubicBezTo>
                <a:cubicBezTo>
                  <a:pt x="1909237" y="2083719"/>
                  <a:pt x="1641784" y="2236365"/>
                  <a:pt x="1264141" y="2236365"/>
                </a:cubicBezTo>
                <a:cubicBezTo>
                  <a:pt x="1016293" y="2236365"/>
                  <a:pt x="834443" y="2112012"/>
                  <a:pt x="585284" y="1922342"/>
                </a:cubicBezTo>
                <a:cubicBezTo>
                  <a:pt x="557449" y="1901149"/>
                  <a:pt x="529613" y="1880210"/>
                  <a:pt x="502667" y="1859987"/>
                </a:cubicBezTo>
                <a:cubicBezTo>
                  <a:pt x="356623" y="1750240"/>
                  <a:pt x="218702" y="1646569"/>
                  <a:pt x="126912" y="1534012"/>
                </a:cubicBezTo>
                <a:cubicBezTo>
                  <a:pt x="39159" y="1426410"/>
                  <a:pt x="0" y="1318451"/>
                  <a:pt x="0" y="1183934"/>
                </a:cubicBezTo>
                <a:cubicBezTo>
                  <a:pt x="0" y="846776"/>
                  <a:pt x="101173" y="543630"/>
                  <a:pt x="284911" y="330315"/>
                </a:cubicBezTo>
                <a:cubicBezTo>
                  <a:pt x="374812" y="225981"/>
                  <a:pt x="482643" y="144883"/>
                  <a:pt x="605414" y="89320"/>
                </a:cubicBezTo>
                <a:cubicBezTo>
                  <a:pt x="736415" y="30080"/>
                  <a:pt x="884243" y="0"/>
                  <a:pt x="10448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1565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Afbeelding 5" descr="Afbeelding met hemel, buitenshuis, persoon, mensen&#10;&#10;Automatisch gegenereerde beschrijving">
            <a:extLst>
              <a:ext uri="{FF2B5EF4-FFF2-40B4-BE49-F238E27FC236}">
                <a16:creationId xmlns:a16="http://schemas.microsoft.com/office/drawing/2014/main" id="{7249C140-753B-E399-7AE5-C6A712D38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r="12409" b="3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Afbeelding 7" descr="Afbeelding met hemel, buitenshuis, persoon, kleding&#10;&#10;Automatisch gegenereerde beschrijving">
            <a:extLst>
              <a:ext uri="{FF2B5EF4-FFF2-40B4-BE49-F238E27FC236}">
                <a16:creationId xmlns:a16="http://schemas.microsoft.com/office/drawing/2014/main" id="{8C411859-ADE9-8978-2BD3-96B382C4A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0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167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6" name="Picture 6" descr="Handen die elkaars polsen vasthouden en met elkaar verweven zijn in de vorm van een cirkel">
            <a:extLst>
              <a:ext uri="{FF2B5EF4-FFF2-40B4-BE49-F238E27FC236}">
                <a16:creationId xmlns:a16="http://schemas.microsoft.com/office/drawing/2014/main" id="{97E538AD-E87B-20DF-A97E-A11F642978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28"/>
          <a:stretch/>
        </p:blipFill>
        <p:spPr>
          <a:xfrm>
            <a:off x="-1219" y="-8"/>
            <a:ext cx="12191695" cy="685800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84996" y="1290918"/>
            <a:ext cx="4656579" cy="420873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07827" y="1378821"/>
            <a:ext cx="4333482" cy="401886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5160F0-6244-48E8-9E71-1F51EA90C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720717" y="756951"/>
            <a:ext cx="2843929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BDFF5CA-602C-465F-8BC3-59C996302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82263" y="628018"/>
            <a:ext cx="3172430" cy="2887139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289228A-771B-48F6-B5DF-7A63EA324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3982" y="3576909"/>
            <a:ext cx="2685901" cy="245888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1D5EF21-94C4-481A-BD01-3D29FB30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1178" y="3487951"/>
            <a:ext cx="3051507" cy="274203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987224" y="1122042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74A620-D581-222C-A139-C00B7A46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632" y="1872171"/>
            <a:ext cx="3797450" cy="20141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Liefde</a:t>
            </a:r>
            <a:r>
              <a:rPr lang="en-US" sz="4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4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eenheid</a:t>
            </a:r>
            <a:r>
              <a:rPr lang="en-US" sz="4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zijn</a:t>
            </a:r>
            <a:r>
              <a:rPr lang="en-US" sz="4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als</a:t>
            </a:r>
            <a:r>
              <a:rPr lang="en-US" sz="4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olie</a:t>
            </a:r>
            <a:r>
              <a:rPr lang="en-US" sz="44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&amp; </a:t>
            </a:r>
            <a:r>
              <a:rPr lang="en-US" sz="44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dauw</a:t>
            </a:r>
            <a:endParaRPr lang="en-US" sz="4400" kern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A7EC9AA-3F5E-880B-52A8-0C1DCC9ED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0194" y="3998795"/>
            <a:ext cx="3068324" cy="7384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met </a:t>
            </a:r>
            <a:r>
              <a:rPr lang="en-US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kracht</a:t>
            </a:r>
            <a:r>
              <a:rPr lang="en-US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 en impact</a:t>
            </a:r>
          </a:p>
        </p:txBody>
      </p:sp>
      <p:pic>
        <p:nvPicPr>
          <p:cNvPr id="8" name="Afbeelding 7" descr="Afbeelding met drinken, Frisdrank, vloeistof, glas&#10;&#10;Automatisch gegenereerde beschrijving">
            <a:extLst>
              <a:ext uri="{FF2B5EF4-FFF2-40B4-BE49-F238E27FC236}">
                <a16:creationId xmlns:a16="http://schemas.microsoft.com/office/drawing/2014/main" id="{561783DA-A1DF-C80A-F2AF-0C288BA6B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7" r="20023" b="-3"/>
          <a:stretch/>
        </p:blipFill>
        <p:spPr>
          <a:xfrm>
            <a:off x="7854697" y="822204"/>
            <a:ext cx="2606312" cy="2405492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</p:spPr>
      </p:pic>
      <p:pic>
        <p:nvPicPr>
          <p:cNvPr id="10" name="Afbeelding 9" descr="Afbeelding met gras, buitenshuis, water, Vocht&#10;&#10;Automatisch gegenereerde beschrijving">
            <a:extLst>
              <a:ext uri="{FF2B5EF4-FFF2-40B4-BE49-F238E27FC236}">
                <a16:creationId xmlns:a16="http://schemas.microsoft.com/office/drawing/2014/main" id="{966E8304-8557-6D85-1BF3-2C9118EEF0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1" r="155" b="-4"/>
          <a:stretch/>
        </p:blipFill>
        <p:spPr>
          <a:xfrm>
            <a:off x="6243077" y="3675142"/>
            <a:ext cx="2438717" cy="2265923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044862" y="0"/>
                </a:moveTo>
                <a:cubicBezTo>
                  <a:pt x="1215179" y="0"/>
                  <a:pt x="1387802" y="32328"/>
                  <a:pt x="1557753" y="96112"/>
                </a:cubicBezTo>
                <a:cubicBezTo>
                  <a:pt x="1723247" y="158111"/>
                  <a:pt x="1880773" y="249422"/>
                  <a:pt x="2013399" y="360139"/>
                </a:cubicBezTo>
                <a:cubicBezTo>
                  <a:pt x="2148332" y="472747"/>
                  <a:pt x="2254380" y="600878"/>
                  <a:pt x="2328556" y="740859"/>
                </a:cubicBezTo>
                <a:cubicBezTo>
                  <a:pt x="2404358" y="883954"/>
                  <a:pt x="2442835" y="1033026"/>
                  <a:pt x="2442835" y="1183934"/>
                </a:cubicBezTo>
                <a:cubicBezTo>
                  <a:pt x="2442835" y="1335916"/>
                  <a:pt x="2381449" y="1424674"/>
                  <a:pt x="2253698" y="1595346"/>
                </a:cubicBezTo>
                <a:cubicBezTo>
                  <a:pt x="2222875" y="1636509"/>
                  <a:pt x="2191002" y="1679100"/>
                  <a:pt x="2158397" y="1725930"/>
                </a:cubicBezTo>
                <a:cubicBezTo>
                  <a:pt x="1909237" y="2083719"/>
                  <a:pt x="1641784" y="2236365"/>
                  <a:pt x="1264141" y="2236365"/>
                </a:cubicBezTo>
                <a:cubicBezTo>
                  <a:pt x="1016293" y="2236365"/>
                  <a:pt x="834443" y="2112012"/>
                  <a:pt x="585284" y="1922342"/>
                </a:cubicBezTo>
                <a:cubicBezTo>
                  <a:pt x="557449" y="1901149"/>
                  <a:pt x="529613" y="1880210"/>
                  <a:pt x="502667" y="1859987"/>
                </a:cubicBezTo>
                <a:cubicBezTo>
                  <a:pt x="356623" y="1750240"/>
                  <a:pt x="218702" y="1646569"/>
                  <a:pt x="126912" y="1534012"/>
                </a:cubicBezTo>
                <a:cubicBezTo>
                  <a:pt x="39159" y="1426410"/>
                  <a:pt x="0" y="1318451"/>
                  <a:pt x="0" y="1183934"/>
                </a:cubicBezTo>
                <a:cubicBezTo>
                  <a:pt x="0" y="846776"/>
                  <a:pt x="101173" y="543630"/>
                  <a:pt x="284911" y="330315"/>
                </a:cubicBezTo>
                <a:cubicBezTo>
                  <a:pt x="374812" y="225981"/>
                  <a:pt x="482643" y="144883"/>
                  <a:pt x="605414" y="89320"/>
                </a:cubicBezTo>
                <a:cubicBezTo>
                  <a:pt x="736415" y="30080"/>
                  <a:pt x="884243" y="0"/>
                  <a:pt x="104486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5653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CBA5161-2ACA-F65A-68DF-30BA02E4B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33"/>
          <a:stretch/>
        </p:blipFill>
        <p:spPr>
          <a:xfrm>
            <a:off x="1087395" y="258657"/>
            <a:ext cx="10241735" cy="634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4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Handen die elkaars polsen vasthouden en met elkaar verweven zijn in de vorm van een cirkel">
            <a:extLst>
              <a:ext uri="{FF2B5EF4-FFF2-40B4-BE49-F238E27FC236}">
                <a16:creationId xmlns:a16="http://schemas.microsoft.com/office/drawing/2014/main" id="{F8693CF1-875F-3553-4869-CD6D2A4A30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D4FFD77-9D81-B40B-6E57-3F59D0E76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liefde en eenheid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ABF998-D587-F85D-B330-740345F85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lnSpcReduction="10000"/>
          </a:bodyPr>
          <a:lstStyle/>
          <a:p>
            <a:endParaRPr lang="nl-NL" sz="1700" dirty="0">
              <a:solidFill>
                <a:srgbClr val="FFFFFF"/>
              </a:solidFill>
            </a:endParaRPr>
          </a:p>
          <a:p>
            <a:endParaRPr lang="nl-NL" sz="1700" dirty="0">
              <a:solidFill>
                <a:srgbClr val="FFFFFF"/>
              </a:solidFill>
            </a:endParaRPr>
          </a:p>
          <a:p>
            <a:r>
              <a:rPr lang="nl-NL" dirty="0">
                <a:solidFill>
                  <a:srgbClr val="FFFFFF"/>
                </a:solidFill>
              </a:rPr>
              <a:t>Zondag 25 juni</a:t>
            </a:r>
          </a:p>
        </p:txBody>
      </p:sp>
    </p:spTree>
    <p:extLst>
      <p:ext uri="{BB962C8B-B14F-4D97-AF65-F5344CB8AC3E}">
        <p14:creationId xmlns:p14="http://schemas.microsoft.com/office/powerpoint/2010/main" val="4233418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BBDAA-8B29-6D1E-8F05-4D3E0947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Psalm 133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D97889-31E5-0306-43B3-3E74F180F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Een pelgrimslied, van David. </a:t>
            </a:r>
          </a:p>
          <a:p>
            <a:pPr marL="0" indent="0">
              <a:buNone/>
            </a:pPr>
            <a:r>
              <a:rPr lang="nl-NL" dirty="0"/>
              <a:t>Zie, hoe goed en hoe lieflijk is het dat broeders ook eensgezind samenwonen.</a:t>
            </a:r>
          </a:p>
          <a:p>
            <a:pPr marL="0" indent="0">
              <a:buNone/>
            </a:pPr>
            <a:r>
              <a:rPr lang="nl-NL" dirty="0"/>
              <a:t>Het is als de kostelijke olie op het hoofd, die </a:t>
            </a:r>
            <a:r>
              <a:rPr lang="nl-NL" dirty="0" err="1"/>
              <a:t>neerdruipt</a:t>
            </a:r>
            <a:r>
              <a:rPr lang="nl-NL" dirty="0"/>
              <a:t> op de baard, de baard van </a:t>
            </a:r>
            <a:r>
              <a:rPr lang="nl-NL" dirty="0" err="1"/>
              <a:t>Aäron</a:t>
            </a:r>
            <a:r>
              <a:rPr lang="nl-NL" dirty="0"/>
              <a:t>, die </a:t>
            </a:r>
            <a:r>
              <a:rPr lang="nl-NL" dirty="0" err="1"/>
              <a:t>neerdruipt</a:t>
            </a:r>
            <a:r>
              <a:rPr lang="nl-NL" dirty="0"/>
              <a:t> op de zoom van zijn priesterkleed.</a:t>
            </a:r>
          </a:p>
          <a:p>
            <a:pPr marL="0" indent="0">
              <a:buNone/>
            </a:pPr>
            <a:r>
              <a:rPr lang="nl-NL" dirty="0"/>
              <a:t>Het is als de dauw van de Hermon die neerdaalt op de bergen van Sion. Want daar gebiedt de HEERE de zegen en het leven tot in eeuwigheid.</a:t>
            </a:r>
          </a:p>
        </p:txBody>
      </p:sp>
    </p:spTree>
    <p:extLst>
      <p:ext uri="{BB962C8B-B14F-4D97-AF65-F5344CB8AC3E}">
        <p14:creationId xmlns:p14="http://schemas.microsoft.com/office/powerpoint/2010/main" val="157346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BBDAA-8B29-6D1E-8F05-4D3E0947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Psalm 133 – vers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D97889-31E5-0306-43B3-3E74F180F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Een pelgrimslied, van David. </a:t>
            </a:r>
          </a:p>
          <a:p>
            <a:pPr marL="0" indent="0">
              <a:buNone/>
            </a:pPr>
            <a:r>
              <a:rPr lang="nl-NL" dirty="0"/>
              <a:t>Zie, hoe goed en hoe lieflijk is het dat broeders ook eensgezind samenwonen.</a:t>
            </a:r>
          </a:p>
        </p:txBody>
      </p:sp>
    </p:spTree>
    <p:extLst>
      <p:ext uri="{BB962C8B-B14F-4D97-AF65-F5344CB8AC3E}">
        <p14:creationId xmlns:p14="http://schemas.microsoft.com/office/powerpoint/2010/main" val="3643008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BBDAA-8B29-6D1E-8F05-4D3E09476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Psalm 133 – vers 1 &amp; 3b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D97889-31E5-0306-43B3-3E74F180F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9239" y="1825625"/>
            <a:ext cx="74091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Zie, hoe goed en hoe lieflijk is het dat broeders ook eensgezind samenwonen.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….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Want daar gebiedt de HEERE de zegen en het leven tot in eeuwigheid.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Pijl: gekromd rechts 3">
            <a:extLst>
              <a:ext uri="{FF2B5EF4-FFF2-40B4-BE49-F238E27FC236}">
                <a16:creationId xmlns:a16="http://schemas.microsoft.com/office/drawing/2014/main" id="{A2F45BFE-FF52-BA2A-2EE2-EB47A734630B}"/>
              </a:ext>
            </a:extLst>
          </p:cNvPr>
          <p:cNvSpPr/>
          <p:nvPr/>
        </p:nvSpPr>
        <p:spPr>
          <a:xfrm>
            <a:off x="1075765" y="2303929"/>
            <a:ext cx="1075764" cy="237564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5" name="Pijl: gekromd rechts 4">
            <a:extLst>
              <a:ext uri="{FF2B5EF4-FFF2-40B4-BE49-F238E27FC236}">
                <a16:creationId xmlns:a16="http://schemas.microsoft.com/office/drawing/2014/main" id="{908BA738-FD7C-24F7-AD9A-896F207CEAE4}"/>
              </a:ext>
            </a:extLst>
          </p:cNvPr>
          <p:cNvSpPr/>
          <p:nvPr/>
        </p:nvSpPr>
        <p:spPr>
          <a:xfrm rot="10800000">
            <a:off x="9498252" y="2303928"/>
            <a:ext cx="1075764" cy="2375647"/>
          </a:xfrm>
          <a:prstGeom prst="curved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F4C67-EF60-396B-7DB8-49C5D3D2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Eenheid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5E658E-BDBC-0C54-3FF6-3E3B20DC2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Handelingen 2:46</a:t>
            </a:r>
          </a:p>
          <a:p>
            <a:pPr marL="0" indent="0">
              <a:buNone/>
            </a:pPr>
            <a:r>
              <a:rPr lang="nl-NL" i="1" dirty="0"/>
              <a:t>Elke dag kwamen ze trouw en eensgezind samen in de tempel, braken het brood bij elkaar thuis en gebruikten hun maaltijden in een geest van eenvoud en vol vreugde.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Johannes 17:20-23 </a:t>
            </a:r>
          </a:p>
          <a:p>
            <a:pPr marL="0" indent="0">
              <a:buNone/>
            </a:pPr>
            <a:r>
              <a:rPr lang="nl-NL" i="1" dirty="0"/>
              <a:t> …. Laat hen allen één zijn, Vader. Zoals U in Mij bent en Ik in U, laat hen zo ook in Ons zijn, opdat de wereld gelooft dat U Mij hebt gezonden.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573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8F67E-6CD7-4AD0-A86B-8CFD1E0D4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Eenheid door liefde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67E471-AE7A-2236-6C28-E19F62FDF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Kolossenzen</a:t>
            </a:r>
            <a:r>
              <a:rPr lang="nl-NL" dirty="0"/>
              <a:t> 3:14</a:t>
            </a:r>
          </a:p>
          <a:p>
            <a:pPr marL="0" indent="0">
              <a:buNone/>
            </a:pPr>
            <a:r>
              <a:rPr lang="nl-NL" i="1" dirty="0"/>
              <a:t>En bovenal, kleed u in de liefde, dat is de band die u tot een volmaakte eenheid maakt.</a:t>
            </a:r>
          </a:p>
          <a:p>
            <a:pPr marL="0" indent="0">
              <a:buNone/>
            </a:pPr>
            <a:endParaRPr lang="nl-NL" i="1" dirty="0"/>
          </a:p>
          <a:p>
            <a:pPr marL="0" indent="0">
              <a:buNone/>
            </a:pPr>
            <a:r>
              <a:rPr lang="nl-NL" dirty="0"/>
              <a:t>Johannes 13:34-35</a:t>
            </a:r>
          </a:p>
          <a:p>
            <a:pPr marL="0" indent="0">
              <a:buNone/>
            </a:pPr>
            <a:r>
              <a:rPr lang="nl-NL" i="1" dirty="0"/>
              <a:t>Ik geef jullie een nieuw gebod: heb elkaar lief. Zoals Ik jullie heb liefgehad, zo moeten jullie elkaar liefhebben. Aan jullie liefde voor elkaar zal iedereen zien dat jullie mijn leerlingen zijn.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030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67BF026-141A-6C15-0318-4052DC1C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Olie &amp; dauw</a:t>
            </a:r>
          </a:p>
        </p:txBody>
      </p:sp>
      <p:pic>
        <p:nvPicPr>
          <p:cNvPr id="10" name="Tijdelijke aanduiding voor inhoud 9" descr="Afbeelding met gras, buitenshuis, water, Vocht&#10;&#10;Automatisch gegenereerde beschrijving">
            <a:extLst>
              <a:ext uri="{FF2B5EF4-FFF2-40B4-BE49-F238E27FC236}">
                <a16:creationId xmlns:a16="http://schemas.microsoft.com/office/drawing/2014/main" id="{0F397368-4910-B498-3521-4A32E1DFDA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5"/>
          <a:stretch/>
        </p:blipFill>
        <p:spPr>
          <a:xfrm>
            <a:off x="6172200" y="2063376"/>
            <a:ext cx="5181600" cy="3393112"/>
          </a:xfrm>
        </p:spPr>
      </p:pic>
      <p:pic>
        <p:nvPicPr>
          <p:cNvPr id="6" name="Tijdelijke aanduiding voor inhoud 5" descr="Afbeelding met drinken, Frisdrank, vloeistof, glas&#10;&#10;Automatisch gegenereerde beschrijving">
            <a:extLst>
              <a:ext uri="{FF2B5EF4-FFF2-40B4-BE49-F238E27FC236}">
                <a16:creationId xmlns:a16="http://schemas.microsoft.com/office/drawing/2014/main" id="{9F8829C4-65CD-BC84-1D58-34CB1980FC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063376"/>
            <a:ext cx="5181600" cy="3393112"/>
          </a:xfrm>
        </p:spPr>
      </p:pic>
    </p:spTree>
    <p:extLst>
      <p:ext uri="{BB962C8B-B14F-4D97-AF65-F5344CB8AC3E}">
        <p14:creationId xmlns:p14="http://schemas.microsoft.com/office/powerpoint/2010/main" val="1227720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drinken, Frisdrank, vloeistof, glas&#10;&#10;Automatisch gegenereerde beschrijving">
            <a:extLst>
              <a:ext uri="{FF2B5EF4-FFF2-40B4-BE49-F238E27FC236}">
                <a16:creationId xmlns:a16="http://schemas.microsoft.com/office/drawing/2014/main" id="{8A19346B-7D69-5F19-81AC-6864CDF35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8" b="2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71D17B-5744-410C-F094-70755AF92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5694" y="365125"/>
            <a:ext cx="4308105" cy="1899912"/>
          </a:xfrm>
        </p:spPr>
        <p:txBody>
          <a:bodyPr>
            <a:normAutofit/>
          </a:bodyPr>
          <a:lstStyle/>
          <a:p>
            <a:r>
              <a:rPr lang="nl-NL" dirty="0"/>
              <a:t>Psalm</a:t>
            </a:r>
            <a:r>
              <a:rPr lang="nl-NL" sz="4000" dirty="0"/>
              <a:t> 133:2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182CFD-7B9C-2BC8-2B37-1A757910D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5693" y="2434201"/>
            <a:ext cx="4860757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Als kostelijke olie is het op </a:t>
            </a:r>
            <a:r>
              <a:rPr lang="nl-NL" dirty="0" err="1"/>
              <a:t>Aärons</a:t>
            </a:r>
            <a:r>
              <a:rPr lang="nl-NL" dirty="0"/>
              <a:t> hoofd, die </a:t>
            </a:r>
            <a:r>
              <a:rPr lang="nl-NL" dirty="0" err="1"/>
              <a:t>neerdruipt</a:t>
            </a:r>
            <a:r>
              <a:rPr lang="nl-NL" dirty="0"/>
              <a:t> in de baard en van de baard op de kraag van zijn kleed.</a:t>
            </a: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87371584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362</Words>
  <Application>Microsoft Office PowerPoint</Application>
  <PresentationFormat>Breedbeeld</PresentationFormat>
  <Paragraphs>42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Meiryo</vt:lpstr>
      <vt:lpstr>Arial</vt:lpstr>
      <vt:lpstr>Calibri</vt:lpstr>
      <vt:lpstr>Calibri Light</vt:lpstr>
      <vt:lpstr>Kantoorthema</vt:lpstr>
      <vt:lpstr>PowerPoint-presentatie</vt:lpstr>
      <vt:lpstr>liefde en eenheid</vt:lpstr>
      <vt:lpstr>Psalm 133</vt:lpstr>
      <vt:lpstr>Psalm 133 – vers 1</vt:lpstr>
      <vt:lpstr>Psalm 133 – vers 1 &amp; 3b</vt:lpstr>
      <vt:lpstr>Eenheid</vt:lpstr>
      <vt:lpstr>Eenheid door liefde</vt:lpstr>
      <vt:lpstr>Olie &amp; dauw</vt:lpstr>
      <vt:lpstr>Psalm 133:2</vt:lpstr>
      <vt:lpstr>Psalm 133:3a</vt:lpstr>
      <vt:lpstr>PowerPoint-presentatie</vt:lpstr>
      <vt:lpstr>PowerPoint-presentatie</vt:lpstr>
      <vt:lpstr>PowerPoint-presentatie</vt:lpstr>
      <vt:lpstr>Liefde en eenheid zijn als olie &amp; dauw</vt:lpstr>
      <vt:lpstr>PowerPoint-presentatie</vt:lpstr>
      <vt:lpstr>Liefde en eenheid zijn als olie &amp; dauw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Marjon Dijkman</dc:creator>
  <cp:lastModifiedBy>Marjon Dijkman</cp:lastModifiedBy>
  <cp:revision>10</cp:revision>
  <dcterms:created xsi:type="dcterms:W3CDTF">2023-06-24T18:15:00Z</dcterms:created>
  <dcterms:modified xsi:type="dcterms:W3CDTF">2023-06-25T07:20:30Z</dcterms:modified>
</cp:coreProperties>
</file>