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7" r:id="rId4"/>
    <p:sldId id="262" r:id="rId5"/>
    <p:sldId id="270" r:id="rId6"/>
    <p:sldId id="264" r:id="rId7"/>
    <p:sldId id="272" r:id="rId8"/>
    <p:sldId id="265" r:id="rId9"/>
    <p:sldId id="267" r:id="rId10"/>
    <p:sldId id="273" r:id="rId11"/>
    <p:sldId id="277" r:id="rId12"/>
    <p:sldId id="274"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7D"/>
    <a:srgbClr val="DA7053"/>
    <a:srgbClr val="885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1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1916B-CDC3-6409-B381-80BE630E37B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07376A0-76AE-C6F1-C9B7-527C6E3DC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72127A-31D7-EDBE-A327-2CDB571A3785}"/>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02070604-A1C7-7497-4AAB-DE5D5BAC9C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54391D-471E-4531-03F5-E4A4044808A1}"/>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427480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737DB-35D0-EAB8-C34C-0822746D5B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457460E-0EC7-F4F6-DB8B-870F1C4138A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5011A2-AE0C-024C-9671-AE1F1C1D6E54}"/>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3E27768E-927C-F3B1-B458-81E74524B9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0B8B6E-BC2F-20B7-0F6E-7C0D7CBAA989}"/>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340135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E16FD6-856B-DEC6-1E18-A29B380396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1D11094-D59D-098A-31D0-9D72C0D0EF0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1117E8-71DE-4B72-D3AC-73FC4B30DDE5}"/>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7584E00D-BE21-78D3-3870-ED32D6C3E6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EEDF41-82B6-EB92-BDE2-16DAB85248D1}"/>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128223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9F9A4-C9C3-94F6-F24C-3E4F6B8ADC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5BAF1F-CEAE-813E-15EB-9F23D73714A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81655D-4442-B709-D9AE-CC3E36FD9A34}"/>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595D60D4-0D4F-9FEC-6D2B-BB9FBCACEB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0C781C-DE63-534C-E1E4-01F3D00510C1}"/>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129678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AE3DF-D149-C465-5F31-1CBFD2CE428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28EA54-9530-DE31-A73F-BB326FA54E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6F18739-A289-3FD6-A2B0-8ADF7AD60C3E}"/>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8F5FB3CD-619F-3D73-05F7-BC5E6AF9BD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91979F-26F0-066D-2140-B6443549A4BE}"/>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213616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7859A-0818-83AD-AB40-174FB576FB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217639-CEE4-FAB8-1B92-CC77F5515A5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F2C1F01-7FB6-0841-403F-53B1F1A01DB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C989257-3C2C-6FE6-BE4D-6FC857E0C64C}"/>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6" name="Tijdelijke aanduiding voor voettekst 5">
            <a:extLst>
              <a:ext uri="{FF2B5EF4-FFF2-40B4-BE49-F238E27FC236}">
                <a16:creationId xmlns:a16="http://schemas.microsoft.com/office/drawing/2014/main" id="{801AE63E-61F8-5801-3E70-F64A6CACBC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14B9B3-4A49-D859-CADD-6A7DF483222A}"/>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68214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68431-332F-2803-C40B-1168D17581F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60CFDE-965F-213D-6D98-5353EFA1E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930E1C7-E86D-AF49-5A91-4B477EBF318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9CA46EC-9F7D-B00E-5732-490E1EFE5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CCDBFD9-F955-0815-6F1D-AF57D9E50FB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6FD84FA-FB03-F36C-6949-812D06E9474E}"/>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8" name="Tijdelijke aanduiding voor voettekst 7">
            <a:extLst>
              <a:ext uri="{FF2B5EF4-FFF2-40B4-BE49-F238E27FC236}">
                <a16:creationId xmlns:a16="http://schemas.microsoft.com/office/drawing/2014/main" id="{7268D370-B3C5-5A64-13C6-4B2C6AC6A2D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5802635-1C49-B7BA-790A-0F99B0754BA3}"/>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313494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98DF5-5144-7D11-4F37-205CF9CC762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EA3224-E5F7-0ED3-7584-97E6D2C2FB90}"/>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4" name="Tijdelijke aanduiding voor voettekst 3">
            <a:extLst>
              <a:ext uri="{FF2B5EF4-FFF2-40B4-BE49-F238E27FC236}">
                <a16:creationId xmlns:a16="http://schemas.microsoft.com/office/drawing/2014/main" id="{19201894-26F4-9851-59A8-1A9F83D7F62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C76E7DE-5A98-50B7-7D9D-91B16A0CD580}"/>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200238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915E12B-68B1-6605-1A00-6727BE5DFEB1}"/>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3" name="Tijdelijke aanduiding voor voettekst 2">
            <a:extLst>
              <a:ext uri="{FF2B5EF4-FFF2-40B4-BE49-F238E27FC236}">
                <a16:creationId xmlns:a16="http://schemas.microsoft.com/office/drawing/2014/main" id="{503C5DCB-1A53-A3AC-0012-0FDCC687DBF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7A23FDC-FD86-807B-F769-A4C28195B3B3}"/>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266569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A01C4-E354-194E-CD83-3821BAD680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99C8A69-9A14-2261-42DC-1CCD8C2457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4EF37B3-88A3-2356-71BD-12D6B1051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8265F4-EFE9-7DC8-1E97-67FA4A22562C}"/>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6" name="Tijdelijke aanduiding voor voettekst 5">
            <a:extLst>
              <a:ext uri="{FF2B5EF4-FFF2-40B4-BE49-F238E27FC236}">
                <a16:creationId xmlns:a16="http://schemas.microsoft.com/office/drawing/2014/main" id="{E4B4652E-8F80-8DC3-3D1C-CE7D0A0180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20943CF-5F44-A6B7-3A1B-EA5D727EB62A}"/>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272025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2A042B-067B-C12A-4ECE-AD1DF61EC9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83CBE39-CFF3-79CC-6246-6871A41DB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E6BB802-7BCE-C1DC-CE60-3CF082BCE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D23C7B-B51F-1F4F-F2A6-8DAEEAAD364A}"/>
              </a:ext>
            </a:extLst>
          </p:cNvPr>
          <p:cNvSpPr>
            <a:spLocks noGrp="1"/>
          </p:cNvSpPr>
          <p:nvPr>
            <p:ph type="dt" sz="half" idx="10"/>
          </p:nvPr>
        </p:nvSpPr>
        <p:spPr/>
        <p:txBody>
          <a:bodyPr/>
          <a:lstStyle/>
          <a:p>
            <a:fld id="{6BB455BE-1BEF-4609-AC47-2DD4CEEE96A7}" type="datetimeFigureOut">
              <a:rPr lang="nl-NL" smtClean="0"/>
              <a:t>19-10-2024</a:t>
            </a:fld>
            <a:endParaRPr lang="nl-NL"/>
          </a:p>
        </p:txBody>
      </p:sp>
      <p:sp>
        <p:nvSpPr>
          <p:cNvPr id="6" name="Tijdelijke aanduiding voor voettekst 5">
            <a:extLst>
              <a:ext uri="{FF2B5EF4-FFF2-40B4-BE49-F238E27FC236}">
                <a16:creationId xmlns:a16="http://schemas.microsoft.com/office/drawing/2014/main" id="{F0BC3634-3E36-3BA1-9F05-2C1C322381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01FFFF-2A97-9823-125F-C3B165EC18F9}"/>
              </a:ext>
            </a:extLst>
          </p:cNvPr>
          <p:cNvSpPr>
            <a:spLocks noGrp="1"/>
          </p:cNvSpPr>
          <p:nvPr>
            <p:ph type="sldNum" sz="quarter" idx="12"/>
          </p:nvPr>
        </p:nvSpPr>
        <p:spPr/>
        <p:txBody>
          <a:bodyPr/>
          <a:lstStyle/>
          <a:p>
            <a:fld id="{84D6534D-C4E4-4357-BE60-C849851A8746}" type="slidenum">
              <a:rPr lang="nl-NL" smtClean="0"/>
              <a:t>‹nr.›</a:t>
            </a:fld>
            <a:endParaRPr lang="nl-NL"/>
          </a:p>
        </p:txBody>
      </p:sp>
    </p:spTree>
    <p:extLst>
      <p:ext uri="{BB962C8B-B14F-4D97-AF65-F5344CB8AC3E}">
        <p14:creationId xmlns:p14="http://schemas.microsoft.com/office/powerpoint/2010/main" val="32350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E031B4-2462-4797-33DC-6609649AE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A3828E0-8A6F-CC1E-B40B-1FFF3C2DA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5B4ACD-3D1C-CC26-97D8-DE3EB44335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B455BE-1BEF-4609-AC47-2DD4CEEE96A7}"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3E9D63AF-1402-2FAD-7A12-F868456E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056188CA-76E8-917D-E0C1-61B2E40B5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D6534D-C4E4-4357-BE60-C849851A8746}" type="slidenum">
              <a:rPr lang="nl-NL" smtClean="0"/>
              <a:t>‹nr.›</a:t>
            </a:fld>
            <a:endParaRPr lang="nl-NL"/>
          </a:p>
        </p:txBody>
      </p:sp>
    </p:spTree>
    <p:extLst>
      <p:ext uri="{BB962C8B-B14F-4D97-AF65-F5344CB8AC3E}">
        <p14:creationId xmlns:p14="http://schemas.microsoft.com/office/powerpoint/2010/main" val="3487998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783777-A7A9-C6A1-56FC-F30579114E9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7D14C6A-02AC-2CA3-C2A3-5BCD7DCA5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el 3">
            <a:extLst>
              <a:ext uri="{FF2B5EF4-FFF2-40B4-BE49-F238E27FC236}">
                <a16:creationId xmlns:a16="http://schemas.microsoft.com/office/drawing/2014/main" id="{48A9BFED-6F33-DF6D-905E-1CAF0C9B32C8}"/>
              </a:ext>
            </a:extLst>
          </p:cNvPr>
          <p:cNvSpPr>
            <a:spLocks noGrp="1"/>
          </p:cNvSpPr>
          <p:nvPr>
            <p:ph type="ctrTitle"/>
          </p:nvPr>
        </p:nvSpPr>
        <p:spPr>
          <a:xfrm>
            <a:off x="1522030" y="1209220"/>
            <a:ext cx="9147940" cy="2337238"/>
          </a:xfrm>
        </p:spPr>
        <p:txBody>
          <a:bodyPr anchor="b">
            <a:normAutofit/>
          </a:bodyPr>
          <a:lstStyle/>
          <a:p>
            <a:endParaRPr lang="nl-NL" sz="5600" dirty="0">
              <a:solidFill>
                <a:srgbClr val="FFFFFF"/>
              </a:solidFill>
            </a:endParaRPr>
          </a:p>
        </p:txBody>
      </p:sp>
      <p:sp>
        <p:nvSpPr>
          <p:cNvPr id="5" name="Ondertitel 4">
            <a:extLst>
              <a:ext uri="{FF2B5EF4-FFF2-40B4-BE49-F238E27FC236}">
                <a16:creationId xmlns:a16="http://schemas.microsoft.com/office/drawing/2014/main" id="{815BF3B5-5D5A-E474-09E8-46D74673840A}"/>
              </a:ext>
            </a:extLst>
          </p:cNvPr>
          <p:cNvSpPr>
            <a:spLocks noGrp="1"/>
          </p:cNvSpPr>
          <p:nvPr>
            <p:ph type="subTitle" idx="1"/>
          </p:nvPr>
        </p:nvSpPr>
        <p:spPr>
          <a:xfrm>
            <a:off x="1522030" y="3605577"/>
            <a:ext cx="9147940" cy="1324303"/>
          </a:xfrm>
        </p:spPr>
        <p:txBody>
          <a:bodyPr anchor="t">
            <a:normAutofit/>
          </a:bodyPr>
          <a:lstStyle/>
          <a:p>
            <a:r>
              <a:rPr lang="nl-NL" sz="2000">
                <a:solidFill>
                  <a:srgbClr val="FFFFFF"/>
                </a:solidFill>
              </a:rPr>
              <a:t>20 oktober 2024</a:t>
            </a:r>
          </a:p>
        </p:txBody>
      </p:sp>
      <p:sp>
        <p:nvSpPr>
          <p:cNvPr id="12" name="Graphic 22">
            <a:extLst>
              <a:ext uri="{FF2B5EF4-FFF2-40B4-BE49-F238E27FC236}">
                <a16:creationId xmlns:a16="http://schemas.microsoft.com/office/drawing/2014/main" id="{C766B4EC-821C-9AC1-5A6C-52C36470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4" name="Graphic 13">
            <a:extLst>
              <a:ext uri="{FF2B5EF4-FFF2-40B4-BE49-F238E27FC236}">
                <a16:creationId xmlns:a16="http://schemas.microsoft.com/office/drawing/2014/main" id="{28C7EF5B-12E7-E129-C408-B4095F78C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6C93CCB8-CA51-68D4-85EC-E0FDA6A38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A24BF1D5-2D87-C7E0-1EF4-BA4C39B5A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a16="http://schemas.microsoft.com/office/drawing/2014/main" id="{475EDB44-70CC-359F-FB65-15D924986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2" name="Graphic 23">
            <a:extLst>
              <a:ext uri="{FF2B5EF4-FFF2-40B4-BE49-F238E27FC236}">
                <a16:creationId xmlns:a16="http://schemas.microsoft.com/office/drawing/2014/main" id="{A62B62C3-75F7-0256-7826-1E11B86B9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4" name="Straight Connector 23">
            <a:extLst>
              <a:ext uri="{FF2B5EF4-FFF2-40B4-BE49-F238E27FC236}">
                <a16:creationId xmlns:a16="http://schemas.microsoft.com/office/drawing/2014/main" id="{E93C9BE5-921B-C51F-A51E-F4783BF370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31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C3AD5D-46E6-9659-9372-C91E83F0CF58}"/>
            </a:ext>
          </a:extLst>
        </p:cNvPr>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5AE9FC70-8A26-4CF2-8E04-EBDADB8B8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el 3">
            <a:extLst>
              <a:ext uri="{FF2B5EF4-FFF2-40B4-BE49-F238E27FC236}">
                <a16:creationId xmlns:a16="http://schemas.microsoft.com/office/drawing/2014/main" id="{42D836B8-B90E-3308-3AA3-5892A446FEBA}"/>
              </a:ext>
            </a:extLst>
          </p:cNvPr>
          <p:cNvSpPr>
            <a:spLocks noGrp="1"/>
          </p:cNvSpPr>
          <p:nvPr>
            <p:ph type="ctrTitle"/>
          </p:nvPr>
        </p:nvSpPr>
        <p:spPr>
          <a:xfrm>
            <a:off x="5207000" y="583345"/>
            <a:ext cx="5833787" cy="2274155"/>
          </a:xfrm>
        </p:spPr>
        <p:txBody>
          <a:bodyPr anchor="b">
            <a:normAutofit/>
          </a:bodyPr>
          <a:lstStyle/>
          <a:p>
            <a:pPr algn="r"/>
            <a:r>
              <a:rPr lang="nl-NL" sz="5200" dirty="0">
                <a:solidFill>
                  <a:srgbClr val="FFFFFF"/>
                </a:solidFill>
              </a:rPr>
              <a:t>Wees sterk, houd vol!</a:t>
            </a:r>
          </a:p>
        </p:txBody>
      </p:sp>
      <p:sp>
        <p:nvSpPr>
          <p:cNvPr id="9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041" y="25973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95" name="Straight Connector 9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Graphic 2" descr="Gespierde arm silhouet">
            <a:extLst>
              <a:ext uri="{FF2B5EF4-FFF2-40B4-BE49-F238E27FC236}">
                <a16:creationId xmlns:a16="http://schemas.microsoft.com/office/drawing/2014/main" id="{2DED4824-835C-7BD2-C620-6F18417BA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8391" y="2814239"/>
            <a:ext cx="3217333" cy="3217333"/>
          </a:xfrm>
          <a:prstGeom prst="rect">
            <a:avLst/>
          </a:prstGeom>
        </p:spPr>
      </p:pic>
      <p:sp>
        <p:nvSpPr>
          <p:cNvPr id="9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821" y="28266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9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10939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60291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1414DF-5ECE-840B-FBB7-75E670DDC5D5}"/>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AE9FC70-8A26-4CF2-8E04-EBDADB8B8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el 3">
            <a:extLst>
              <a:ext uri="{FF2B5EF4-FFF2-40B4-BE49-F238E27FC236}">
                <a16:creationId xmlns:a16="http://schemas.microsoft.com/office/drawing/2014/main" id="{11C01013-DE2D-1956-1CC2-9962203928C0}"/>
              </a:ext>
            </a:extLst>
          </p:cNvPr>
          <p:cNvSpPr>
            <a:spLocks noGrp="1"/>
          </p:cNvSpPr>
          <p:nvPr>
            <p:ph type="ctrTitle"/>
          </p:nvPr>
        </p:nvSpPr>
        <p:spPr>
          <a:xfrm>
            <a:off x="5207000" y="583345"/>
            <a:ext cx="5833787" cy="2274155"/>
          </a:xfrm>
        </p:spPr>
        <p:txBody>
          <a:bodyPr anchor="b">
            <a:normAutofit/>
          </a:bodyPr>
          <a:lstStyle/>
          <a:p>
            <a:pPr algn="r"/>
            <a:r>
              <a:rPr lang="nl-NL" sz="5200" dirty="0">
                <a:solidFill>
                  <a:srgbClr val="FFFFFF"/>
                </a:solidFill>
              </a:rPr>
              <a:t>Volledige toewijding begint met een schoon hart </a:t>
            </a:r>
          </a:p>
        </p:txBody>
      </p:sp>
      <p:sp>
        <p:nvSpPr>
          <p:cNvPr id="78"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041" y="25973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80" name="Straight Connector 7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Graphic 2" descr="Hart met effen opvulling">
            <a:extLst>
              <a:ext uri="{FF2B5EF4-FFF2-40B4-BE49-F238E27FC236}">
                <a16:creationId xmlns:a16="http://schemas.microsoft.com/office/drawing/2014/main" id="{98A43436-F90C-3B82-ADB1-649FC9F6B1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8391" y="2814239"/>
            <a:ext cx="3217333" cy="3217333"/>
          </a:xfrm>
          <a:prstGeom prst="rect">
            <a:avLst/>
          </a:prstGeom>
        </p:spPr>
      </p:pic>
      <p:sp>
        <p:nvSpPr>
          <p:cNvPr id="8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821" y="28266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8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10939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7431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154814B-0F1A-5FC0-2EAA-4B13C4586FA5}"/>
              </a:ext>
            </a:extLst>
          </p:cNvPr>
          <p:cNvSpPr>
            <a:spLocks noGrp="1"/>
          </p:cNvSpPr>
          <p:nvPr>
            <p:ph type="title"/>
          </p:nvPr>
        </p:nvSpPr>
        <p:spPr>
          <a:xfrm>
            <a:off x="6977031" y="467271"/>
            <a:ext cx="3876357" cy="2052522"/>
          </a:xfrm>
        </p:spPr>
        <p:txBody>
          <a:bodyPr anchor="b">
            <a:normAutofit/>
          </a:bodyPr>
          <a:lstStyle/>
          <a:p>
            <a:r>
              <a:rPr lang="nl-NL" sz="5200"/>
              <a:t>Gods aanwezigheid</a:t>
            </a:r>
          </a:p>
        </p:txBody>
      </p:sp>
      <p:sp>
        <p:nvSpPr>
          <p:cNvPr id="17" name="Freeform: Shape 16">
            <a:extLst>
              <a:ext uri="{FF2B5EF4-FFF2-40B4-BE49-F238E27FC236}">
                <a16:creationId xmlns:a16="http://schemas.microsoft.com/office/drawing/2014/main" id="{5841E0DD-1BA7-47EA-92C1-DFCD469D0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797" y="0"/>
            <a:ext cx="4195674" cy="2553552"/>
          </a:xfrm>
          <a:custGeom>
            <a:avLst/>
            <a:gdLst>
              <a:gd name="connsiteX0" fmla="*/ 51087 w 4195674"/>
              <a:gd name="connsiteY0" fmla="*/ 0 h 2553552"/>
              <a:gd name="connsiteX1" fmla="*/ 4144587 w 4195674"/>
              <a:gd name="connsiteY1" fmla="*/ 0 h 2553552"/>
              <a:gd name="connsiteX2" fmla="*/ 4153054 w 4195674"/>
              <a:gd name="connsiteY2" fmla="*/ 32928 h 2553552"/>
              <a:gd name="connsiteX3" fmla="*/ 4195674 w 4195674"/>
              <a:gd name="connsiteY3" fmla="*/ 455715 h 2553552"/>
              <a:gd name="connsiteX4" fmla="*/ 2097837 w 4195674"/>
              <a:gd name="connsiteY4" fmla="*/ 2553552 h 2553552"/>
              <a:gd name="connsiteX5" fmla="*/ 0 w 4195674"/>
              <a:gd name="connsiteY5" fmla="*/ 455715 h 2553552"/>
              <a:gd name="connsiteX6" fmla="*/ 42621 w 4195674"/>
              <a:gd name="connsiteY6" fmla="*/ 32928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2553552">
                <a:moveTo>
                  <a:pt x="51087" y="0"/>
                </a:moveTo>
                <a:lnTo>
                  <a:pt x="4144587" y="0"/>
                </a:lnTo>
                <a:lnTo>
                  <a:pt x="4153054" y="32928"/>
                </a:lnTo>
                <a:cubicBezTo>
                  <a:pt x="4180999" y="169492"/>
                  <a:pt x="4195674" y="310890"/>
                  <a:pt x="4195674" y="455715"/>
                </a:cubicBezTo>
                <a:cubicBezTo>
                  <a:pt x="4195674" y="1614318"/>
                  <a:pt x="3256440" y="2553552"/>
                  <a:pt x="2097837" y="2553552"/>
                </a:cubicBezTo>
                <a:cubicBezTo>
                  <a:pt x="939234" y="2553552"/>
                  <a:pt x="0" y="1614318"/>
                  <a:pt x="0" y="455715"/>
                </a:cubicBezTo>
                <a:cubicBezTo>
                  <a:pt x="0" y="310890"/>
                  <a:pt x="14676" y="169492"/>
                  <a:pt x="42621" y="32928"/>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Graphic 6" descr="Griekse tempel met effen opvulling">
            <a:extLst>
              <a:ext uri="{FF2B5EF4-FFF2-40B4-BE49-F238E27FC236}">
                <a16:creationId xmlns:a16="http://schemas.microsoft.com/office/drawing/2014/main" id="{85489FF3-B35F-BA19-9B54-0245D9B63A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2854" y="136525"/>
            <a:ext cx="1935439" cy="1935439"/>
          </a:xfrm>
          <a:prstGeom prst="rect">
            <a:avLst/>
          </a:prstGeom>
        </p:spPr>
      </p:pic>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148" y="987117"/>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0123" y="1601385"/>
            <a:ext cx="2754831" cy="2754831"/>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7278" y="4908805"/>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51" y="5775084"/>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chemeClr val="tx1">
                  <a:alpha val="60000"/>
                </a:schemeClr>
              </a:solidFill>
            </a:endParaRPr>
          </a:p>
        </p:txBody>
      </p:sp>
      <p:sp>
        <p:nvSpPr>
          <p:cNvPr id="12" name="Content Placeholder 11">
            <a:extLst>
              <a:ext uri="{FF2B5EF4-FFF2-40B4-BE49-F238E27FC236}">
                <a16:creationId xmlns:a16="http://schemas.microsoft.com/office/drawing/2014/main" id="{2C983F4E-27BA-C8DA-D5A6-2ADD1E1AB8E6}"/>
              </a:ext>
            </a:extLst>
          </p:cNvPr>
          <p:cNvSpPr>
            <a:spLocks noGrp="1"/>
          </p:cNvSpPr>
          <p:nvPr>
            <p:ph idx="1"/>
          </p:nvPr>
        </p:nvSpPr>
        <p:spPr>
          <a:xfrm>
            <a:off x="6977031" y="2990818"/>
            <a:ext cx="3876357" cy="2913872"/>
          </a:xfrm>
        </p:spPr>
        <p:txBody>
          <a:bodyPr anchor="t">
            <a:normAutofit/>
          </a:bodyPr>
          <a:lstStyle/>
          <a:p>
            <a:endParaRPr lang="en-US" sz="2000"/>
          </a:p>
        </p:txBody>
      </p:sp>
      <p:pic>
        <p:nvPicPr>
          <p:cNvPr id="8" name="Picture 2" descr="JHWH - Wikipedia">
            <a:extLst>
              <a:ext uri="{FF2B5EF4-FFF2-40B4-BE49-F238E27FC236}">
                <a16:creationId xmlns:a16="http://schemas.microsoft.com/office/drawing/2014/main" id="{39A6D374-AE54-D45F-9762-FA0068A691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7880" y="4479476"/>
            <a:ext cx="2983972" cy="1245808"/>
          </a:xfrm>
          <a:prstGeom prst="rect">
            <a:avLst/>
          </a:prstGeom>
          <a:noFill/>
          <a:extLst>
            <a:ext uri="{909E8E84-426E-40DD-AFC4-6F175D3DCCD1}">
              <a14:hiddenFill xmlns:a14="http://schemas.microsoft.com/office/drawing/2010/main">
                <a:solidFill>
                  <a:srgbClr val="FFFFFF"/>
                </a:solidFill>
              </a14:hiddenFill>
            </a:ext>
          </a:extLst>
        </p:spPr>
      </p:pic>
      <p:pic>
        <p:nvPicPr>
          <p:cNvPr id="5" name="Tijdelijke aanduiding voor inhoud 4" descr="Duif met effen opvulling">
            <a:extLst>
              <a:ext uri="{FF2B5EF4-FFF2-40B4-BE49-F238E27FC236}">
                <a16:creationId xmlns:a16="http://schemas.microsoft.com/office/drawing/2014/main" id="{0D42BD6C-16AB-8D6E-39A2-E9A3C5BF11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8633" y="2129895"/>
            <a:ext cx="1697810" cy="1697810"/>
          </a:xfrm>
          <a:prstGeom prst="rect">
            <a:avLst/>
          </a:prstGeom>
        </p:spPr>
      </p:pic>
      <p:cxnSp>
        <p:nvCxnSpPr>
          <p:cNvPr id="29" name="Straight Connector 2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48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667D"/>
        </a:solidFill>
        <a:effectLst/>
      </p:bgPr>
    </p:bg>
    <p:spTree>
      <p:nvGrpSpPr>
        <p:cNvPr id="1" name="">
          <a:extLst>
            <a:ext uri="{FF2B5EF4-FFF2-40B4-BE49-F238E27FC236}">
              <a16:creationId xmlns:a16="http://schemas.microsoft.com/office/drawing/2014/main" id="{D55756F6-21CD-DAAD-1151-FF9B1A15916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89C5AE5-0F9D-8B44-323C-A944E8235A7B}"/>
              </a:ext>
            </a:extLst>
          </p:cNvPr>
          <p:cNvSpPr>
            <a:spLocks noGrp="1"/>
          </p:cNvSpPr>
          <p:nvPr>
            <p:ph type="title"/>
          </p:nvPr>
        </p:nvSpPr>
        <p:spPr/>
        <p:txBody>
          <a:bodyPr anchor="ctr">
            <a:normAutofit/>
          </a:bodyPr>
          <a:lstStyle/>
          <a:p>
            <a:pPr algn="ctr"/>
            <a:r>
              <a:rPr lang="nl-NL" sz="5600" dirty="0">
                <a:solidFill>
                  <a:srgbClr val="FFFFFF"/>
                </a:solidFill>
              </a:rPr>
              <a:t>Psalm 138:8 (BB)</a:t>
            </a:r>
          </a:p>
        </p:txBody>
      </p:sp>
      <p:sp>
        <p:nvSpPr>
          <p:cNvPr id="5" name="Ondertitel 4">
            <a:extLst>
              <a:ext uri="{FF2B5EF4-FFF2-40B4-BE49-F238E27FC236}">
                <a16:creationId xmlns:a16="http://schemas.microsoft.com/office/drawing/2014/main" id="{6B69B69C-6862-F7FD-161B-AB96ACE38AC1}"/>
              </a:ext>
            </a:extLst>
          </p:cNvPr>
          <p:cNvSpPr>
            <a:spLocks noGrp="1"/>
          </p:cNvSpPr>
          <p:nvPr>
            <p:ph idx="1"/>
          </p:nvPr>
        </p:nvSpPr>
        <p:spPr/>
        <p:txBody>
          <a:bodyPr anchor="ctr">
            <a:normAutofit/>
          </a:bodyPr>
          <a:lstStyle/>
          <a:p>
            <a:pPr marL="0" indent="0">
              <a:buNone/>
            </a:pPr>
            <a:r>
              <a:rPr lang="nl-NL" sz="3200" dirty="0">
                <a:solidFill>
                  <a:schemeClr val="bg1">
                    <a:alpha val="80000"/>
                  </a:schemeClr>
                </a:solidFill>
              </a:rPr>
              <a:t>De Heer zal alles tot een goed einde brengen.</a:t>
            </a:r>
          </a:p>
          <a:p>
            <a:pPr marL="0" indent="0">
              <a:buNone/>
            </a:pPr>
            <a:r>
              <a:rPr lang="nl-NL" sz="3200" dirty="0">
                <a:solidFill>
                  <a:schemeClr val="bg1">
                    <a:alpha val="80000"/>
                  </a:schemeClr>
                </a:solidFill>
              </a:rPr>
              <a:t>Heer, uw liefde duurt voor eeuwig.</a:t>
            </a:r>
          </a:p>
          <a:p>
            <a:pPr marL="0" indent="0">
              <a:buNone/>
            </a:pPr>
            <a:r>
              <a:rPr lang="nl-NL" sz="3200" dirty="0">
                <a:solidFill>
                  <a:schemeClr val="bg1">
                    <a:alpha val="80000"/>
                  </a:schemeClr>
                </a:solidFill>
              </a:rPr>
              <a:t>U laat mij nooit los.</a:t>
            </a:r>
          </a:p>
        </p:txBody>
      </p:sp>
    </p:spTree>
    <p:extLst>
      <p:ext uri="{BB962C8B-B14F-4D97-AF65-F5344CB8AC3E}">
        <p14:creationId xmlns:p14="http://schemas.microsoft.com/office/powerpoint/2010/main" val="291042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253E87-65CA-7B16-729E-E74BBFF59B7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5C3FD4D-723A-241B-6DF8-DA6D41ECC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el 3">
            <a:extLst>
              <a:ext uri="{FF2B5EF4-FFF2-40B4-BE49-F238E27FC236}">
                <a16:creationId xmlns:a16="http://schemas.microsoft.com/office/drawing/2014/main" id="{C486838E-C37D-C65A-375E-20AC4E056D29}"/>
              </a:ext>
            </a:extLst>
          </p:cNvPr>
          <p:cNvSpPr>
            <a:spLocks noGrp="1"/>
          </p:cNvSpPr>
          <p:nvPr>
            <p:ph type="ctrTitle"/>
          </p:nvPr>
        </p:nvSpPr>
        <p:spPr>
          <a:xfrm>
            <a:off x="1522030" y="1209220"/>
            <a:ext cx="9147940" cy="2337238"/>
          </a:xfrm>
        </p:spPr>
        <p:txBody>
          <a:bodyPr anchor="b">
            <a:normAutofit/>
          </a:bodyPr>
          <a:lstStyle/>
          <a:p>
            <a:r>
              <a:rPr lang="nl-NL" sz="5600" dirty="0">
                <a:solidFill>
                  <a:srgbClr val="FFFFFF"/>
                </a:solidFill>
              </a:rPr>
              <a:t>God laat niet los</a:t>
            </a:r>
          </a:p>
        </p:txBody>
      </p:sp>
      <p:sp>
        <p:nvSpPr>
          <p:cNvPr id="5" name="Ondertitel 4">
            <a:extLst>
              <a:ext uri="{FF2B5EF4-FFF2-40B4-BE49-F238E27FC236}">
                <a16:creationId xmlns:a16="http://schemas.microsoft.com/office/drawing/2014/main" id="{6F8C2E42-B4E0-11C0-916A-9E65452BCF2D}"/>
              </a:ext>
            </a:extLst>
          </p:cNvPr>
          <p:cNvSpPr>
            <a:spLocks noGrp="1"/>
          </p:cNvSpPr>
          <p:nvPr>
            <p:ph type="subTitle" idx="1"/>
          </p:nvPr>
        </p:nvSpPr>
        <p:spPr>
          <a:xfrm>
            <a:off x="1522030" y="3605577"/>
            <a:ext cx="9147940" cy="1324303"/>
          </a:xfrm>
        </p:spPr>
        <p:txBody>
          <a:bodyPr anchor="t">
            <a:normAutofit/>
          </a:bodyPr>
          <a:lstStyle/>
          <a:p>
            <a:r>
              <a:rPr lang="nl-NL" sz="2000">
                <a:solidFill>
                  <a:srgbClr val="FFFFFF"/>
                </a:solidFill>
              </a:rPr>
              <a:t>20 oktober 2024</a:t>
            </a:r>
          </a:p>
        </p:txBody>
      </p:sp>
      <p:sp>
        <p:nvSpPr>
          <p:cNvPr id="12" name="Graphic 22">
            <a:extLst>
              <a:ext uri="{FF2B5EF4-FFF2-40B4-BE49-F238E27FC236}">
                <a16:creationId xmlns:a16="http://schemas.microsoft.com/office/drawing/2014/main" id="{EB769862-5351-F1DD-CD0E-73004DEDF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4" name="Graphic 13">
            <a:extLst>
              <a:ext uri="{FF2B5EF4-FFF2-40B4-BE49-F238E27FC236}">
                <a16:creationId xmlns:a16="http://schemas.microsoft.com/office/drawing/2014/main" id="{70454A14-4C10-D647-B30E-8FB0F6A4B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7989A884-2450-EAAF-DB31-A819E0540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539D370A-58D6-D266-6061-656A34783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a16="http://schemas.microsoft.com/office/drawing/2014/main" id="{1A43F01E-9CA9-EAF6-7B85-09AC82888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2" name="Graphic 23">
            <a:extLst>
              <a:ext uri="{FF2B5EF4-FFF2-40B4-BE49-F238E27FC236}">
                <a16:creationId xmlns:a16="http://schemas.microsoft.com/office/drawing/2014/main" id="{7EDC689F-3447-017B-4773-C328116F7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4" name="Straight Connector 23">
            <a:extLst>
              <a:ext uri="{FF2B5EF4-FFF2-40B4-BE49-F238E27FC236}">
                <a16:creationId xmlns:a16="http://schemas.microsoft.com/office/drawing/2014/main" id="{E13BCA8F-711F-D101-BB08-AA261A5B3B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99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Tijdelijke aanduiding voor inhoud 8" descr="Afbeelding met tekst, kaart, atlas&#10;&#10;Automatisch gegenereerde beschrijving">
            <a:extLst>
              <a:ext uri="{FF2B5EF4-FFF2-40B4-BE49-F238E27FC236}">
                <a16:creationId xmlns:a16="http://schemas.microsoft.com/office/drawing/2014/main" id="{71B10467-C7EB-00C8-65F1-E9E2710C0F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32" b="18138"/>
          <a:stretch/>
        </p:blipFill>
        <p:spPr>
          <a:xfrm>
            <a:off x="20" y="1282"/>
            <a:ext cx="12191980" cy="6856718"/>
          </a:xfrm>
          <a:prstGeom prst="rect">
            <a:avLst/>
          </a:prstGeom>
        </p:spPr>
      </p:pic>
    </p:spTree>
    <p:extLst>
      <p:ext uri="{BB962C8B-B14F-4D97-AF65-F5344CB8AC3E}">
        <p14:creationId xmlns:p14="http://schemas.microsoft.com/office/powerpoint/2010/main" val="77166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667D"/>
        </a:solidFill>
        <a:effectLst/>
      </p:bgPr>
    </p:bg>
    <p:spTree>
      <p:nvGrpSpPr>
        <p:cNvPr id="1" name="">
          <a:extLst>
            <a:ext uri="{FF2B5EF4-FFF2-40B4-BE49-F238E27FC236}">
              <a16:creationId xmlns:a16="http://schemas.microsoft.com/office/drawing/2014/main" id="{EE295A5B-2583-5F8D-EE37-0CC8ABDB551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2482404-C79D-7343-85DC-E0B9F40889C1}"/>
              </a:ext>
            </a:extLst>
          </p:cNvPr>
          <p:cNvSpPr>
            <a:spLocks noGrp="1"/>
          </p:cNvSpPr>
          <p:nvPr>
            <p:ph type="title"/>
          </p:nvPr>
        </p:nvSpPr>
        <p:spPr/>
        <p:txBody>
          <a:bodyPr anchor="ctr">
            <a:normAutofit/>
          </a:bodyPr>
          <a:lstStyle/>
          <a:p>
            <a:pPr algn="ctr"/>
            <a:r>
              <a:rPr lang="nl-NL" sz="5600" dirty="0">
                <a:solidFill>
                  <a:srgbClr val="FFFFFF"/>
                </a:solidFill>
              </a:rPr>
              <a:t>Haggai 1:1 (NBV21)</a:t>
            </a:r>
          </a:p>
        </p:txBody>
      </p:sp>
      <p:sp>
        <p:nvSpPr>
          <p:cNvPr id="5" name="Ondertitel 4">
            <a:extLst>
              <a:ext uri="{FF2B5EF4-FFF2-40B4-BE49-F238E27FC236}">
                <a16:creationId xmlns:a16="http://schemas.microsoft.com/office/drawing/2014/main" id="{B358E808-7375-AF0A-72F1-8B991CE48229}"/>
              </a:ext>
            </a:extLst>
          </p:cNvPr>
          <p:cNvSpPr>
            <a:spLocks noGrp="1"/>
          </p:cNvSpPr>
          <p:nvPr>
            <p:ph idx="1"/>
          </p:nvPr>
        </p:nvSpPr>
        <p:spPr/>
        <p:txBody>
          <a:bodyPr anchor="ctr">
            <a:normAutofit/>
          </a:bodyPr>
          <a:lstStyle/>
          <a:p>
            <a:pPr marL="0" indent="0">
              <a:buNone/>
            </a:pPr>
            <a:r>
              <a:rPr lang="nl-NL" sz="3200" dirty="0">
                <a:solidFill>
                  <a:schemeClr val="bg1">
                    <a:alpha val="80000"/>
                  </a:schemeClr>
                </a:solidFill>
              </a:rPr>
              <a:t>In het tweede regeringsjaar van koning Darius, op de eerste dag van de zesde maand, richtte de HEER zich bij monde van de profeet Haggai tot </a:t>
            </a:r>
            <a:r>
              <a:rPr lang="nl-NL" sz="3200" dirty="0" err="1">
                <a:solidFill>
                  <a:schemeClr val="bg1">
                    <a:alpha val="80000"/>
                  </a:schemeClr>
                </a:solidFill>
              </a:rPr>
              <a:t>Zerubbabel</a:t>
            </a:r>
            <a:r>
              <a:rPr lang="nl-NL" sz="3200" dirty="0">
                <a:solidFill>
                  <a:schemeClr val="bg1">
                    <a:alpha val="80000"/>
                  </a:schemeClr>
                </a:solidFill>
              </a:rPr>
              <a:t>, zoon van </a:t>
            </a:r>
            <a:r>
              <a:rPr lang="nl-NL" sz="3200" dirty="0" err="1">
                <a:solidFill>
                  <a:schemeClr val="bg1">
                    <a:alpha val="80000"/>
                  </a:schemeClr>
                </a:solidFill>
              </a:rPr>
              <a:t>Sealtiël</a:t>
            </a:r>
            <a:r>
              <a:rPr lang="nl-NL" sz="3200" dirty="0">
                <a:solidFill>
                  <a:schemeClr val="bg1">
                    <a:alpha val="80000"/>
                  </a:schemeClr>
                </a:solidFill>
              </a:rPr>
              <a:t> en gouverneur van Juda, en tot Jozua, zoon van </a:t>
            </a:r>
            <a:r>
              <a:rPr lang="nl-NL" sz="3200" dirty="0" err="1">
                <a:solidFill>
                  <a:schemeClr val="bg1">
                    <a:alpha val="80000"/>
                  </a:schemeClr>
                </a:solidFill>
              </a:rPr>
              <a:t>Josadak</a:t>
            </a:r>
            <a:r>
              <a:rPr lang="nl-NL" sz="3200" dirty="0">
                <a:solidFill>
                  <a:schemeClr val="bg1">
                    <a:alpha val="80000"/>
                  </a:schemeClr>
                </a:solidFill>
              </a:rPr>
              <a:t> en hogepriester</a:t>
            </a:r>
          </a:p>
        </p:txBody>
      </p:sp>
    </p:spTree>
    <p:extLst>
      <p:ext uri="{BB962C8B-B14F-4D97-AF65-F5344CB8AC3E}">
        <p14:creationId xmlns:p14="http://schemas.microsoft.com/office/powerpoint/2010/main" val="67563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5317AB-E4A4-D0ED-E1A3-BCD0E3BBFAB2}"/>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AE9FC70-8A26-4CF2-8E04-EBDADB8B8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el 3">
            <a:extLst>
              <a:ext uri="{FF2B5EF4-FFF2-40B4-BE49-F238E27FC236}">
                <a16:creationId xmlns:a16="http://schemas.microsoft.com/office/drawing/2014/main" id="{E5D30CE5-1F1D-9E13-27A4-17379FC17E32}"/>
              </a:ext>
            </a:extLst>
          </p:cNvPr>
          <p:cNvSpPr>
            <a:spLocks noGrp="1"/>
          </p:cNvSpPr>
          <p:nvPr>
            <p:ph type="ctrTitle"/>
          </p:nvPr>
        </p:nvSpPr>
        <p:spPr>
          <a:xfrm>
            <a:off x="5207000" y="583345"/>
            <a:ext cx="5833787" cy="2274155"/>
          </a:xfrm>
        </p:spPr>
        <p:txBody>
          <a:bodyPr anchor="b">
            <a:normAutofit/>
          </a:bodyPr>
          <a:lstStyle/>
          <a:p>
            <a:pPr algn="r"/>
            <a:r>
              <a:rPr lang="nl-NL" sz="5600" dirty="0">
                <a:solidFill>
                  <a:srgbClr val="FFFFFF"/>
                </a:solidFill>
              </a:rPr>
              <a:t>Gods perfecte timing</a:t>
            </a:r>
          </a:p>
        </p:txBody>
      </p:sp>
      <p:sp>
        <p:nvSpPr>
          <p:cNvPr id="6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041" y="25973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65" name="Straight Connector 6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Graphic 2" descr="Klok met effen opvulling">
            <a:extLst>
              <a:ext uri="{FF2B5EF4-FFF2-40B4-BE49-F238E27FC236}">
                <a16:creationId xmlns:a16="http://schemas.microsoft.com/office/drawing/2014/main" id="{5ABE2374-8F1C-74E1-4F8B-FD4B4C4A98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8391" y="2814239"/>
            <a:ext cx="3217333" cy="3217333"/>
          </a:xfrm>
          <a:prstGeom prst="rect">
            <a:avLst/>
          </a:prstGeom>
        </p:spPr>
      </p:pic>
      <p:sp>
        <p:nvSpPr>
          <p:cNvPr id="6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821" y="28266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6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10939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98640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667D"/>
        </a:solidFill>
        <a:effectLst/>
      </p:bgPr>
    </p:bg>
    <p:spTree>
      <p:nvGrpSpPr>
        <p:cNvPr id="1" name="">
          <a:extLst>
            <a:ext uri="{FF2B5EF4-FFF2-40B4-BE49-F238E27FC236}">
              <a16:creationId xmlns:a16="http://schemas.microsoft.com/office/drawing/2014/main" id="{129F9E44-2237-CC91-0085-D71F09882E4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E8E386F-A5AA-1D6F-B6F5-D37FCA7FF674}"/>
              </a:ext>
            </a:extLst>
          </p:cNvPr>
          <p:cNvSpPr>
            <a:spLocks noGrp="1"/>
          </p:cNvSpPr>
          <p:nvPr>
            <p:ph type="title"/>
          </p:nvPr>
        </p:nvSpPr>
        <p:spPr>
          <a:solidFill>
            <a:srgbClr val="66667D"/>
          </a:solidFill>
        </p:spPr>
        <p:txBody>
          <a:bodyPr anchor="ctr">
            <a:normAutofit/>
          </a:bodyPr>
          <a:lstStyle/>
          <a:p>
            <a:pPr algn="ctr"/>
            <a:r>
              <a:rPr lang="nl-NL" sz="5600" dirty="0">
                <a:solidFill>
                  <a:srgbClr val="FFFFFF"/>
                </a:solidFill>
              </a:rPr>
              <a:t>Haggai 1:7-8 (VB)</a:t>
            </a:r>
          </a:p>
        </p:txBody>
      </p:sp>
      <p:sp>
        <p:nvSpPr>
          <p:cNvPr id="5" name="Ondertitel 4">
            <a:extLst>
              <a:ext uri="{FF2B5EF4-FFF2-40B4-BE49-F238E27FC236}">
                <a16:creationId xmlns:a16="http://schemas.microsoft.com/office/drawing/2014/main" id="{D476D882-3BCD-3D73-AC74-BCF2E75331A0}"/>
              </a:ext>
            </a:extLst>
          </p:cNvPr>
          <p:cNvSpPr>
            <a:spLocks noGrp="1"/>
          </p:cNvSpPr>
          <p:nvPr>
            <p:ph idx="1"/>
          </p:nvPr>
        </p:nvSpPr>
        <p:spPr/>
        <p:txBody>
          <a:bodyPr anchor="ctr">
            <a:normAutofit/>
          </a:bodyPr>
          <a:lstStyle/>
          <a:p>
            <a:pPr marL="0" indent="0">
              <a:buNone/>
            </a:pPr>
            <a:r>
              <a:rPr lang="nl-NL" sz="3200" dirty="0">
                <a:solidFill>
                  <a:schemeClr val="bg1">
                    <a:alpha val="80000"/>
                  </a:schemeClr>
                </a:solidFill>
              </a:rPr>
              <a:t>Daarom zegt de Heer van de hemellegers: Denk na over de weg die jullie nu gaan!</a:t>
            </a:r>
          </a:p>
          <a:p>
            <a:pPr marL="0" indent="0">
              <a:buNone/>
            </a:pPr>
            <a:r>
              <a:rPr lang="nl-NL" sz="3200" dirty="0">
                <a:solidFill>
                  <a:schemeClr val="bg1">
                    <a:alpha val="80000"/>
                  </a:schemeClr>
                </a:solidFill>
              </a:rPr>
              <a:t>Beklim het gebergte, haal hout en herbouw dit huis. Dat zal Mij vreugde geven en dan zal Ik grootgemaakt worden, zegt de Heer.</a:t>
            </a:r>
          </a:p>
        </p:txBody>
      </p:sp>
    </p:spTree>
    <p:extLst>
      <p:ext uri="{BB962C8B-B14F-4D97-AF65-F5344CB8AC3E}">
        <p14:creationId xmlns:p14="http://schemas.microsoft.com/office/powerpoint/2010/main" val="407015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1DFFEA-2B07-D34E-5B77-7D2DA1C4B3CE}"/>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AE9FC70-8A26-4CF2-8E04-EBDADB8B8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el 3">
            <a:extLst>
              <a:ext uri="{FF2B5EF4-FFF2-40B4-BE49-F238E27FC236}">
                <a16:creationId xmlns:a16="http://schemas.microsoft.com/office/drawing/2014/main" id="{7D15C2C4-5A20-1A9C-87C5-F72F5B49BF57}"/>
              </a:ext>
            </a:extLst>
          </p:cNvPr>
          <p:cNvSpPr>
            <a:spLocks noGrp="1"/>
          </p:cNvSpPr>
          <p:nvPr>
            <p:ph type="ctrTitle"/>
          </p:nvPr>
        </p:nvSpPr>
        <p:spPr>
          <a:xfrm>
            <a:off x="5207000" y="583345"/>
            <a:ext cx="5833787" cy="2274155"/>
          </a:xfrm>
        </p:spPr>
        <p:txBody>
          <a:bodyPr anchor="b">
            <a:normAutofit/>
          </a:bodyPr>
          <a:lstStyle/>
          <a:p>
            <a:pPr algn="r"/>
            <a:r>
              <a:rPr lang="nl-NL" sz="5200" dirty="0">
                <a:solidFill>
                  <a:srgbClr val="FFFFFF"/>
                </a:solidFill>
              </a:rPr>
              <a:t>Onze prioriteit moet bij God en Zijn koninkrijk liggen</a:t>
            </a:r>
          </a:p>
        </p:txBody>
      </p:sp>
      <p:sp>
        <p:nvSpPr>
          <p:cNvPr id="6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041" y="25973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65" name="Straight Connector 6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Graphic 4" descr="Badge: 1 silhouet">
            <a:extLst>
              <a:ext uri="{FF2B5EF4-FFF2-40B4-BE49-F238E27FC236}">
                <a16:creationId xmlns:a16="http://schemas.microsoft.com/office/drawing/2014/main" id="{3C3062DD-5194-4A31-C2B9-8FD222ECB4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8391" y="2814239"/>
            <a:ext cx="3217333" cy="3217333"/>
          </a:xfrm>
          <a:prstGeom prst="rect">
            <a:avLst/>
          </a:prstGeom>
        </p:spPr>
      </p:pic>
      <p:sp>
        <p:nvSpPr>
          <p:cNvPr id="6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821" y="28266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6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10939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0463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667D"/>
        </a:solidFill>
        <a:effectLst/>
      </p:bgPr>
    </p:bg>
    <p:spTree>
      <p:nvGrpSpPr>
        <p:cNvPr id="1" name="">
          <a:extLst>
            <a:ext uri="{FF2B5EF4-FFF2-40B4-BE49-F238E27FC236}">
              <a16:creationId xmlns:a16="http://schemas.microsoft.com/office/drawing/2014/main" id="{36F8BC25-C429-5398-686C-67A0D2233D0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C122898-B4A5-F391-DC6E-2B4BB259624C}"/>
              </a:ext>
            </a:extLst>
          </p:cNvPr>
          <p:cNvSpPr>
            <a:spLocks noGrp="1"/>
          </p:cNvSpPr>
          <p:nvPr>
            <p:ph type="title"/>
          </p:nvPr>
        </p:nvSpPr>
        <p:spPr/>
        <p:txBody>
          <a:bodyPr anchor="ctr">
            <a:normAutofit/>
          </a:bodyPr>
          <a:lstStyle/>
          <a:p>
            <a:pPr algn="ctr"/>
            <a:r>
              <a:rPr lang="nl-NL" sz="5600" dirty="0">
                <a:solidFill>
                  <a:srgbClr val="FFFFFF"/>
                </a:solidFill>
              </a:rPr>
              <a:t>Haggai 2:5-6 (BB)</a:t>
            </a:r>
          </a:p>
        </p:txBody>
      </p:sp>
      <p:sp>
        <p:nvSpPr>
          <p:cNvPr id="5" name="Ondertitel 4">
            <a:extLst>
              <a:ext uri="{FF2B5EF4-FFF2-40B4-BE49-F238E27FC236}">
                <a16:creationId xmlns:a16="http://schemas.microsoft.com/office/drawing/2014/main" id="{43E7AD99-5112-2B5D-0B60-4396DF9AD8B8}"/>
              </a:ext>
            </a:extLst>
          </p:cNvPr>
          <p:cNvSpPr>
            <a:spLocks noGrp="1"/>
          </p:cNvSpPr>
          <p:nvPr>
            <p:ph idx="1"/>
          </p:nvPr>
        </p:nvSpPr>
        <p:spPr/>
        <p:txBody>
          <a:bodyPr anchor="ctr">
            <a:normAutofit/>
          </a:bodyPr>
          <a:lstStyle/>
          <a:p>
            <a:pPr marL="0" indent="0">
              <a:buNone/>
            </a:pPr>
            <a:r>
              <a:rPr lang="nl-NL" sz="3200" dirty="0">
                <a:solidFill>
                  <a:schemeClr val="bg1">
                    <a:alpha val="80000"/>
                  </a:schemeClr>
                </a:solidFill>
              </a:rPr>
              <a:t>Maar de Heer zegt: Houd moed, </a:t>
            </a:r>
            <a:r>
              <a:rPr lang="nl-NL" sz="3200" dirty="0" err="1">
                <a:solidFill>
                  <a:schemeClr val="bg1">
                    <a:alpha val="80000"/>
                  </a:schemeClr>
                </a:solidFill>
              </a:rPr>
              <a:t>Zerubbabel</a:t>
            </a:r>
            <a:r>
              <a:rPr lang="nl-NL" sz="3200" dirty="0">
                <a:solidFill>
                  <a:schemeClr val="bg1">
                    <a:alpha val="80000"/>
                  </a:schemeClr>
                </a:solidFill>
              </a:rPr>
              <a:t>! Houd moed, Jozua! Houd moed, volk! Ga aan het werk, want Ik ben met jullie, zegt de Heer van de hemelse legers. </a:t>
            </a:r>
          </a:p>
          <a:p>
            <a:pPr marL="0" indent="0">
              <a:buNone/>
            </a:pPr>
            <a:r>
              <a:rPr lang="nl-NL" sz="3200" dirty="0">
                <a:solidFill>
                  <a:schemeClr val="bg1">
                    <a:alpha val="80000"/>
                  </a:schemeClr>
                </a:solidFill>
              </a:rPr>
              <a:t>Want Ik doe wat Ik heb beloofd toen Ik jullie uit Egypte bevrijdde. En mijn Geest zal bij jullie zijn. Wees dus niet bang.</a:t>
            </a:r>
          </a:p>
        </p:txBody>
      </p:sp>
    </p:spTree>
    <p:extLst>
      <p:ext uri="{BB962C8B-B14F-4D97-AF65-F5344CB8AC3E}">
        <p14:creationId xmlns:p14="http://schemas.microsoft.com/office/powerpoint/2010/main" val="253549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667D"/>
        </a:solidFill>
        <a:effectLst/>
      </p:bgPr>
    </p:bg>
    <p:spTree>
      <p:nvGrpSpPr>
        <p:cNvPr id="1" name="">
          <a:extLst>
            <a:ext uri="{FF2B5EF4-FFF2-40B4-BE49-F238E27FC236}">
              <a16:creationId xmlns:a16="http://schemas.microsoft.com/office/drawing/2014/main" id="{78230167-611C-60EF-BF20-7F447326A33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45B2DD9-A43F-14A7-C6AD-C0F50DD8D58B}"/>
              </a:ext>
            </a:extLst>
          </p:cNvPr>
          <p:cNvSpPr>
            <a:spLocks noGrp="1"/>
          </p:cNvSpPr>
          <p:nvPr>
            <p:ph type="title"/>
          </p:nvPr>
        </p:nvSpPr>
        <p:spPr/>
        <p:txBody>
          <a:bodyPr anchor="ctr">
            <a:normAutofit/>
          </a:bodyPr>
          <a:lstStyle/>
          <a:p>
            <a:pPr algn="ctr"/>
            <a:r>
              <a:rPr lang="nl-NL" sz="5600" dirty="0">
                <a:solidFill>
                  <a:srgbClr val="FFFFFF"/>
                </a:solidFill>
              </a:rPr>
              <a:t>Haggai 2:10 (BB)</a:t>
            </a:r>
          </a:p>
        </p:txBody>
      </p:sp>
      <p:sp>
        <p:nvSpPr>
          <p:cNvPr id="5" name="Ondertitel 4">
            <a:extLst>
              <a:ext uri="{FF2B5EF4-FFF2-40B4-BE49-F238E27FC236}">
                <a16:creationId xmlns:a16="http://schemas.microsoft.com/office/drawing/2014/main" id="{DD9B3FF0-EE57-E35D-B8A2-AAC8F7504210}"/>
              </a:ext>
            </a:extLst>
          </p:cNvPr>
          <p:cNvSpPr>
            <a:spLocks noGrp="1"/>
          </p:cNvSpPr>
          <p:nvPr>
            <p:ph idx="1"/>
          </p:nvPr>
        </p:nvSpPr>
        <p:spPr/>
        <p:txBody>
          <a:bodyPr anchor="ctr">
            <a:normAutofit/>
          </a:bodyPr>
          <a:lstStyle/>
          <a:p>
            <a:pPr marL="0" indent="0">
              <a:buNone/>
            </a:pPr>
            <a:r>
              <a:rPr lang="nl-NL" sz="3200" dirty="0">
                <a:solidFill>
                  <a:schemeClr val="bg1">
                    <a:alpha val="80000"/>
                  </a:schemeClr>
                </a:solidFill>
              </a:rPr>
              <a:t>Deze tempel zal mooier worden dan de vorige, zegt de Heer van de hemelse legers. En op deze plaats zal Ik vrede en redding geven, zegt de Heer van de hemelse legers.</a:t>
            </a:r>
          </a:p>
        </p:txBody>
      </p:sp>
    </p:spTree>
    <p:extLst>
      <p:ext uri="{BB962C8B-B14F-4D97-AF65-F5344CB8AC3E}">
        <p14:creationId xmlns:p14="http://schemas.microsoft.com/office/powerpoint/2010/main" val="4967998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TotalTime>
  <Words>280</Words>
  <Application>Microsoft Office PowerPoint</Application>
  <PresentationFormat>Breedbeeld</PresentationFormat>
  <Paragraphs>22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Aptos Display</vt:lpstr>
      <vt:lpstr>Arial</vt:lpstr>
      <vt:lpstr>Kantoorthema</vt:lpstr>
      <vt:lpstr>PowerPoint-presentatie</vt:lpstr>
      <vt:lpstr>God laat niet los</vt:lpstr>
      <vt:lpstr>PowerPoint-presentatie</vt:lpstr>
      <vt:lpstr>Haggai 1:1 (NBV21)</vt:lpstr>
      <vt:lpstr>Gods perfecte timing</vt:lpstr>
      <vt:lpstr>Haggai 1:7-8 (VB)</vt:lpstr>
      <vt:lpstr>Onze prioriteit moet bij God en Zijn koninkrijk liggen</vt:lpstr>
      <vt:lpstr>Haggai 2:5-6 (BB)</vt:lpstr>
      <vt:lpstr>Haggai 2:10 (BB)</vt:lpstr>
      <vt:lpstr>Wees sterk, houd vol!</vt:lpstr>
      <vt:lpstr>Volledige toewijding begint met een schoon hart </vt:lpstr>
      <vt:lpstr>Gods aanwezigheid</vt:lpstr>
      <vt:lpstr>Psalm 138:8 (BB)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Marjon Dijkman</dc:creator>
  <cp:lastModifiedBy>Marjon Dijkman</cp:lastModifiedBy>
  <cp:revision>5</cp:revision>
  <dcterms:created xsi:type="dcterms:W3CDTF">2024-10-19T13:24:33Z</dcterms:created>
  <dcterms:modified xsi:type="dcterms:W3CDTF">2024-10-19T19:17:39Z</dcterms:modified>
</cp:coreProperties>
</file>