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58" r:id="rId6"/>
    <p:sldId id="264" r:id="rId7"/>
    <p:sldId id="265" r:id="rId8"/>
    <p:sldId id="267" r:id="rId9"/>
    <p:sldId id="268" r:id="rId10"/>
    <p:sldId id="269" r:id="rId11"/>
    <p:sldId id="263" r:id="rId12"/>
    <p:sldId id="270" r:id="rId13"/>
    <p:sldId id="275" r:id="rId14"/>
    <p:sldId id="271" r:id="rId15"/>
    <p:sldId id="27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72D"/>
    <a:srgbClr val="682E2A"/>
    <a:srgbClr val="0E0E10"/>
    <a:srgbClr val="8E8E80"/>
    <a:srgbClr val="78837B"/>
    <a:srgbClr val="576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E547C-0834-BADC-A6CA-3C1560266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1731C6-C8A0-52FC-3660-60DD8D90D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414C4C-E603-FC4B-5F7F-CECACABF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89B0DC-933D-9AD8-0EAA-8E0572BD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7926EB-4DCC-D7D5-F90F-559F1E35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32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61882-FFFA-AA0D-785D-30B1F7F3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26AADB-A73D-EE7D-8A99-48A0782AE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68D0B4-8F6D-F303-95B7-49EA781D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34114C-C844-73DE-FD37-711DDA0F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54E5F9-4BB6-8BD0-DF8A-7A86405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5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B47B7F-E20D-384D-BD41-D0D5AB848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63567D-B446-674A-E518-B7BF7B3A8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0E06F6-6BC2-369E-8425-9519F4A4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929975-2560-EBDA-8F9E-6AD02D7C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23684-76BC-2B55-F2CD-FAFF0D6C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71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E0AB8-7178-4551-A41D-E3F22249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858AC3-4486-5186-FCBE-AFEEEE32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5CA83-CB0B-A2A6-3D7F-8A1F7779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F1BE4E-10BC-E886-A998-F17458DF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C454D-FFB1-10F3-2B79-E132FC3F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62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9FC9E-56D2-5429-D6EE-C462493D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61971B-EC83-CCF9-F814-33299FA3F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B72DFF-E6DA-EBC9-C2FB-51407284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999259-009A-CF38-2563-6D44B801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C05B84-4018-470D-5D1A-8DC2D3CB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40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0DCED-ADE1-D46A-F5F1-89B80EFC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74A799-9793-663F-578C-188057307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6A4831-63E9-0970-EE33-26CA1C5B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8B9432-C9E0-68BD-261D-836D772F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73D87A-C01B-F0C7-9CE4-347B2AB8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AA48CC-E8CB-2920-3692-5DE6A605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92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F7424-47F6-4A20-F2B4-E1C62893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2D682-A48C-BC07-D809-015419F5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7C9D3A-6177-1085-0CB2-3321013BA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B96712-B152-7821-5FDD-56118835A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CFA138-5A19-DCEA-FA16-489AEB255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1EA2AC6-4F73-94E1-CC92-E9C2A3C0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63A2BA7-698D-8070-7819-BE2858F5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B43D59D-FCEE-020F-B73D-11F08CAF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84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A123F-2EA8-A168-6BD2-0B02B545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8E9F44-5F7D-C006-7717-5ECA900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1C8583-919E-F056-C742-182797C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CC562C-292E-8320-203B-831497A1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92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B5CBBC-5E60-67A0-A840-E8ED6860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9DE883-8E18-7747-A3E4-9D067281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01B27E-7409-A5D5-6C3A-008F1F54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82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D1FA1-10DA-5600-D0C9-9AD6CE51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07AA03-92B4-3B80-E86D-C403E1320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248352-4643-8BC5-BCD0-9D6A117A6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9FAB3C-2D1D-7491-520F-16DD025B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B8C157-AB39-8C15-B676-9942E6D9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C44CC2-E106-623B-E630-7189DDEC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75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C5784-CE10-C269-816B-64343E9C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C88CA8-E6F9-7AAF-53A9-368C84B02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5496F6-A7A7-010A-2895-F4E0D1825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C17077-FD10-F597-A6E7-B0F13E5F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FE6A88-0C64-2DC1-DCE4-948D28D4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A33E2A-91DA-2D57-E6ED-8EE39CA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75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9406A1-B060-CD4F-447C-DC53E7CE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740791-2D94-2F47-29AE-B80CF8382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5BD017-5516-3792-249D-673623BB2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5749D8-3BD9-4FC9-A2A0-7C4187A15EEF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A58F49-BD91-BDE0-4763-85DAF01B6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0391EE-2278-FC16-33E1-CAECDF9D6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2BFB4-5E9A-40ED-8859-018C71BB6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10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ijdelijke aanduiding voor inhoud 8" descr="Afbeelding met vuur, warmte, vlam, kaars&#10;&#10;Automatisch gegenereerde beschrijving">
            <a:extLst>
              <a:ext uri="{FF2B5EF4-FFF2-40B4-BE49-F238E27FC236}">
                <a16:creationId xmlns:a16="http://schemas.microsoft.com/office/drawing/2014/main" id="{4C25F4A4-8D6B-DE20-8024-E7F3E3511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8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67E85-02CC-43F1-C1A4-F55CEBBD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26EC7FD-D32E-801E-6E4B-825CC4A5F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uur, vlam, warmte, kaars&#10;&#10;Automatisch gegenereerde beschrijving">
            <a:extLst>
              <a:ext uri="{FF2B5EF4-FFF2-40B4-BE49-F238E27FC236}">
                <a16:creationId xmlns:a16="http://schemas.microsoft.com/office/drawing/2014/main" id="{A3EF4910-5287-84AB-2831-50A54A62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r="1349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BAEDC91-0FA2-0776-732E-2B7CD1C5A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700023-8D84-1BEE-635D-440541689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36" y="561110"/>
            <a:ext cx="5278582" cy="5756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600" dirty="0"/>
              <a:t>Het Licht schijnt in de duisternis en de duisternis heeft het niet overweldigd.</a:t>
            </a:r>
          </a:p>
        </p:txBody>
      </p:sp>
    </p:spTree>
    <p:extLst>
      <p:ext uri="{BB962C8B-B14F-4D97-AF65-F5344CB8AC3E}">
        <p14:creationId xmlns:p14="http://schemas.microsoft.com/office/powerpoint/2010/main" val="204537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Tijdelijke aanduiding voor inhoud 6" descr="Afbeelding met Lensschittering, licht, Amber, Kleurrijkheid&#10;&#10;Automatisch gegenereerde beschrijving">
            <a:extLst>
              <a:ext uri="{FF2B5EF4-FFF2-40B4-BE49-F238E27FC236}">
                <a16:creationId xmlns:a16="http://schemas.microsoft.com/office/drawing/2014/main" id="{AF0AEAE7-BF73-5F09-8B1B-6156D4037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b="98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7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BBFF4-73F7-E5E0-8AFB-5EA1B07FC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DACD25-EE2B-6A28-D438-9BA19731C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verven&#10;&#10;Automatisch gegenereerde beschrijving">
            <a:extLst>
              <a:ext uri="{FF2B5EF4-FFF2-40B4-BE49-F238E27FC236}">
                <a16:creationId xmlns:a16="http://schemas.microsoft.com/office/drawing/2014/main" id="{39177D6A-806E-7ADD-4283-FAF503967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6" b="226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7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wolk, verven, hemel, buitenshuis&#10;&#10;Automatisch gegenereerde beschrijving">
            <a:extLst>
              <a:ext uri="{FF2B5EF4-FFF2-40B4-BE49-F238E27FC236}">
                <a16:creationId xmlns:a16="http://schemas.microsoft.com/office/drawing/2014/main" id="{BE5D01C1-2777-E7E0-75AB-49313FABA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1" b="243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2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7606F-5235-ACDF-96CA-493E4C7F9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F2BFCF-DCFD-B8B0-4279-EDC930B2F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uur, vlam, warmte, kaars&#10;&#10;Automatisch gegenereerde beschrijving">
            <a:extLst>
              <a:ext uri="{FF2B5EF4-FFF2-40B4-BE49-F238E27FC236}">
                <a16:creationId xmlns:a16="http://schemas.microsoft.com/office/drawing/2014/main" id="{45D9D45C-4E41-DB13-4508-17D2BE8E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447E26-F532-2E39-2BD1-2D44D409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Johannes 8 vers 12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A57554-FCD2-FD5C-6B8C-B71E52761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FFFFFF"/>
                </a:solidFill>
              </a:rPr>
              <a:t>Jezus zei: ‘Ik ben het licht van de wereld. Wie Mij volgt, zal nooit in de duisternis leven, maar hij zal het licht hebben dat Leven geeft.’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58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00D34-662A-288F-2214-542C15C00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545941-123C-8BB3-D4A6-79E61656B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ijdelijke aanduiding voor inhoud 8" descr="Afbeelding met vuur, warmte, vlam, kaars&#10;&#10;Automatisch gegenereerde beschrijving">
            <a:extLst>
              <a:ext uri="{FF2B5EF4-FFF2-40B4-BE49-F238E27FC236}">
                <a16:creationId xmlns:a16="http://schemas.microsoft.com/office/drawing/2014/main" id="{3FBA0299-88B9-C457-77F1-6745677E2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loeilamp met effen opvulling">
            <a:extLst>
              <a:ext uri="{FF2B5EF4-FFF2-40B4-BE49-F238E27FC236}">
                <a16:creationId xmlns:a16="http://schemas.microsoft.com/office/drawing/2014/main" id="{A73B88AF-4CD2-4AB8-0271-7A4248127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811966" y="783077"/>
            <a:ext cx="914400" cy="9144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7633D7D-A63F-9B53-A1DC-9524BB0CFCAC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10269166" y="0"/>
            <a:ext cx="3243" cy="783077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43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verven&#10;&#10;Automatisch gegenereerde beschrijving">
            <a:extLst>
              <a:ext uri="{FF2B5EF4-FFF2-40B4-BE49-F238E27FC236}">
                <a16:creationId xmlns:a16="http://schemas.microsoft.com/office/drawing/2014/main" id="{D148B32C-4A69-6E9A-2CFF-FFEF65FE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6" b="226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0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A4583-1824-F0DB-CE7F-93C329763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2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vuur, vlam, warmte, kaars&#10;&#10;Automatisch gegenereerde beschrijving">
            <a:extLst>
              <a:ext uri="{FF2B5EF4-FFF2-40B4-BE49-F238E27FC236}">
                <a16:creationId xmlns:a16="http://schemas.microsoft.com/office/drawing/2014/main" id="{FE1B6B66-FCFF-0FD3-40CC-689D0529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uur, vlam, warmte, kaars&#10;&#10;Automatisch gegenereerde beschrijving">
            <a:extLst>
              <a:ext uri="{FF2B5EF4-FFF2-40B4-BE49-F238E27FC236}">
                <a16:creationId xmlns:a16="http://schemas.microsoft.com/office/drawing/2014/main" id="{08151E7A-3DF1-CD71-DBB2-B7769B55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9FBB5F-AA67-4E5A-6D38-673F31EA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Johannes 1  vers 1-5 &amp; 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7D01F-7A2E-2C9C-D08E-DE59E5AD4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24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1 In het begin was het Woord. Het Woord was bij God en het Woord was God. 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2 Het was in het begin bij God. 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3 Alle dingen zijn door het Woord ontstaan en niets van wat bestaat is zonder het Woord ontstaan. 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4 In het Woord was leven en het leven was het Licht voor de mensen. 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5 Het Licht schijnt in de duisternis en de duisternis heeft het niet overweldigd.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14 Het Woord is mens geworden en heeft onder ons gewoond. We hebben zijn grootheid gezien: zijn grootheid als eniggeboren Zoon van de Vader, vol genade en waarheid. </a:t>
            </a:r>
            <a:endParaRPr lang="nl-NL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5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53A57-206D-DA41-06B2-250C5CE9C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uur, vlam, warmte, kaars&#10;&#10;Automatisch gegenereerde beschrijving">
            <a:extLst>
              <a:ext uri="{FF2B5EF4-FFF2-40B4-BE49-F238E27FC236}">
                <a16:creationId xmlns:a16="http://schemas.microsoft.com/office/drawing/2014/main" id="{C1B659F2-9167-77E3-DC67-4EB63FEDA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r="1349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B69E64-B282-F528-DE32-E23F062A4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36" y="529937"/>
            <a:ext cx="5278582" cy="5829300"/>
          </a:xfrm>
        </p:spPr>
        <p:txBody>
          <a:bodyPr anchor="ctr">
            <a:normAutofit lnSpcReduction="10000"/>
          </a:bodyPr>
          <a:lstStyle/>
          <a:p>
            <a:pPr marL="0" indent="0" algn="l">
              <a:buNone/>
            </a:pPr>
            <a:r>
              <a:rPr lang="nl-NL" sz="3600" dirty="0"/>
              <a:t>In het begin was het Woord. Het Woord was bij God en het Woord was God. </a:t>
            </a:r>
          </a:p>
          <a:p>
            <a:pPr marL="0" indent="0" algn="l">
              <a:buNone/>
            </a:pPr>
            <a:endParaRPr lang="nl-NL" sz="3600" dirty="0"/>
          </a:p>
          <a:p>
            <a:pPr marL="0" indent="0" algn="l">
              <a:buNone/>
            </a:pPr>
            <a:r>
              <a:rPr lang="nl-NL" sz="3600" dirty="0"/>
              <a:t>Het Woord is mens geworden en heeft onder ons gewoond. We hebben zijn grootheid gezien: zijn grootheid als eniggeboren Zoon van de Vader, vol genade en waarheid.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62909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2AB46-BD04-983D-6E71-39FF2E45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05F702C5-0720-2C35-E4CC-D831A622E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uur, vlam, warmte, kaars&#10;&#10;Automatisch gegenereerde beschrijving">
            <a:extLst>
              <a:ext uri="{FF2B5EF4-FFF2-40B4-BE49-F238E27FC236}">
                <a16:creationId xmlns:a16="http://schemas.microsoft.com/office/drawing/2014/main" id="{9EAE55D6-0EF8-E0C4-958D-119E79628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r="1349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2A35021-E470-EBB6-BDA3-B5AE17EE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1D663A-1200-A364-B49E-CEC3A0E52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36" y="477982"/>
            <a:ext cx="5278582" cy="58189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600" dirty="0"/>
              <a:t>Het was in het begin bij God. </a:t>
            </a:r>
          </a:p>
          <a:p>
            <a:pPr marL="0" indent="0">
              <a:buNone/>
            </a:pPr>
            <a:r>
              <a:rPr lang="nl-NL" sz="3600" dirty="0"/>
              <a:t>Alle dingen zijn door het Woord ontstaan en niets van wat bestaat is zonder het Woord ontstaan. </a:t>
            </a:r>
          </a:p>
        </p:txBody>
      </p:sp>
    </p:spTree>
    <p:extLst>
      <p:ext uri="{BB962C8B-B14F-4D97-AF65-F5344CB8AC3E}">
        <p14:creationId xmlns:p14="http://schemas.microsoft.com/office/powerpoint/2010/main" val="198569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18F61-F9EB-7824-44DD-151D40F66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EF0B01B5-C59B-2707-A401-FB0C5EACC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uur, vlam, warmte, kaars&#10;&#10;Automatisch gegenereerde beschrijving">
            <a:extLst>
              <a:ext uri="{FF2B5EF4-FFF2-40B4-BE49-F238E27FC236}">
                <a16:creationId xmlns:a16="http://schemas.microsoft.com/office/drawing/2014/main" id="{745F8DA4-6672-3476-A9A5-AE64EC80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r="1349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71CEEB-E73C-6CCA-5BEA-472DEC62E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0CB19-7FEE-0DDA-E585-DCD18F926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36" y="561110"/>
            <a:ext cx="5278582" cy="57357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600" dirty="0"/>
              <a:t>In het Woord was leven en het leven was het Licht voor de mensen. </a:t>
            </a:r>
          </a:p>
        </p:txBody>
      </p:sp>
    </p:spTree>
    <p:extLst>
      <p:ext uri="{BB962C8B-B14F-4D97-AF65-F5344CB8AC3E}">
        <p14:creationId xmlns:p14="http://schemas.microsoft.com/office/powerpoint/2010/main" val="25548008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257</Words>
  <Application>Microsoft Office PowerPoint</Application>
  <PresentationFormat>Breedbeeld</PresentationFormat>
  <Paragraphs>16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Johannes 1  vers 1-5 &amp; 14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Johannes 8 vers 12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Marjon Dijkman</dc:creator>
  <cp:lastModifiedBy>Marjon Dijkman</cp:lastModifiedBy>
  <cp:revision>8</cp:revision>
  <dcterms:created xsi:type="dcterms:W3CDTF">2024-12-21T14:20:07Z</dcterms:created>
  <dcterms:modified xsi:type="dcterms:W3CDTF">2024-12-24T15:59:38Z</dcterms:modified>
</cp:coreProperties>
</file>