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74" r:id="rId8"/>
    <p:sldId id="264" r:id="rId9"/>
    <p:sldId id="265" r:id="rId10"/>
    <p:sldId id="275" r:id="rId11"/>
    <p:sldId id="263" r:id="rId12"/>
    <p:sldId id="268" r:id="rId13"/>
    <p:sldId id="270" r:id="rId14"/>
    <p:sldId id="271" r:id="rId15"/>
    <p:sldId id="273"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2E5E"/>
    <a:srgbClr val="442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nl-NL"/>
              <a:t>Klik om stijl te bewerken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63ACB42-B921-4628-AE9A-FD46E7865492}" type="datetimeFigureOut">
              <a:rPr lang="nl-NL" smtClean="0"/>
              <a:t>25-12-2021</a:t>
            </a:fld>
            <a:endParaRPr lang="nl-NL"/>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nl-NL"/>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B6A9661-BC91-4113-A971-4D1DB6E60302}" type="slidenum">
              <a:rPr lang="nl-NL" smtClean="0"/>
              <a:t>‹nr.›</a:t>
            </a:fld>
            <a:endParaRPr lang="nl-NL"/>
          </a:p>
        </p:txBody>
      </p:sp>
    </p:spTree>
    <p:extLst>
      <p:ext uri="{BB962C8B-B14F-4D97-AF65-F5344CB8AC3E}">
        <p14:creationId xmlns:p14="http://schemas.microsoft.com/office/powerpoint/2010/main" val="2917766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63ACB42-B921-4628-AE9A-FD46E7865492}" type="datetimeFigureOut">
              <a:rPr lang="nl-NL" smtClean="0"/>
              <a:t>25-12-2021</a:t>
            </a:fld>
            <a:endParaRPr lang="nl-NL"/>
          </a:p>
        </p:txBody>
      </p:sp>
      <p:sp>
        <p:nvSpPr>
          <p:cNvPr id="6" name="Footer Placeholder 5"/>
          <p:cNvSpPr>
            <a:spLocks noGrp="1"/>
          </p:cNvSpPr>
          <p:nvPr>
            <p:ph type="ftr" sz="quarter" idx="11"/>
          </p:nvPr>
        </p:nvSpPr>
        <p:spPr/>
        <p:txBody>
          <a:bodyPr/>
          <a:lstStyle/>
          <a:p>
            <a:endParaRPr lang="nl-N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6A9661-BC91-4113-A971-4D1DB6E60302}" type="slidenum">
              <a:rPr lang="nl-NL" smtClean="0"/>
              <a:t>‹nr.›</a:t>
            </a:fld>
            <a:endParaRPr lang="nl-NL"/>
          </a:p>
        </p:txBody>
      </p:sp>
    </p:spTree>
    <p:extLst>
      <p:ext uri="{BB962C8B-B14F-4D97-AF65-F5344CB8AC3E}">
        <p14:creationId xmlns:p14="http://schemas.microsoft.com/office/powerpoint/2010/main" val="226309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nl-NL"/>
              <a:t>Klik om stijl te bewerken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63ACB42-B921-4628-AE9A-FD46E7865492}" type="datetimeFigureOut">
              <a:rPr lang="nl-NL" smtClean="0"/>
              <a:t>25-12-2021</a:t>
            </a:fld>
            <a:endParaRPr lang="nl-NL"/>
          </a:p>
        </p:txBody>
      </p:sp>
      <p:sp>
        <p:nvSpPr>
          <p:cNvPr id="5" name="Footer Placeholder 4"/>
          <p:cNvSpPr>
            <a:spLocks noGrp="1"/>
          </p:cNvSpPr>
          <p:nvPr>
            <p:ph type="ftr" sz="quarter" idx="11"/>
          </p:nvPr>
        </p:nvSpPr>
        <p:spPr/>
        <p:txBody>
          <a:bodyPr/>
          <a:lstStyle/>
          <a:p>
            <a:endParaRPr lang="nl-NL"/>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6A9661-BC91-4113-A971-4D1DB6E60302}" type="slidenum">
              <a:rPr lang="nl-NL" smtClean="0"/>
              <a:t>‹nr.›</a:t>
            </a:fld>
            <a:endParaRPr lang="nl-NL"/>
          </a:p>
        </p:txBody>
      </p:sp>
    </p:spTree>
    <p:extLst>
      <p:ext uri="{BB962C8B-B14F-4D97-AF65-F5344CB8AC3E}">
        <p14:creationId xmlns:p14="http://schemas.microsoft.com/office/powerpoint/2010/main" val="2412017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nl-NL"/>
              <a:t>Klik om stijl te bewerken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63ACB42-B921-4628-AE9A-FD46E7865492}" type="datetimeFigureOut">
              <a:rPr lang="nl-NL" smtClean="0"/>
              <a:t>25-12-2021</a:t>
            </a:fld>
            <a:endParaRPr lang="nl-NL"/>
          </a:p>
        </p:txBody>
      </p:sp>
      <p:sp>
        <p:nvSpPr>
          <p:cNvPr id="5" name="Footer Placeholder 4"/>
          <p:cNvSpPr>
            <a:spLocks noGrp="1"/>
          </p:cNvSpPr>
          <p:nvPr>
            <p:ph type="ftr" sz="quarter" idx="11"/>
          </p:nvPr>
        </p:nvSpPr>
        <p:spPr/>
        <p:txBody>
          <a:bodyPr/>
          <a:lstStyle/>
          <a:p>
            <a:endParaRPr lang="nl-NL"/>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6A9661-BC91-4113-A971-4D1DB6E60302}" type="slidenum">
              <a:rPr lang="nl-NL" smtClean="0"/>
              <a:t>‹nr.›</a:t>
            </a:fld>
            <a:endParaRPr lang="nl-NL"/>
          </a:p>
        </p:txBody>
      </p:sp>
    </p:spTree>
    <p:extLst>
      <p:ext uri="{BB962C8B-B14F-4D97-AF65-F5344CB8AC3E}">
        <p14:creationId xmlns:p14="http://schemas.microsoft.com/office/powerpoint/2010/main" val="373232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63ACB42-B921-4628-AE9A-FD46E7865492}" type="datetimeFigureOut">
              <a:rPr lang="nl-NL" smtClean="0"/>
              <a:t>25-12-2021</a:t>
            </a:fld>
            <a:endParaRPr lang="nl-NL"/>
          </a:p>
        </p:txBody>
      </p:sp>
      <p:sp>
        <p:nvSpPr>
          <p:cNvPr id="5" name="Footer Placeholder 4"/>
          <p:cNvSpPr>
            <a:spLocks noGrp="1"/>
          </p:cNvSpPr>
          <p:nvPr>
            <p:ph type="ftr" sz="quarter" idx="11"/>
          </p:nvPr>
        </p:nvSpPr>
        <p:spPr/>
        <p:txBody>
          <a:bodyPr/>
          <a:lstStyle/>
          <a:p>
            <a:endParaRPr lang="nl-N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6A9661-BC91-4113-A971-4D1DB6E60302}" type="slidenum">
              <a:rPr lang="nl-NL" smtClean="0"/>
              <a:t>‹nr.›</a:t>
            </a:fld>
            <a:endParaRPr lang="nl-NL"/>
          </a:p>
        </p:txBody>
      </p:sp>
    </p:spTree>
    <p:extLst>
      <p:ext uri="{BB962C8B-B14F-4D97-AF65-F5344CB8AC3E}">
        <p14:creationId xmlns:p14="http://schemas.microsoft.com/office/powerpoint/2010/main" val="1008427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a:t>Klik om stijl te bewerken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63ACB42-B921-4628-AE9A-FD46E7865492}" type="datetimeFigureOut">
              <a:rPr lang="nl-NL" smtClean="0"/>
              <a:t>25-12-2021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B6A9661-BC91-4113-A971-4D1DB6E60302}" type="slidenum">
              <a:rPr lang="nl-NL" smtClean="0"/>
              <a:t>‹nr.›</a:t>
            </a:fld>
            <a:endParaRPr lang="nl-NL"/>
          </a:p>
        </p:txBody>
      </p:sp>
    </p:spTree>
    <p:extLst>
      <p:ext uri="{BB962C8B-B14F-4D97-AF65-F5344CB8AC3E}">
        <p14:creationId xmlns:p14="http://schemas.microsoft.com/office/powerpoint/2010/main" val="2243233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a:t>Klik om stijl te bewerken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63ACB42-B921-4628-AE9A-FD46E7865492}" type="datetimeFigureOut">
              <a:rPr lang="nl-NL" smtClean="0"/>
              <a:t>25-12-2021</a:t>
            </a:fld>
            <a:endParaRPr lang="nl-NL"/>
          </a:p>
        </p:txBody>
      </p:sp>
      <p:sp>
        <p:nvSpPr>
          <p:cNvPr id="8" name="Footer Placeholder 7"/>
          <p:cNvSpPr>
            <a:spLocks noGrp="1"/>
          </p:cNvSpPr>
          <p:nvPr>
            <p:ph type="ftr" sz="quarter" idx="11"/>
          </p:nvPr>
        </p:nvSpPr>
        <p:spPr>
          <a:xfrm>
            <a:off x="561111" y="6391838"/>
            <a:ext cx="3644282" cy="304801"/>
          </a:xfrm>
        </p:spPr>
        <p:txBody>
          <a:bodyPr/>
          <a:lstStyle/>
          <a:p>
            <a:endParaRPr lang="nl-NL"/>
          </a:p>
        </p:txBody>
      </p:sp>
      <p:sp>
        <p:nvSpPr>
          <p:cNvPr id="9" name="Slide Number Placeholder 8"/>
          <p:cNvSpPr>
            <a:spLocks noGrp="1"/>
          </p:cNvSpPr>
          <p:nvPr>
            <p:ph type="sldNum" sz="quarter" idx="12"/>
          </p:nvPr>
        </p:nvSpPr>
        <p:spPr/>
        <p:txBody>
          <a:bodyPr/>
          <a:lstStyle/>
          <a:p>
            <a:fld id="{3B6A9661-BC91-4113-A971-4D1DB6E60302}" type="slidenum">
              <a:rPr lang="nl-NL" smtClean="0"/>
              <a:t>‹nr.›</a:t>
            </a:fld>
            <a:endParaRPr lang="nl-NL"/>
          </a:p>
        </p:txBody>
      </p:sp>
    </p:spTree>
    <p:extLst>
      <p:ext uri="{BB962C8B-B14F-4D97-AF65-F5344CB8AC3E}">
        <p14:creationId xmlns:p14="http://schemas.microsoft.com/office/powerpoint/2010/main" val="2708169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nl-NL"/>
              <a:t>Klik om stijl te bewerken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63ACB42-B921-4628-AE9A-FD46E7865492}" type="datetimeFigureOut">
              <a:rPr lang="nl-NL" smtClean="0"/>
              <a:t>25-12-2021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6A9661-BC91-4113-A971-4D1DB6E60302}" type="slidenum">
              <a:rPr lang="nl-NL" smtClean="0"/>
              <a:t>‹nr.›</a:t>
            </a:fld>
            <a:endParaRPr lang="nl-NL"/>
          </a:p>
        </p:txBody>
      </p:sp>
    </p:spTree>
    <p:extLst>
      <p:ext uri="{BB962C8B-B14F-4D97-AF65-F5344CB8AC3E}">
        <p14:creationId xmlns:p14="http://schemas.microsoft.com/office/powerpoint/2010/main" val="1917875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63ACB42-B921-4628-AE9A-FD46E7865492}" type="datetimeFigureOut">
              <a:rPr lang="nl-NL" smtClean="0"/>
              <a:t>25-12-2021</a:t>
            </a:fld>
            <a:endParaRPr lang="nl-NL"/>
          </a:p>
        </p:txBody>
      </p:sp>
      <p:sp>
        <p:nvSpPr>
          <p:cNvPr id="5" name="Footer Placeholder 4"/>
          <p:cNvSpPr>
            <a:spLocks noGrp="1"/>
          </p:cNvSpPr>
          <p:nvPr>
            <p:ph type="ftr" sz="quarter" idx="11"/>
          </p:nvPr>
        </p:nvSpPr>
        <p:spPr/>
        <p:txBody>
          <a:bodyPr/>
          <a:lstStyle/>
          <a:p>
            <a:endParaRPr lang="nl-NL"/>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6A9661-BC91-4113-A971-4D1DB6E60302}" type="slidenum">
              <a:rPr lang="nl-NL" smtClean="0"/>
              <a:t>‹nr.›</a:t>
            </a:fld>
            <a:endParaRPr lang="nl-NL"/>
          </a:p>
        </p:txBody>
      </p:sp>
    </p:spTree>
    <p:extLst>
      <p:ext uri="{BB962C8B-B14F-4D97-AF65-F5344CB8AC3E}">
        <p14:creationId xmlns:p14="http://schemas.microsoft.com/office/powerpoint/2010/main" val="232047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63ACB42-B921-4628-AE9A-FD46E7865492}" type="datetimeFigureOut">
              <a:rPr lang="nl-NL" smtClean="0"/>
              <a:t>25-12-2021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B6A9661-BC91-4113-A971-4D1DB6E60302}" type="slidenum">
              <a:rPr lang="nl-NL" smtClean="0"/>
              <a:t>‹nr.›</a:t>
            </a:fld>
            <a:endParaRPr lang="nl-NL"/>
          </a:p>
        </p:txBody>
      </p:sp>
    </p:spTree>
    <p:extLst>
      <p:ext uri="{BB962C8B-B14F-4D97-AF65-F5344CB8AC3E}">
        <p14:creationId xmlns:p14="http://schemas.microsoft.com/office/powerpoint/2010/main" val="333605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63ACB42-B921-4628-AE9A-FD46E7865492}" type="datetimeFigureOut">
              <a:rPr lang="nl-NL" smtClean="0"/>
              <a:t>25-12-2021</a:t>
            </a:fld>
            <a:endParaRPr lang="nl-NL"/>
          </a:p>
        </p:txBody>
      </p:sp>
      <p:sp>
        <p:nvSpPr>
          <p:cNvPr id="5" name="Footer Placeholder 4"/>
          <p:cNvSpPr>
            <a:spLocks noGrp="1"/>
          </p:cNvSpPr>
          <p:nvPr>
            <p:ph type="ftr" sz="quarter" idx="11"/>
          </p:nvPr>
        </p:nvSpPr>
        <p:spPr/>
        <p:txBody>
          <a:bodyPr/>
          <a:lstStyle/>
          <a:p>
            <a:endParaRPr lang="nl-N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B6A9661-BC91-4113-A971-4D1DB6E60302}" type="slidenum">
              <a:rPr lang="nl-NL" smtClean="0"/>
              <a:t>‹nr.›</a:t>
            </a:fld>
            <a:endParaRPr lang="nl-NL"/>
          </a:p>
        </p:txBody>
      </p:sp>
    </p:spTree>
    <p:extLst>
      <p:ext uri="{BB962C8B-B14F-4D97-AF65-F5344CB8AC3E}">
        <p14:creationId xmlns:p14="http://schemas.microsoft.com/office/powerpoint/2010/main" val="141902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63ACB42-B921-4628-AE9A-FD46E7865492}" type="datetimeFigureOut">
              <a:rPr lang="nl-NL" smtClean="0"/>
              <a:t>25-12-2021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B6A9661-BC91-4113-A971-4D1DB6E60302}" type="slidenum">
              <a:rPr lang="nl-NL" smtClean="0"/>
              <a:t>‹nr.›</a:t>
            </a:fld>
            <a:endParaRPr lang="nl-NL"/>
          </a:p>
        </p:txBody>
      </p:sp>
    </p:spTree>
    <p:extLst>
      <p:ext uri="{BB962C8B-B14F-4D97-AF65-F5344CB8AC3E}">
        <p14:creationId xmlns:p14="http://schemas.microsoft.com/office/powerpoint/2010/main" val="412551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63ACB42-B921-4628-AE9A-FD46E7865492}" type="datetimeFigureOut">
              <a:rPr lang="nl-NL" smtClean="0"/>
              <a:t>25-12-2021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B6A9661-BC91-4113-A971-4D1DB6E60302}" type="slidenum">
              <a:rPr lang="nl-NL" smtClean="0"/>
              <a:t>‹nr.›</a:t>
            </a:fld>
            <a:endParaRPr lang="nl-NL"/>
          </a:p>
        </p:txBody>
      </p:sp>
    </p:spTree>
    <p:extLst>
      <p:ext uri="{BB962C8B-B14F-4D97-AF65-F5344CB8AC3E}">
        <p14:creationId xmlns:p14="http://schemas.microsoft.com/office/powerpoint/2010/main" val="2070205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nl-NL"/>
              <a:t>Klik om stijl te bewerken</a:t>
            </a:r>
            <a:endParaRPr lang="en-US" dirty="0"/>
          </a:p>
        </p:txBody>
      </p:sp>
      <p:sp>
        <p:nvSpPr>
          <p:cNvPr id="3" name="Date Placeholder 2"/>
          <p:cNvSpPr>
            <a:spLocks noGrp="1"/>
          </p:cNvSpPr>
          <p:nvPr>
            <p:ph type="dt" sz="half" idx="10"/>
          </p:nvPr>
        </p:nvSpPr>
        <p:spPr/>
        <p:txBody>
          <a:bodyPr/>
          <a:lstStyle/>
          <a:p>
            <a:fld id="{263ACB42-B921-4628-AE9A-FD46E7865492}" type="datetimeFigureOut">
              <a:rPr lang="nl-NL" smtClean="0"/>
              <a:t>25-12-2021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B6A9661-BC91-4113-A971-4D1DB6E60302}" type="slidenum">
              <a:rPr lang="nl-NL" smtClean="0"/>
              <a:t>‹nr.›</a:t>
            </a:fld>
            <a:endParaRPr lang="nl-NL"/>
          </a:p>
        </p:txBody>
      </p:sp>
    </p:spTree>
    <p:extLst>
      <p:ext uri="{BB962C8B-B14F-4D97-AF65-F5344CB8AC3E}">
        <p14:creationId xmlns:p14="http://schemas.microsoft.com/office/powerpoint/2010/main" val="290034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ACB42-B921-4628-AE9A-FD46E7865492}" type="datetimeFigureOut">
              <a:rPr lang="nl-NL" smtClean="0"/>
              <a:t>25-12-2021</a:t>
            </a:fld>
            <a:endParaRPr lang="nl-NL"/>
          </a:p>
        </p:txBody>
      </p:sp>
      <p:sp>
        <p:nvSpPr>
          <p:cNvPr id="3" name="Footer Placeholder 2"/>
          <p:cNvSpPr>
            <a:spLocks noGrp="1"/>
          </p:cNvSpPr>
          <p:nvPr>
            <p:ph type="ftr" sz="quarter" idx="11"/>
          </p:nvPr>
        </p:nvSpPr>
        <p:spPr/>
        <p:txBody>
          <a:bodyPr/>
          <a:lstStyle/>
          <a:p>
            <a:endParaRPr lang="nl-NL"/>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B6A9661-BC91-4113-A971-4D1DB6E60302}" type="slidenum">
              <a:rPr lang="nl-NL" smtClean="0"/>
              <a:t>‹nr.›</a:t>
            </a:fld>
            <a:endParaRPr lang="nl-NL"/>
          </a:p>
        </p:txBody>
      </p:sp>
    </p:spTree>
    <p:extLst>
      <p:ext uri="{BB962C8B-B14F-4D97-AF65-F5344CB8AC3E}">
        <p14:creationId xmlns:p14="http://schemas.microsoft.com/office/powerpoint/2010/main" val="309503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63ACB42-B921-4628-AE9A-FD46E7865492}" type="datetimeFigureOut">
              <a:rPr lang="nl-NL" smtClean="0"/>
              <a:t>25-12-2021</a:t>
            </a:fld>
            <a:endParaRPr lang="nl-NL"/>
          </a:p>
        </p:txBody>
      </p:sp>
      <p:sp>
        <p:nvSpPr>
          <p:cNvPr id="6" name="Footer Placeholder 5"/>
          <p:cNvSpPr>
            <a:spLocks noGrp="1"/>
          </p:cNvSpPr>
          <p:nvPr>
            <p:ph type="ftr" sz="quarter" idx="11"/>
          </p:nvPr>
        </p:nvSpPr>
        <p:spPr/>
        <p:txBody>
          <a:bodyPr/>
          <a:lstStyle/>
          <a:p>
            <a:endParaRPr lang="nl-N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6A9661-BC91-4113-A971-4D1DB6E60302}" type="slidenum">
              <a:rPr lang="nl-NL" smtClean="0"/>
              <a:t>‹nr.›</a:t>
            </a:fld>
            <a:endParaRPr lang="nl-NL"/>
          </a:p>
        </p:txBody>
      </p:sp>
    </p:spTree>
    <p:extLst>
      <p:ext uri="{BB962C8B-B14F-4D97-AF65-F5344CB8AC3E}">
        <p14:creationId xmlns:p14="http://schemas.microsoft.com/office/powerpoint/2010/main" val="889402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nl-NL"/>
              <a:t>Klik op het pictogram als u een afbeelding wilt toevoegen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63ACB42-B921-4628-AE9A-FD46E7865492}" type="datetimeFigureOut">
              <a:rPr lang="nl-NL" smtClean="0"/>
              <a:t>25-12-2021</a:t>
            </a:fld>
            <a:endParaRPr lang="nl-NL"/>
          </a:p>
        </p:txBody>
      </p:sp>
      <p:sp>
        <p:nvSpPr>
          <p:cNvPr id="6" name="Footer Placeholder 5"/>
          <p:cNvSpPr>
            <a:spLocks noGrp="1"/>
          </p:cNvSpPr>
          <p:nvPr>
            <p:ph type="ftr" sz="quarter" idx="11"/>
          </p:nvPr>
        </p:nvSpPr>
        <p:spPr/>
        <p:txBody>
          <a:bodyPr/>
          <a:lstStyle/>
          <a:p>
            <a:endParaRPr lang="nl-NL"/>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B6A9661-BC91-4113-A971-4D1DB6E60302}" type="slidenum">
              <a:rPr lang="nl-NL" smtClean="0"/>
              <a:t>‹nr.›</a:t>
            </a:fld>
            <a:endParaRPr lang="nl-NL"/>
          </a:p>
        </p:txBody>
      </p:sp>
    </p:spTree>
    <p:extLst>
      <p:ext uri="{BB962C8B-B14F-4D97-AF65-F5344CB8AC3E}">
        <p14:creationId xmlns:p14="http://schemas.microsoft.com/office/powerpoint/2010/main" val="302962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nl-NL"/>
              <a:t>Klik om stijl te bewerken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63ACB42-B921-4628-AE9A-FD46E7865492}" type="datetimeFigureOut">
              <a:rPr lang="nl-NL" smtClean="0"/>
              <a:t>25-12-2021</a:t>
            </a:fld>
            <a:endParaRPr lang="nl-NL"/>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nl-NL"/>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B6A9661-BC91-4113-A971-4D1DB6E60302}" type="slidenum">
              <a:rPr lang="nl-NL" smtClean="0"/>
              <a:t>‹nr.›</a:t>
            </a:fld>
            <a:endParaRPr lang="nl-NL"/>
          </a:p>
        </p:txBody>
      </p:sp>
    </p:spTree>
    <p:extLst>
      <p:ext uri="{BB962C8B-B14F-4D97-AF65-F5344CB8AC3E}">
        <p14:creationId xmlns:p14="http://schemas.microsoft.com/office/powerpoint/2010/main" val="1516244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natuur, nachthemel&#10;&#10;Automatisch gegenereerde beschrijving">
            <a:extLst>
              <a:ext uri="{FF2B5EF4-FFF2-40B4-BE49-F238E27FC236}">
                <a16:creationId xmlns:a16="http://schemas.microsoft.com/office/drawing/2014/main" id="{A47F2CA1-F71B-4BDE-9ACA-B26C84A54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el 7">
            <a:extLst>
              <a:ext uri="{FF2B5EF4-FFF2-40B4-BE49-F238E27FC236}">
                <a16:creationId xmlns:a16="http://schemas.microsoft.com/office/drawing/2014/main" id="{18908FE7-4BC0-4851-8176-C02639F91760}"/>
              </a:ext>
            </a:extLst>
          </p:cNvPr>
          <p:cNvSpPr>
            <a:spLocks noGrp="1"/>
          </p:cNvSpPr>
          <p:nvPr>
            <p:ph type="ctrTitle"/>
          </p:nvPr>
        </p:nvSpPr>
        <p:spPr/>
        <p:txBody>
          <a:bodyPr/>
          <a:lstStyle/>
          <a:p>
            <a:r>
              <a:rPr lang="nl-NL" sz="9600" dirty="0"/>
              <a:t>Kerst</a:t>
            </a:r>
          </a:p>
        </p:txBody>
      </p:sp>
      <p:sp>
        <p:nvSpPr>
          <p:cNvPr id="10" name="Ondertitel 9">
            <a:extLst>
              <a:ext uri="{FF2B5EF4-FFF2-40B4-BE49-F238E27FC236}">
                <a16:creationId xmlns:a16="http://schemas.microsoft.com/office/drawing/2014/main" id="{C5C869CB-7CE4-4D23-B2DC-93B47AA83096}"/>
              </a:ext>
            </a:extLst>
          </p:cNvPr>
          <p:cNvSpPr>
            <a:spLocks noGrp="1"/>
          </p:cNvSpPr>
          <p:nvPr>
            <p:ph type="subTitle" idx="1"/>
          </p:nvPr>
        </p:nvSpPr>
        <p:spPr/>
        <p:txBody>
          <a:bodyPr/>
          <a:lstStyle/>
          <a:p>
            <a:r>
              <a:rPr lang="nl-NL" dirty="0"/>
              <a:t>24 </a:t>
            </a:r>
            <a:r>
              <a:rPr lang="nl-NL"/>
              <a:t>december 2021</a:t>
            </a:r>
            <a:endParaRPr lang="nl-NL" dirty="0"/>
          </a:p>
        </p:txBody>
      </p:sp>
    </p:spTree>
    <p:extLst>
      <p:ext uri="{BB962C8B-B14F-4D97-AF65-F5344CB8AC3E}">
        <p14:creationId xmlns:p14="http://schemas.microsoft.com/office/powerpoint/2010/main" val="449100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natuur, nachthemel&#10;&#10;Automatisch gegenereerde beschrijving">
            <a:extLst>
              <a:ext uri="{FF2B5EF4-FFF2-40B4-BE49-F238E27FC236}">
                <a16:creationId xmlns:a16="http://schemas.microsoft.com/office/drawing/2014/main" id="{A47F2CA1-F71B-4BDE-9ACA-B26C84A54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a:extLst>
              <a:ext uri="{FF2B5EF4-FFF2-40B4-BE49-F238E27FC236}">
                <a16:creationId xmlns:a16="http://schemas.microsoft.com/office/drawing/2014/main" id="{78573B51-F97B-48D3-9100-9EF13E34D382}"/>
              </a:ext>
            </a:extLst>
          </p:cNvPr>
          <p:cNvSpPr txBox="1"/>
          <p:nvPr/>
        </p:nvSpPr>
        <p:spPr>
          <a:xfrm>
            <a:off x="1357152" y="1596979"/>
            <a:ext cx="7143036" cy="1815882"/>
          </a:xfrm>
          <a:prstGeom prst="rect">
            <a:avLst/>
          </a:prstGeom>
          <a:noFill/>
        </p:spPr>
        <p:txBody>
          <a:bodyPr wrap="square">
            <a:spAutoFit/>
          </a:bodyPr>
          <a:lstStyle/>
          <a:p>
            <a:r>
              <a:rPr lang="nl-NL"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Want er is een Kind geboren…</a:t>
            </a:r>
          </a:p>
          <a:p>
            <a:endParaRPr lang="nl-NL" sz="2800" dirty="0">
              <a:solidFill>
                <a:schemeClr val="bg1"/>
              </a:solidFill>
              <a:latin typeface="Calibri" panose="020F0502020204030204" pitchFamily="34" charset="0"/>
              <a:cs typeface="Calibri" panose="020F0502020204030204" pitchFamily="34" charset="0"/>
            </a:endParaRPr>
          </a:p>
          <a:p>
            <a:endParaRPr lang="nl-NL" sz="2800" dirty="0">
              <a:solidFill>
                <a:schemeClr val="bg1"/>
              </a:solidFill>
              <a:latin typeface="Calibri" panose="020F0502020204030204" pitchFamily="34" charset="0"/>
              <a:cs typeface="Calibri" panose="020F0502020204030204" pitchFamily="34" charset="0"/>
            </a:endParaRPr>
          </a:p>
          <a:p>
            <a:endParaRPr lang="nl-NL" sz="2800" dirty="0">
              <a:solidFill>
                <a:schemeClr val="bg1"/>
              </a:solidFill>
            </a:endParaRPr>
          </a:p>
        </p:txBody>
      </p:sp>
      <p:pic>
        <p:nvPicPr>
          <p:cNvPr id="3" name="Graphic 2" descr="Kroon silhouet">
            <a:extLst>
              <a:ext uri="{FF2B5EF4-FFF2-40B4-BE49-F238E27FC236}">
                <a16:creationId xmlns:a16="http://schemas.microsoft.com/office/drawing/2014/main" id="{931AA4B7-2059-47CE-B5C5-26174271B5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6661" y="643701"/>
            <a:ext cx="1906555" cy="1906555"/>
          </a:xfrm>
          <a:prstGeom prst="rect">
            <a:avLst/>
          </a:prstGeom>
        </p:spPr>
      </p:pic>
    </p:spTree>
    <p:extLst>
      <p:ext uri="{BB962C8B-B14F-4D97-AF65-F5344CB8AC3E}">
        <p14:creationId xmlns:p14="http://schemas.microsoft.com/office/powerpoint/2010/main" val="431919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natuur, nachthemel&#10;&#10;Automatisch gegenereerde beschrijving">
            <a:extLst>
              <a:ext uri="{FF2B5EF4-FFF2-40B4-BE49-F238E27FC236}">
                <a16:creationId xmlns:a16="http://schemas.microsoft.com/office/drawing/2014/main" id="{A47F2CA1-F71B-4BDE-9ACA-B26C84A54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a:extLst>
              <a:ext uri="{FF2B5EF4-FFF2-40B4-BE49-F238E27FC236}">
                <a16:creationId xmlns:a16="http://schemas.microsoft.com/office/drawing/2014/main" id="{78573B51-F97B-48D3-9100-9EF13E34D382}"/>
              </a:ext>
            </a:extLst>
          </p:cNvPr>
          <p:cNvSpPr txBox="1"/>
          <p:nvPr/>
        </p:nvSpPr>
        <p:spPr>
          <a:xfrm>
            <a:off x="1357152" y="1596979"/>
            <a:ext cx="6377926" cy="2677656"/>
          </a:xfrm>
          <a:prstGeom prst="rect">
            <a:avLst/>
          </a:prstGeom>
          <a:noFill/>
        </p:spPr>
        <p:txBody>
          <a:bodyPr wrap="square">
            <a:spAutoFit/>
          </a:bodyPr>
          <a:lstStyle/>
          <a:p>
            <a:r>
              <a:rPr lang="nl-NL" sz="2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Want er is een Kind geboren…</a:t>
            </a:r>
          </a:p>
          <a:p>
            <a:endParaRPr lang="nl-NL" sz="2800" dirty="0">
              <a:solidFill>
                <a:schemeClr val="bg1"/>
              </a:solidFill>
              <a:latin typeface="Calibri" panose="020F0502020204030204" pitchFamily="34" charset="0"/>
              <a:cs typeface="Calibri" panose="020F0502020204030204" pitchFamily="34" charset="0"/>
            </a:endParaRPr>
          </a:p>
          <a:p>
            <a:r>
              <a:rPr lang="nl-NL" sz="2800" dirty="0">
                <a:solidFill>
                  <a:schemeClr val="bg1"/>
                </a:solidFill>
                <a:latin typeface="Calibri" panose="020F0502020204030204" pitchFamily="34" charset="0"/>
                <a:cs typeface="Calibri" panose="020F0502020204030204" pitchFamily="34" charset="0"/>
              </a:rPr>
              <a:t>…. Hij is het licht in de duisternis.</a:t>
            </a:r>
          </a:p>
          <a:p>
            <a:endParaRPr lang="nl-NL" sz="2800" dirty="0">
              <a:solidFill>
                <a:schemeClr val="bg1"/>
              </a:solidFill>
              <a:latin typeface="Calibri" panose="020F0502020204030204" pitchFamily="34" charset="0"/>
              <a:cs typeface="Calibri" panose="020F0502020204030204" pitchFamily="34" charset="0"/>
            </a:endParaRPr>
          </a:p>
          <a:p>
            <a:r>
              <a:rPr lang="nl-NL" sz="2800" dirty="0">
                <a:solidFill>
                  <a:schemeClr val="bg1"/>
                </a:solidFill>
                <a:latin typeface="Calibri" panose="020F0502020204030204" pitchFamily="34" charset="0"/>
                <a:cs typeface="Calibri" panose="020F0502020204030204" pitchFamily="34" charset="0"/>
              </a:rPr>
              <a:t>……Hij bevrijdt ons.</a:t>
            </a:r>
          </a:p>
          <a:p>
            <a:endParaRPr lang="nl-NL" sz="2800" dirty="0">
              <a:solidFill>
                <a:schemeClr val="bg1"/>
              </a:solidFill>
            </a:endParaRPr>
          </a:p>
        </p:txBody>
      </p:sp>
      <p:pic>
        <p:nvPicPr>
          <p:cNvPr id="4" name="Graphic 3" descr="Vallende ster silhouet">
            <a:extLst>
              <a:ext uri="{FF2B5EF4-FFF2-40B4-BE49-F238E27FC236}">
                <a16:creationId xmlns:a16="http://schemas.microsoft.com/office/drawing/2014/main" id="{3AA5E6FE-B013-44B3-AB82-5218BBAF80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4968" y="789037"/>
            <a:ext cx="3003755" cy="3003755"/>
          </a:xfrm>
          <a:prstGeom prst="rect">
            <a:avLst/>
          </a:prstGeom>
        </p:spPr>
      </p:pic>
    </p:spTree>
    <p:extLst>
      <p:ext uri="{BB962C8B-B14F-4D97-AF65-F5344CB8AC3E}">
        <p14:creationId xmlns:p14="http://schemas.microsoft.com/office/powerpoint/2010/main" val="291062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natuur, nachthemel&#10;&#10;Automatisch gegenereerde beschrijving">
            <a:extLst>
              <a:ext uri="{FF2B5EF4-FFF2-40B4-BE49-F238E27FC236}">
                <a16:creationId xmlns:a16="http://schemas.microsoft.com/office/drawing/2014/main" id="{A47F2CA1-F71B-4BDE-9ACA-B26C84A54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55056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el 1">
            <a:extLst>
              <a:ext uri="{FF2B5EF4-FFF2-40B4-BE49-F238E27FC236}">
                <a16:creationId xmlns:a16="http://schemas.microsoft.com/office/drawing/2014/main" id="{61E7B49D-BE1D-4620-AA95-73F547F021F8}"/>
              </a:ext>
            </a:extLst>
          </p:cNvPr>
          <p:cNvSpPr>
            <a:spLocks noGrp="1"/>
          </p:cNvSpPr>
          <p:nvPr>
            <p:ph type="title"/>
          </p:nvPr>
        </p:nvSpPr>
        <p:spPr>
          <a:xfrm>
            <a:off x="836247" y="1085549"/>
            <a:ext cx="3430947" cy="4686903"/>
          </a:xfrm>
        </p:spPr>
        <p:txBody>
          <a:bodyPr anchor="ctr">
            <a:normAutofit/>
          </a:bodyPr>
          <a:lstStyle/>
          <a:p>
            <a:pPr algn="r"/>
            <a:r>
              <a:rPr lang="nl-NL" dirty="0">
                <a:solidFill>
                  <a:schemeClr val="tx1"/>
                </a:solidFill>
              </a:rPr>
              <a:t>Micha 7:8b</a:t>
            </a:r>
            <a:br>
              <a:rPr lang="nl-NL" dirty="0">
                <a:solidFill>
                  <a:schemeClr val="tx1"/>
                </a:solidFill>
              </a:rPr>
            </a:br>
            <a:br>
              <a:rPr lang="nl-NL" dirty="0">
                <a:solidFill>
                  <a:schemeClr val="tx1"/>
                </a:solidFill>
              </a:rPr>
            </a:br>
            <a:br>
              <a:rPr lang="nl-NL" dirty="0">
                <a:solidFill>
                  <a:schemeClr val="tx1"/>
                </a:solidFill>
              </a:rPr>
            </a:br>
            <a:r>
              <a:rPr lang="nl-NL" dirty="0">
                <a:solidFill>
                  <a:schemeClr val="tx1"/>
                </a:solidFill>
              </a:rPr>
              <a:t>Johannes 1:5 </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45395F6-C4CB-48A8-8B31-508A7417F219}"/>
              </a:ext>
            </a:extLst>
          </p:cNvPr>
          <p:cNvSpPr>
            <a:spLocks noGrp="1"/>
          </p:cNvSpPr>
          <p:nvPr>
            <p:ph idx="1"/>
          </p:nvPr>
        </p:nvSpPr>
        <p:spPr>
          <a:xfrm>
            <a:off x="5041399" y="1085549"/>
            <a:ext cx="5579707" cy="4686903"/>
          </a:xfrm>
        </p:spPr>
        <p:txBody>
          <a:bodyPr anchor="ctr">
            <a:normAutofit/>
          </a:bodyPr>
          <a:lstStyle/>
          <a:p>
            <a:endParaRPr lang="nl-NL" sz="2000" dirty="0">
              <a:effectLst/>
              <a:latin typeface="Calibri" panose="020F0502020204030204" pitchFamily="34" charset="0"/>
              <a:ea typeface="Times New Roman" panose="02020603050405020304" pitchFamily="18" charset="0"/>
              <a:cs typeface="Calibri" panose="020F0502020204030204" pitchFamily="34" charset="0"/>
            </a:endParaRPr>
          </a:p>
          <a:p>
            <a:endParaRPr lang="nl-NL" sz="2000" dirty="0">
              <a:latin typeface="Calibri" panose="020F0502020204030204" pitchFamily="34" charset="0"/>
              <a:ea typeface="Times New Roman" panose="02020603050405020304" pitchFamily="18" charset="0"/>
              <a:cs typeface="Calibri" panose="020F0502020204030204" pitchFamily="34" charset="0"/>
            </a:endParaRPr>
          </a:p>
          <a:p>
            <a:r>
              <a:rPr lang="nl-NL" sz="2000" dirty="0">
                <a:effectLst/>
                <a:latin typeface="Calibri" panose="020F0502020204030204" pitchFamily="34" charset="0"/>
                <a:ea typeface="Times New Roman" panose="02020603050405020304" pitchFamily="18" charset="0"/>
                <a:cs typeface="Calibri" panose="020F0502020204030204" pitchFamily="34" charset="0"/>
              </a:rPr>
              <a:t>Al ben ik gevallen, ik sta op, al is het donker om mij heen, de HEER is mijn licht.</a:t>
            </a:r>
          </a:p>
          <a:p>
            <a:endParaRPr lang="nl-NL" sz="2000" dirty="0">
              <a:latin typeface="Calibri" panose="020F0502020204030204" pitchFamily="34" charset="0"/>
              <a:ea typeface="Calibri" panose="020F0502020204030204" pitchFamily="34" charset="0"/>
              <a:cs typeface="Calibri" panose="020F0502020204030204" pitchFamily="34" charset="0"/>
            </a:endParaRPr>
          </a:p>
          <a:p>
            <a:endParaRPr lang="nl-NL" sz="2000" dirty="0">
              <a:latin typeface="Calibri" panose="020F0502020204030204" pitchFamily="34" charset="0"/>
              <a:ea typeface="Calibri" panose="020F0502020204030204" pitchFamily="34" charset="0"/>
              <a:cs typeface="Calibri" panose="020F0502020204030204" pitchFamily="34" charset="0"/>
            </a:endParaRPr>
          </a:p>
          <a:p>
            <a:r>
              <a:rPr lang="nl-NL" sz="2000" dirty="0">
                <a:effectLst/>
                <a:latin typeface="Calibri" panose="020F0502020204030204" pitchFamily="34" charset="0"/>
                <a:ea typeface="Times New Roman" panose="02020603050405020304" pitchFamily="18" charset="0"/>
                <a:cs typeface="Calibri" panose="020F0502020204030204" pitchFamily="34" charset="0"/>
              </a:rPr>
              <a:t>Het licht schijnt in de duisternis en de duisternis heeft het niet in haar macht gekregen.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000" dirty="0">
              <a:solidFill>
                <a:schemeClr val="tx1"/>
              </a:solidFill>
            </a:endParaRPr>
          </a:p>
        </p:txBody>
      </p:sp>
    </p:spTree>
    <p:extLst>
      <p:ext uri="{BB962C8B-B14F-4D97-AF65-F5344CB8AC3E}">
        <p14:creationId xmlns:p14="http://schemas.microsoft.com/office/powerpoint/2010/main" val="3223415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el 1">
            <a:extLst>
              <a:ext uri="{FF2B5EF4-FFF2-40B4-BE49-F238E27FC236}">
                <a16:creationId xmlns:a16="http://schemas.microsoft.com/office/drawing/2014/main" id="{61E7B49D-BE1D-4620-AA95-73F547F021F8}"/>
              </a:ext>
            </a:extLst>
          </p:cNvPr>
          <p:cNvSpPr>
            <a:spLocks noGrp="1"/>
          </p:cNvSpPr>
          <p:nvPr>
            <p:ph type="title"/>
          </p:nvPr>
        </p:nvSpPr>
        <p:spPr>
          <a:xfrm>
            <a:off x="836247" y="1085549"/>
            <a:ext cx="3430947" cy="4686903"/>
          </a:xfrm>
        </p:spPr>
        <p:txBody>
          <a:bodyPr anchor="ctr">
            <a:normAutofit/>
          </a:bodyPr>
          <a:lstStyle/>
          <a:p>
            <a:pPr algn="r"/>
            <a:r>
              <a:rPr lang="nl-NL" dirty="0">
                <a:solidFill>
                  <a:schemeClr val="tx1"/>
                </a:solidFill>
              </a:rPr>
              <a:t>Johannes 1:5 </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45395F6-C4CB-48A8-8B31-508A7417F219}"/>
              </a:ext>
            </a:extLst>
          </p:cNvPr>
          <p:cNvSpPr>
            <a:spLocks noGrp="1"/>
          </p:cNvSpPr>
          <p:nvPr>
            <p:ph idx="1"/>
          </p:nvPr>
        </p:nvSpPr>
        <p:spPr>
          <a:xfrm>
            <a:off x="5041399" y="1085549"/>
            <a:ext cx="5579707" cy="4686903"/>
          </a:xfrm>
        </p:spPr>
        <p:txBody>
          <a:bodyPr anchor="ctr">
            <a:normAutofit/>
          </a:bodyPr>
          <a:lstStyle/>
          <a:p>
            <a:endParaRPr lang="nl-NL" sz="2000" dirty="0">
              <a:effectLst/>
              <a:latin typeface="Calibri" panose="020F0502020204030204" pitchFamily="34" charset="0"/>
              <a:ea typeface="Times New Roman" panose="02020603050405020304" pitchFamily="18" charset="0"/>
              <a:cs typeface="Calibri" panose="020F0502020204030204" pitchFamily="34" charset="0"/>
            </a:endParaRPr>
          </a:p>
          <a:p>
            <a:endParaRPr lang="nl-NL" sz="2000" dirty="0">
              <a:latin typeface="Calibri" panose="020F0502020204030204" pitchFamily="34" charset="0"/>
              <a:ea typeface="Times New Roman" panose="02020603050405020304" pitchFamily="18" charset="0"/>
              <a:cs typeface="Calibri" panose="020F0502020204030204" pitchFamily="34" charset="0"/>
            </a:endParaRPr>
          </a:p>
          <a:p>
            <a:r>
              <a:rPr lang="nl-NL" sz="2000" dirty="0">
                <a:effectLst/>
                <a:latin typeface="Calibri" panose="020F0502020204030204" pitchFamily="34" charset="0"/>
                <a:ea typeface="Times New Roman" panose="02020603050405020304" pitchFamily="18" charset="0"/>
                <a:cs typeface="Calibri" panose="020F0502020204030204" pitchFamily="34" charset="0"/>
              </a:rPr>
              <a:t>Het licht schijnt in de duisternis en de duisternis heeft het niet in haar macht gekregen.</a:t>
            </a:r>
          </a:p>
          <a:p>
            <a:endParaRPr lang="nl-NL" sz="2000" dirty="0">
              <a:effectLst/>
              <a:latin typeface="Calibri" panose="020F0502020204030204" pitchFamily="34" charset="0"/>
              <a:ea typeface="Times New Roman" panose="02020603050405020304" pitchFamily="18" charset="0"/>
              <a:cs typeface="Calibri" panose="020F0502020204030204" pitchFamily="34" charset="0"/>
            </a:endParaRPr>
          </a:p>
          <a:p>
            <a:r>
              <a:rPr lang="nl-NL" sz="2000" dirty="0">
                <a:effectLst/>
                <a:latin typeface="Calibri" panose="020F0502020204030204" pitchFamily="34" charset="0"/>
                <a:ea typeface="Calibri" panose="020F0502020204030204" pitchFamily="34" charset="0"/>
                <a:cs typeface="Times New Roman" panose="02020603050405020304" pitchFamily="18" charset="0"/>
              </a:rPr>
              <a:t>En het licht schijnt in de duisternis, en de duisternis heeft het niet begrepen.</a:t>
            </a:r>
          </a:p>
          <a:p>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000" dirty="0">
                <a:effectLst/>
                <a:latin typeface="Calibri" panose="020F0502020204030204" pitchFamily="34" charset="0"/>
                <a:ea typeface="Calibri" panose="020F0502020204030204" pitchFamily="34" charset="0"/>
                <a:cs typeface="Times New Roman" panose="02020603050405020304" pitchFamily="18" charset="0"/>
              </a:rPr>
              <a:t>het licht schijnt in de duisternis: de duisternis heeft het niet opgenomen.</a:t>
            </a:r>
          </a:p>
          <a:p>
            <a:pPr marL="0" indent="0">
              <a:buNone/>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000" dirty="0">
              <a:solidFill>
                <a:schemeClr val="tx1"/>
              </a:solidFill>
            </a:endParaRPr>
          </a:p>
        </p:txBody>
      </p:sp>
    </p:spTree>
    <p:extLst>
      <p:ext uri="{BB962C8B-B14F-4D97-AF65-F5344CB8AC3E}">
        <p14:creationId xmlns:p14="http://schemas.microsoft.com/office/powerpoint/2010/main" val="283129426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natuur, nachthemel&#10;&#10;Automatisch gegenereerde beschrijving">
            <a:extLst>
              <a:ext uri="{FF2B5EF4-FFF2-40B4-BE49-F238E27FC236}">
                <a16:creationId xmlns:a16="http://schemas.microsoft.com/office/drawing/2014/main" id="{A47F2CA1-F71B-4BDE-9ACA-B26C84A54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9558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natuur, nachthemel&#10;&#10;Automatisch gegenereerde beschrijving">
            <a:extLst>
              <a:ext uri="{FF2B5EF4-FFF2-40B4-BE49-F238E27FC236}">
                <a16:creationId xmlns:a16="http://schemas.microsoft.com/office/drawing/2014/main" id="{A47F2CA1-F71B-4BDE-9ACA-B26C84A54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el 2">
            <a:extLst>
              <a:ext uri="{FF2B5EF4-FFF2-40B4-BE49-F238E27FC236}">
                <a16:creationId xmlns:a16="http://schemas.microsoft.com/office/drawing/2014/main" id="{F0354183-4C54-4665-9A0D-1FCF63068D14}"/>
              </a:ext>
            </a:extLst>
          </p:cNvPr>
          <p:cNvSpPr>
            <a:spLocks noGrp="1"/>
          </p:cNvSpPr>
          <p:nvPr>
            <p:ph type="ctrTitle"/>
          </p:nvPr>
        </p:nvSpPr>
        <p:spPr>
          <a:xfrm>
            <a:off x="1154955" y="858416"/>
            <a:ext cx="8825658" cy="3918965"/>
          </a:xfrm>
        </p:spPr>
        <p:txBody>
          <a:bodyPr/>
          <a:lstStyle/>
          <a:p>
            <a:r>
              <a:rPr lang="nl-NL" sz="3600" dirty="0">
                <a:effectLst/>
                <a:latin typeface="Calibri" panose="020F0502020204030204" pitchFamily="34" charset="0"/>
                <a:ea typeface="Times New Roman" panose="02020603050405020304" pitchFamily="18" charset="0"/>
                <a:cs typeface="Calibri" panose="020F0502020204030204" pitchFamily="34" charset="0"/>
              </a:rPr>
              <a:t>Al ben ik gevallen, ik sta op, al is het donker om mij heen, de HEER is mijn licht.</a:t>
            </a:r>
            <a:br>
              <a:rPr lang="nl-NL" sz="3600" dirty="0">
                <a:effectLst/>
                <a:latin typeface="Calibri" panose="020F0502020204030204" pitchFamily="34" charset="0"/>
                <a:ea typeface="Times New Roman" panose="02020603050405020304" pitchFamily="18" charset="0"/>
                <a:cs typeface="Calibri" panose="020F0502020204030204" pitchFamily="34" charset="0"/>
              </a:rPr>
            </a:br>
            <a:br>
              <a:rPr lang="nl-NL" sz="3600" dirty="0">
                <a:latin typeface="Calibri" panose="020F0502020204030204" pitchFamily="34" charset="0"/>
                <a:ea typeface="Calibri" panose="020F0502020204030204" pitchFamily="34" charset="0"/>
                <a:cs typeface="Calibri" panose="020F0502020204030204" pitchFamily="34" charset="0"/>
              </a:rPr>
            </a:br>
            <a:br>
              <a:rPr lang="nl-NL" sz="3600" dirty="0">
                <a:latin typeface="Calibri" panose="020F0502020204030204" pitchFamily="34" charset="0"/>
                <a:ea typeface="Calibri" panose="020F0502020204030204" pitchFamily="34" charset="0"/>
                <a:cs typeface="Calibri" panose="020F0502020204030204" pitchFamily="34" charset="0"/>
              </a:rPr>
            </a:br>
            <a:r>
              <a:rPr lang="nl-NL" sz="3600" dirty="0">
                <a:effectLst/>
                <a:latin typeface="Calibri" panose="020F0502020204030204" pitchFamily="34" charset="0"/>
                <a:ea typeface="Times New Roman" panose="02020603050405020304" pitchFamily="18" charset="0"/>
                <a:cs typeface="Calibri" panose="020F0502020204030204" pitchFamily="34" charset="0"/>
              </a:rPr>
              <a:t>Het licht schijnt in de duisternis en de duisternis heeft het niet in haar macht gekregen.</a:t>
            </a:r>
            <a:endParaRPr lang="nl-NL" sz="2800" dirty="0"/>
          </a:p>
        </p:txBody>
      </p:sp>
    </p:spTree>
    <p:extLst>
      <p:ext uri="{BB962C8B-B14F-4D97-AF65-F5344CB8AC3E}">
        <p14:creationId xmlns:p14="http://schemas.microsoft.com/office/powerpoint/2010/main" val="1471661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4" name="Titel 3">
            <a:extLst>
              <a:ext uri="{FF2B5EF4-FFF2-40B4-BE49-F238E27FC236}">
                <a16:creationId xmlns:a16="http://schemas.microsoft.com/office/drawing/2014/main" id="{97FF4470-CDB3-4BA8-AFA0-8A6572793945}"/>
              </a:ext>
            </a:extLst>
          </p:cNvPr>
          <p:cNvSpPr>
            <a:spLocks noGrp="1"/>
          </p:cNvSpPr>
          <p:nvPr>
            <p:ph type="title"/>
          </p:nvPr>
        </p:nvSpPr>
        <p:spPr>
          <a:xfrm>
            <a:off x="836247" y="1085549"/>
            <a:ext cx="3430947" cy="4686903"/>
          </a:xfrm>
        </p:spPr>
        <p:txBody>
          <a:bodyPr anchor="ctr">
            <a:normAutofit/>
          </a:bodyPr>
          <a:lstStyle/>
          <a:p>
            <a:pPr algn="r"/>
            <a:r>
              <a:rPr lang="nl-NL" dirty="0">
                <a:solidFill>
                  <a:schemeClr val="tx1"/>
                </a:solidFill>
              </a:rPr>
              <a:t>Jesaja 8:23-9:6</a:t>
            </a:r>
          </a:p>
        </p:txBody>
      </p:sp>
      <p:cxnSp>
        <p:nvCxnSpPr>
          <p:cNvPr id="16" name="Straight Connector 15">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 name="Tijdelijke aanduiding voor inhoud 4">
            <a:extLst>
              <a:ext uri="{FF2B5EF4-FFF2-40B4-BE49-F238E27FC236}">
                <a16:creationId xmlns:a16="http://schemas.microsoft.com/office/drawing/2014/main" id="{DEDE64C9-F945-42A2-8878-0EC3BD283D97}"/>
              </a:ext>
            </a:extLst>
          </p:cNvPr>
          <p:cNvSpPr>
            <a:spLocks noGrp="1"/>
          </p:cNvSpPr>
          <p:nvPr>
            <p:ph idx="1"/>
          </p:nvPr>
        </p:nvSpPr>
        <p:spPr>
          <a:xfrm>
            <a:off x="5041399" y="1085549"/>
            <a:ext cx="5579707" cy="4686903"/>
          </a:xfrm>
        </p:spPr>
        <p:txBody>
          <a:bodyPr anchor="ctr">
            <a:noAutofit/>
          </a:bodyPr>
          <a:lstStyle/>
          <a:p>
            <a:pPr marL="0" indent="0">
              <a:lnSpc>
                <a:spcPct val="150000"/>
              </a:lnSpc>
              <a:spcAft>
                <a:spcPts val="800"/>
              </a:spcAft>
              <a:buNone/>
            </a:pPr>
            <a:r>
              <a:rPr lang="nl-NL" sz="2000" dirty="0">
                <a:effectLst/>
                <a:latin typeface="Calibri" panose="020F0502020204030204" pitchFamily="34" charset="0"/>
                <a:ea typeface="Calibri" panose="020F0502020204030204" pitchFamily="34" charset="0"/>
                <a:cs typeface="Calibri" panose="020F0502020204030204" pitchFamily="34" charset="0"/>
              </a:rPr>
              <a:t>23.  </a:t>
            </a:r>
            <a:r>
              <a:rPr lang="nl-NL" sz="2400" dirty="0">
                <a:effectLst/>
                <a:latin typeface="Calibri" panose="020F0502020204030204" pitchFamily="34" charset="0"/>
                <a:ea typeface="Calibri" panose="020F0502020204030204" pitchFamily="34" charset="0"/>
                <a:cs typeface="Calibri" panose="020F0502020204030204" pitchFamily="34" charset="0"/>
              </a:rPr>
              <a:t>Maar</a:t>
            </a:r>
            <a:r>
              <a:rPr lang="nl-NL" sz="2000" dirty="0">
                <a:effectLst/>
                <a:latin typeface="Calibri" panose="020F0502020204030204" pitchFamily="34" charset="0"/>
                <a:ea typeface="Calibri" panose="020F0502020204030204" pitchFamily="34" charset="0"/>
                <a:cs typeface="Calibri" panose="020F0502020204030204" pitchFamily="34" charset="0"/>
              </a:rPr>
              <a:t> dit volk dat in het donker leeft, zal weer licht krijgen. Eerst bracht de Heer ellende over het gebied van de stam van </a:t>
            </a:r>
            <a:r>
              <a:rPr lang="nl-NL" sz="2000" dirty="0" err="1">
                <a:effectLst/>
                <a:latin typeface="Calibri" panose="020F0502020204030204" pitchFamily="34" charset="0"/>
                <a:ea typeface="Calibri" panose="020F0502020204030204" pitchFamily="34" charset="0"/>
                <a:cs typeface="Calibri" panose="020F0502020204030204" pitchFamily="34" charset="0"/>
              </a:rPr>
              <a:t>Zebulon</a:t>
            </a:r>
            <a:r>
              <a:rPr lang="nl-NL" sz="2000" dirty="0">
                <a:effectLst/>
                <a:latin typeface="Calibri" panose="020F0502020204030204" pitchFamily="34" charset="0"/>
                <a:ea typeface="Calibri" panose="020F0502020204030204" pitchFamily="34" charset="0"/>
                <a:cs typeface="Calibri" panose="020F0502020204030204" pitchFamily="34" charset="0"/>
              </a:rPr>
              <a:t> en het gebied van de stam van Naftali. Maar uiteindelijk zal Hij ervoor zorgen dat het weer goed gaat met dit gebied langs de Dode Zee, langs de Jordaan, het Galilea van de volken .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881819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4" name="Titel 3">
            <a:extLst>
              <a:ext uri="{FF2B5EF4-FFF2-40B4-BE49-F238E27FC236}">
                <a16:creationId xmlns:a16="http://schemas.microsoft.com/office/drawing/2014/main" id="{97FF4470-CDB3-4BA8-AFA0-8A6572793945}"/>
              </a:ext>
            </a:extLst>
          </p:cNvPr>
          <p:cNvSpPr>
            <a:spLocks noGrp="1"/>
          </p:cNvSpPr>
          <p:nvPr>
            <p:ph type="title"/>
          </p:nvPr>
        </p:nvSpPr>
        <p:spPr>
          <a:xfrm>
            <a:off x="836247" y="1085549"/>
            <a:ext cx="3430947" cy="4686903"/>
          </a:xfrm>
        </p:spPr>
        <p:txBody>
          <a:bodyPr anchor="ctr">
            <a:normAutofit/>
          </a:bodyPr>
          <a:lstStyle/>
          <a:p>
            <a:pPr algn="r"/>
            <a:r>
              <a:rPr lang="nl-NL" dirty="0">
                <a:solidFill>
                  <a:schemeClr val="tx1"/>
                </a:solidFill>
              </a:rPr>
              <a:t>Jesaja 8:23-9:6</a:t>
            </a:r>
          </a:p>
        </p:txBody>
      </p:sp>
      <p:cxnSp>
        <p:nvCxnSpPr>
          <p:cNvPr id="16" name="Straight Connector 15">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 name="Tijdelijke aanduiding voor inhoud 4">
            <a:extLst>
              <a:ext uri="{FF2B5EF4-FFF2-40B4-BE49-F238E27FC236}">
                <a16:creationId xmlns:a16="http://schemas.microsoft.com/office/drawing/2014/main" id="{DEDE64C9-F945-42A2-8878-0EC3BD283D97}"/>
              </a:ext>
            </a:extLst>
          </p:cNvPr>
          <p:cNvSpPr>
            <a:spLocks noGrp="1"/>
          </p:cNvSpPr>
          <p:nvPr>
            <p:ph idx="1"/>
          </p:nvPr>
        </p:nvSpPr>
        <p:spPr>
          <a:xfrm>
            <a:off x="5041399" y="1085549"/>
            <a:ext cx="5579707" cy="4686903"/>
          </a:xfrm>
        </p:spPr>
        <p:txBody>
          <a:bodyPr anchor="ctr">
            <a:noAutofit/>
          </a:bodyPr>
          <a:lstStyle/>
          <a:p>
            <a:pPr marL="0" indent="0">
              <a:lnSpc>
                <a:spcPct val="150000"/>
              </a:lnSpc>
              <a:spcAft>
                <a:spcPts val="800"/>
              </a:spcAft>
              <a:buNone/>
            </a:pPr>
            <a:r>
              <a:rPr lang="nl-NL" sz="2000" dirty="0">
                <a:effectLst/>
                <a:latin typeface="Calibri" panose="020F0502020204030204" pitchFamily="34" charset="0"/>
                <a:ea typeface="Calibri" panose="020F0502020204030204" pitchFamily="34" charset="0"/>
                <a:cs typeface="Calibri" panose="020F0502020204030204" pitchFamily="34" charset="0"/>
              </a:rPr>
              <a:t>1. Het volk dat in het donker leeft, zal een groot licht zien. Er komt weer licht voor het volk dat al vlak voor de poorten van de dood leefde.</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Aft>
                <a:spcPts val="800"/>
              </a:spcAft>
              <a:buNone/>
            </a:pPr>
            <a:r>
              <a:rPr lang="nl-NL" sz="2000" dirty="0">
                <a:effectLst/>
                <a:latin typeface="Calibri" panose="020F0502020204030204" pitchFamily="34" charset="0"/>
                <a:ea typeface="Calibri" panose="020F0502020204030204" pitchFamily="34" charset="0"/>
                <a:cs typeface="Calibri" panose="020F0502020204030204" pitchFamily="34" charset="0"/>
              </a:rPr>
              <a:t>2. U heeft het volk weer groot gemaakt. U heeft het volk weer blij gemaakt. Het volk viert net zo vrolijk feest als bij een oogstfeest of bij het verdelen van een grote buit.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819381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4" name="Titel 3">
            <a:extLst>
              <a:ext uri="{FF2B5EF4-FFF2-40B4-BE49-F238E27FC236}">
                <a16:creationId xmlns:a16="http://schemas.microsoft.com/office/drawing/2014/main" id="{97FF4470-CDB3-4BA8-AFA0-8A6572793945}"/>
              </a:ext>
            </a:extLst>
          </p:cNvPr>
          <p:cNvSpPr>
            <a:spLocks noGrp="1"/>
          </p:cNvSpPr>
          <p:nvPr>
            <p:ph type="title"/>
          </p:nvPr>
        </p:nvSpPr>
        <p:spPr>
          <a:xfrm>
            <a:off x="836247" y="1085549"/>
            <a:ext cx="3430947" cy="4686903"/>
          </a:xfrm>
        </p:spPr>
        <p:txBody>
          <a:bodyPr anchor="ctr">
            <a:normAutofit/>
          </a:bodyPr>
          <a:lstStyle/>
          <a:p>
            <a:pPr algn="r"/>
            <a:r>
              <a:rPr lang="nl-NL" dirty="0">
                <a:solidFill>
                  <a:schemeClr val="tx1"/>
                </a:solidFill>
              </a:rPr>
              <a:t>Jesaja 8:23-9:6</a:t>
            </a:r>
          </a:p>
        </p:txBody>
      </p:sp>
      <p:cxnSp>
        <p:nvCxnSpPr>
          <p:cNvPr id="16" name="Straight Connector 15">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 name="Tijdelijke aanduiding voor inhoud 4">
            <a:extLst>
              <a:ext uri="{FF2B5EF4-FFF2-40B4-BE49-F238E27FC236}">
                <a16:creationId xmlns:a16="http://schemas.microsoft.com/office/drawing/2014/main" id="{DEDE64C9-F945-42A2-8878-0EC3BD283D97}"/>
              </a:ext>
            </a:extLst>
          </p:cNvPr>
          <p:cNvSpPr>
            <a:spLocks noGrp="1"/>
          </p:cNvSpPr>
          <p:nvPr>
            <p:ph idx="1"/>
          </p:nvPr>
        </p:nvSpPr>
        <p:spPr>
          <a:xfrm>
            <a:off x="5041399" y="1085549"/>
            <a:ext cx="5579707" cy="4686903"/>
          </a:xfrm>
        </p:spPr>
        <p:txBody>
          <a:bodyPr anchor="ctr">
            <a:normAutofit/>
          </a:bodyPr>
          <a:lstStyle/>
          <a:p>
            <a:pPr marL="0" indent="0">
              <a:lnSpc>
                <a:spcPct val="150000"/>
              </a:lnSpc>
              <a:spcAft>
                <a:spcPts val="800"/>
              </a:spcAft>
              <a:buNone/>
            </a:pPr>
            <a:r>
              <a:rPr lang="nl-NL" sz="2000" dirty="0">
                <a:latin typeface="Calibri" panose="020F0502020204030204" pitchFamily="34" charset="0"/>
                <a:cs typeface="Calibri" panose="020F0502020204030204" pitchFamily="34" charset="0"/>
              </a:rPr>
              <a:t>3. Want het juk  dat zwaar op hun schouders lag, de stangen op hun schouders en de stok waarmee ze werden geslagen, zijn door U stukgebroken. Het wordt een bevrijding zoals vroeger, toen de </a:t>
            </a:r>
            <a:r>
              <a:rPr lang="nl-NL" sz="2000" dirty="0" err="1">
                <a:latin typeface="Calibri" panose="020F0502020204030204" pitchFamily="34" charset="0"/>
                <a:cs typeface="Calibri" panose="020F0502020204030204" pitchFamily="34" charset="0"/>
              </a:rPr>
              <a:t>Midianieten</a:t>
            </a:r>
            <a:r>
              <a:rPr lang="nl-NL" sz="2000" dirty="0">
                <a:latin typeface="Calibri" panose="020F0502020204030204" pitchFamily="34" charset="0"/>
                <a:cs typeface="Calibri" panose="020F0502020204030204" pitchFamily="34" charset="0"/>
              </a:rPr>
              <a:t> verslagen werden.  </a:t>
            </a:r>
          </a:p>
          <a:p>
            <a:pPr marL="0" indent="0">
              <a:lnSpc>
                <a:spcPct val="150000"/>
              </a:lnSpc>
              <a:spcAft>
                <a:spcPts val="800"/>
              </a:spcAft>
              <a:buNone/>
            </a:pPr>
            <a:r>
              <a:rPr lang="nl-NL" sz="2000" dirty="0">
                <a:latin typeface="Calibri" panose="020F0502020204030204" pitchFamily="34" charset="0"/>
                <a:cs typeface="Calibri" panose="020F0502020204030204" pitchFamily="34" charset="0"/>
              </a:rPr>
              <a:t>4. Alle stampende soldatenlaarzen en alle met bloed bevlekte soldatenkleren zullen worden verbrand. Ze zullen in het vuur worden gegooid.</a:t>
            </a:r>
            <a:endParaRPr lang="nl-NL" sz="2000" dirty="0">
              <a:solidFill>
                <a:schemeClr val="tx1"/>
              </a:solidFill>
            </a:endParaRPr>
          </a:p>
        </p:txBody>
      </p:sp>
    </p:spTree>
    <p:extLst>
      <p:ext uri="{BB962C8B-B14F-4D97-AF65-F5344CB8AC3E}">
        <p14:creationId xmlns:p14="http://schemas.microsoft.com/office/powerpoint/2010/main" val="223894881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4" name="Titel 3">
            <a:extLst>
              <a:ext uri="{FF2B5EF4-FFF2-40B4-BE49-F238E27FC236}">
                <a16:creationId xmlns:a16="http://schemas.microsoft.com/office/drawing/2014/main" id="{97FF4470-CDB3-4BA8-AFA0-8A6572793945}"/>
              </a:ext>
            </a:extLst>
          </p:cNvPr>
          <p:cNvSpPr>
            <a:spLocks noGrp="1"/>
          </p:cNvSpPr>
          <p:nvPr>
            <p:ph type="title"/>
          </p:nvPr>
        </p:nvSpPr>
        <p:spPr>
          <a:xfrm>
            <a:off x="836247" y="1085549"/>
            <a:ext cx="3430947" cy="4686903"/>
          </a:xfrm>
        </p:spPr>
        <p:txBody>
          <a:bodyPr anchor="ctr">
            <a:normAutofit/>
          </a:bodyPr>
          <a:lstStyle/>
          <a:p>
            <a:pPr algn="r"/>
            <a:r>
              <a:rPr lang="nl-NL" dirty="0">
                <a:solidFill>
                  <a:schemeClr val="tx1"/>
                </a:solidFill>
              </a:rPr>
              <a:t>Jesaja 8:23-9:6</a:t>
            </a:r>
          </a:p>
        </p:txBody>
      </p:sp>
      <p:cxnSp>
        <p:nvCxnSpPr>
          <p:cNvPr id="16" name="Straight Connector 15">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 name="Tijdelijke aanduiding voor inhoud 4">
            <a:extLst>
              <a:ext uri="{FF2B5EF4-FFF2-40B4-BE49-F238E27FC236}">
                <a16:creationId xmlns:a16="http://schemas.microsoft.com/office/drawing/2014/main" id="{DEDE64C9-F945-42A2-8878-0EC3BD283D97}"/>
              </a:ext>
            </a:extLst>
          </p:cNvPr>
          <p:cNvSpPr>
            <a:spLocks noGrp="1"/>
          </p:cNvSpPr>
          <p:nvPr>
            <p:ph idx="1"/>
          </p:nvPr>
        </p:nvSpPr>
        <p:spPr>
          <a:xfrm>
            <a:off x="5041399" y="1085549"/>
            <a:ext cx="5579707" cy="4686903"/>
          </a:xfrm>
        </p:spPr>
        <p:txBody>
          <a:bodyPr anchor="ctr">
            <a:normAutofit lnSpcReduction="10000"/>
          </a:bodyPr>
          <a:lstStyle/>
          <a:p>
            <a:pPr marL="0" indent="0">
              <a:lnSpc>
                <a:spcPct val="150000"/>
              </a:lnSpc>
              <a:spcAft>
                <a:spcPts val="800"/>
              </a:spcAft>
              <a:buNone/>
            </a:pPr>
            <a:r>
              <a:rPr lang="nl-NL" sz="2000" dirty="0">
                <a:effectLst/>
                <a:latin typeface="Calibri" panose="020F0502020204030204" pitchFamily="34" charset="0"/>
                <a:ea typeface="Calibri" panose="020F0502020204030204" pitchFamily="34" charset="0"/>
                <a:cs typeface="Calibri" panose="020F0502020204030204" pitchFamily="34" charset="0"/>
              </a:rPr>
              <a:t>5. Want er is een Kind geboren: we hebben een Koningszoon gekregen. Hij zal als Koning heersen. Hij wordt Wijze Raadgever, Sterke God, Eeuwige Vader en Vredekoning genoemd.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spcAft>
                <a:spcPts val="800"/>
              </a:spcAft>
              <a:buNone/>
            </a:pPr>
            <a:r>
              <a:rPr lang="nl-NL" sz="2000" dirty="0">
                <a:effectLst/>
                <a:latin typeface="Calibri" panose="020F0502020204030204" pitchFamily="34" charset="0"/>
                <a:ea typeface="Calibri" panose="020F0502020204030204" pitchFamily="34" charset="0"/>
                <a:cs typeface="Calibri" panose="020F0502020204030204" pitchFamily="34" charset="0"/>
              </a:rPr>
              <a:t>6. Hij zal voor eeuwig regeren en in zijn koninkrijk zal het eeuwig vrede zijn. Hij zal eerlijk en rechtvaardig over het koninkrijk van koning David regeren, voor eeuwig. De Heer van de hemelse legers zal dit doen omdat Hij zo ontzettend veel van zijn volk houdt.</a:t>
            </a:r>
            <a:endParaRPr lang="nl-NL" sz="2000" dirty="0">
              <a:solidFill>
                <a:schemeClr val="tx1"/>
              </a:solidFill>
            </a:endParaRPr>
          </a:p>
        </p:txBody>
      </p:sp>
    </p:spTree>
    <p:extLst>
      <p:ext uri="{BB962C8B-B14F-4D97-AF65-F5344CB8AC3E}">
        <p14:creationId xmlns:p14="http://schemas.microsoft.com/office/powerpoint/2010/main" val="233804889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el 1">
            <a:extLst>
              <a:ext uri="{FF2B5EF4-FFF2-40B4-BE49-F238E27FC236}">
                <a16:creationId xmlns:a16="http://schemas.microsoft.com/office/drawing/2014/main" id="{61E7B49D-BE1D-4620-AA95-73F547F021F8}"/>
              </a:ext>
            </a:extLst>
          </p:cNvPr>
          <p:cNvSpPr>
            <a:spLocks noGrp="1"/>
          </p:cNvSpPr>
          <p:nvPr>
            <p:ph type="title"/>
          </p:nvPr>
        </p:nvSpPr>
        <p:spPr>
          <a:xfrm>
            <a:off x="836247" y="1085549"/>
            <a:ext cx="3430947" cy="4686903"/>
          </a:xfrm>
        </p:spPr>
        <p:txBody>
          <a:bodyPr anchor="ctr">
            <a:normAutofit/>
          </a:bodyPr>
          <a:lstStyle/>
          <a:p>
            <a:pPr algn="r"/>
            <a:r>
              <a:rPr lang="nl-NL" dirty="0">
                <a:solidFill>
                  <a:schemeClr val="tx1"/>
                </a:solidFill>
              </a:rPr>
              <a:t>Micha 7:8b</a:t>
            </a:r>
            <a:br>
              <a:rPr lang="nl-NL" dirty="0">
                <a:solidFill>
                  <a:schemeClr val="tx1"/>
                </a:solidFill>
              </a:rPr>
            </a:br>
            <a:br>
              <a:rPr lang="nl-NL" dirty="0">
                <a:solidFill>
                  <a:schemeClr val="tx1"/>
                </a:solidFill>
              </a:rPr>
            </a:br>
            <a:br>
              <a:rPr lang="nl-NL" dirty="0">
                <a:solidFill>
                  <a:schemeClr val="tx1"/>
                </a:solidFill>
              </a:rPr>
            </a:br>
            <a:r>
              <a:rPr lang="nl-NL" dirty="0">
                <a:solidFill>
                  <a:schemeClr val="tx1"/>
                </a:solidFill>
              </a:rPr>
              <a:t>Johannes 1:5 </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45395F6-C4CB-48A8-8B31-508A7417F219}"/>
              </a:ext>
            </a:extLst>
          </p:cNvPr>
          <p:cNvSpPr>
            <a:spLocks noGrp="1"/>
          </p:cNvSpPr>
          <p:nvPr>
            <p:ph idx="1"/>
          </p:nvPr>
        </p:nvSpPr>
        <p:spPr>
          <a:xfrm>
            <a:off x="5041399" y="1085549"/>
            <a:ext cx="5579707" cy="4686903"/>
          </a:xfrm>
        </p:spPr>
        <p:txBody>
          <a:bodyPr anchor="ctr">
            <a:normAutofit/>
          </a:bodyPr>
          <a:lstStyle/>
          <a:p>
            <a:endParaRPr lang="nl-NL" sz="2000" dirty="0">
              <a:effectLst/>
              <a:latin typeface="Calibri" panose="020F0502020204030204" pitchFamily="34" charset="0"/>
              <a:ea typeface="Times New Roman" panose="02020603050405020304" pitchFamily="18" charset="0"/>
              <a:cs typeface="Calibri" panose="020F0502020204030204" pitchFamily="34" charset="0"/>
            </a:endParaRPr>
          </a:p>
          <a:p>
            <a:endParaRPr lang="nl-NL" sz="2000" dirty="0">
              <a:latin typeface="Calibri" panose="020F0502020204030204" pitchFamily="34" charset="0"/>
              <a:ea typeface="Times New Roman" panose="02020603050405020304" pitchFamily="18" charset="0"/>
              <a:cs typeface="Calibri" panose="020F0502020204030204" pitchFamily="34" charset="0"/>
            </a:endParaRPr>
          </a:p>
          <a:p>
            <a:r>
              <a:rPr lang="nl-NL" sz="2000" dirty="0">
                <a:effectLst/>
                <a:latin typeface="Calibri" panose="020F0502020204030204" pitchFamily="34" charset="0"/>
                <a:ea typeface="Times New Roman" panose="02020603050405020304" pitchFamily="18" charset="0"/>
                <a:cs typeface="Calibri" panose="020F0502020204030204" pitchFamily="34" charset="0"/>
              </a:rPr>
              <a:t>Al ben ik gevallen, ik sta op, al is het donker om mij heen, de HEER is mijn licht.</a:t>
            </a:r>
          </a:p>
          <a:p>
            <a:endParaRPr lang="nl-NL" sz="2000" dirty="0">
              <a:latin typeface="Calibri" panose="020F0502020204030204" pitchFamily="34" charset="0"/>
              <a:ea typeface="Calibri" panose="020F0502020204030204" pitchFamily="34" charset="0"/>
              <a:cs typeface="Calibri" panose="020F0502020204030204" pitchFamily="34" charset="0"/>
            </a:endParaRPr>
          </a:p>
          <a:p>
            <a:endParaRPr lang="nl-NL" sz="2000" dirty="0">
              <a:latin typeface="Calibri" panose="020F0502020204030204" pitchFamily="34" charset="0"/>
              <a:ea typeface="Calibri" panose="020F0502020204030204" pitchFamily="34" charset="0"/>
              <a:cs typeface="Calibri" panose="020F0502020204030204" pitchFamily="34" charset="0"/>
            </a:endParaRPr>
          </a:p>
          <a:p>
            <a:r>
              <a:rPr lang="nl-NL" sz="2000" dirty="0">
                <a:effectLst/>
                <a:latin typeface="Calibri" panose="020F0502020204030204" pitchFamily="34" charset="0"/>
                <a:ea typeface="Times New Roman" panose="02020603050405020304" pitchFamily="18" charset="0"/>
                <a:cs typeface="Calibri" panose="020F0502020204030204" pitchFamily="34" charset="0"/>
              </a:rPr>
              <a:t>Het licht schijnt in de duisternis en de duisternis heeft het niet in haar macht gekregen.</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2000" dirty="0">
              <a:solidFill>
                <a:schemeClr val="tx1"/>
              </a:solidFill>
            </a:endParaRPr>
          </a:p>
        </p:txBody>
      </p:sp>
    </p:spTree>
    <p:extLst>
      <p:ext uri="{BB962C8B-B14F-4D97-AF65-F5344CB8AC3E}">
        <p14:creationId xmlns:p14="http://schemas.microsoft.com/office/powerpoint/2010/main" val="363254400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natuur, nachthemel&#10;&#10;Automatisch gegenereerde beschrijving">
            <a:extLst>
              <a:ext uri="{FF2B5EF4-FFF2-40B4-BE49-F238E27FC236}">
                <a16:creationId xmlns:a16="http://schemas.microsoft.com/office/drawing/2014/main" id="{A47F2CA1-F71B-4BDE-9ACA-B26C84A54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80116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8"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 name="Freeform: Shape 29">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2"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5" name="Tijdelijke aanduiding voor inhoud 4">
            <a:extLst>
              <a:ext uri="{FF2B5EF4-FFF2-40B4-BE49-F238E27FC236}">
                <a16:creationId xmlns:a16="http://schemas.microsoft.com/office/drawing/2014/main" id="{DEDE64C9-F945-42A2-8878-0EC3BD283D97}"/>
              </a:ext>
            </a:extLst>
          </p:cNvPr>
          <p:cNvSpPr>
            <a:spLocks noGrp="1"/>
          </p:cNvSpPr>
          <p:nvPr>
            <p:ph idx="1"/>
          </p:nvPr>
        </p:nvSpPr>
        <p:spPr>
          <a:xfrm>
            <a:off x="5290077" y="437513"/>
            <a:ext cx="5502614" cy="5954325"/>
          </a:xfrm>
        </p:spPr>
        <p:txBody>
          <a:bodyPr anchor="ctr">
            <a:normAutofit/>
          </a:bodyPr>
          <a:lstStyle/>
          <a:p>
            <a:pPr marL="0" indent="0">
              <a:spcAft>
                <a:spcPts val="800"/>
              </a:spcAft>
              <a:buNone/>
            </a:pPr>
            <a:r>
              <a:rPr lang="nl-NL" sz="2000" dirty="0">
                <a:latin typeface="Calibri" panose="020F0502020204030204" pitchFamily="34" charset="0"/>
                <a:cs typeface="Calibri" panose="020F0502020204030204" pitchFamily="34" charset="0"/>
              </a:rPr>
              <a:t>3. Want het </a:t>
            </a:r>
            <a:r>
              <a:rPr lang="nl-NL" sz="2000" dirty="0">
                <a:latin typeface="Franklin Gothic Heavy" panose="020B0903020102020204" pitchFamily="34" charset="0"/>
                <a:cs typeface="Calibri" panose="020F0502020204030204" pitchFamily="34" charset="0"/>
              </a:rPr>
              <a:t>juk</a:t>
            </a:r>
            <a:r>
              <a:rPr lang="nl-NL" sz="2000" dirty="0">
                <a:latin typeface="Cooper Black" panose="0208090404030B020404" pitchFamily="18" charset="0"/>
                <a:cs typeface="Calibri" panose="020F0502020204030204" pitchFamily="34" charset="0"/>
              </a:rPr>
              <a:t> </a:t>
            </a:r>
            <a:r>
              <a:rPr lang="nl-NL" sz="2000" dirty="0">
                <a:latin typeface="Calibri" panose="020F0502020204030204" pitchFamily="34" charset="0"/>
                <a:cs typeface="Calibri" panose="020F0502020204030204" pitchFamily="34" charset="0"/>
              </a:rPr>
              <a:t>dat </a:t>
            </a:r>
            <a:r>
              <a:rPr lang="nl-NL" sz="2000" dirty="0">
                <a:latin typeface="Franklin Gothic Heavy" panose="020B0903020102020204" pitchFamily="34" charset="0"/>
                <a:cs typeface="Calibri" panose="020F0502020204030204" pitchFamily="34" charset="0"/>
              </a:rPr>
              <a:t>zwaar op hun schouders </a:t>
            </a:r>
            <a:r>
              <a:rPr lang="nl-NL" sz="2000" dirty="0">
                <a:latin typeface="Calibri" panose="020F0502020204030204" pitchFamily="34" charset="0"/>
                <a:cs typeface="Calibri" panose="020F0502020204030204" pitchFamily="34" charset="0"/>
              </a:rPr>
              <a:t>lag, de </a:t>
            </a:r>
            <a:r>
              <a:rPr lang="nl-NL" sz="2000" dirty="0">
                <a:latin typeface="Franklin Gothic Heavy" panose="020B0903020102020204" pitchFamily="34" charset="0"/>
                <a:cs typeface="Calibri" panose="020F0502020204030204" pitchFamily="34" charset="0"/>
              </a:rPr>
              <a:t>stangen op hun schouders </a:t>
            </a:r>
            <a:r>
              <a:rPr lang="nl-NL" sz="2000" dirty="0">
                <a:latin typeface="Calibri" panose="020F0502020204030204" pitchFamily="34" charset="0"/>
                <a:cs typeface="Calibri" panose="020F0502020204030204" pitchFamily="34" charset="0"/>
              </a:rPr>
              <a:t>en de </a:t>
            </a:r>
            <a:r>
              <a:rPr lang="nl-NL" sz="2000" dirty="0">
                <a:latin typeface="Franklin Gothic Heavy" panose="020B0903020102020204" pitchFamily="34" charset="0"/>
                <a:cs typeface="Calibri" panose="020F0502020204030204" pitchFamily="34" charset="0"/>
              </a:rPr>
              <a:t>stok</a:t>
            </a:r>
            <a:r>
              <a:rPr lang="nl-NL" sz="2000" dirty="0">
                <a:latin typeface="Calibri" panose="020F0502020204030204" pitchFamily="34" charset="0"/>
                <a:cs typeface="Calibri" panose="020F0502020204030204" pitchFamily="34" charset="0"/>
              </a:rPr>
              <a:t> waarmee ze werden </a:t>
            </a:r>
            <a:r>
              <a:rPr lang="nl-NL" sz="2000" dirty="0">
                <a:latin typeface="Franklin Gothic Heavy" panose="020B0903020102020204" pitchFamily="34" charset="0"/>
                <a:cs typeface="Calibri" panose="020F0502020204030204" pitchFamily="34" charset="0"/>
              </a:rPr>
              <a:t>geslagen</a:t>
            </a:r>
            <a:r>
              <a:rPr lang="nl-NL" sz="2000" dirty="0">
                <a:latin typeface="Calibri" panose="020F0502020204030204" pitchFamily="34" charset="0"/>
                <a:cs typeface="Calibri" panose="020F0502020204030204" pitchFamily="34" charset="0"/>
              </a:rPr>
              <a:t>, zijn door U stukgebroken. Het wordt een bevrijding zoals vroeger, toen de </a:t>
            </a:r>
            <a:r>
              <a:rPr lang="nl-NL" sz="2000" dirty="0" err="1">
                <a:latin typeface="Calibri" panose="020F0502020204030204" pitchFamily="34" charset="0"/>
                <a:cs typeface="Calibri" panose="020F0502020204030204" pitchFamily="34" charset="0"/>
              </a:rPr>
              <a:t>Midianieten</a:t>
            </a:r>
            <a:r>
              <a:rPr lang="nl-NL" sz="2000" dirty="0">
                <a:latin typeface="Calibri" panose="020F0502020204030204" pitchFamily="34" charset="0"/>
                <a:cs typeface="Calibri" panose="020F0502020204030204" pitchFamily="34" charset="0"/>
              </a:rPr>
              <a:t> verslagen werden.  </a:t>
            </a:r>
          </a:p>
          <a:p>
            <a:pPr marL="0" indent="0">
              <a:spcAft>
                <a:spcPts val="800"/>
              </a:spcAft>
              <a:buNone/>
            </a:pPr>
            <a:r>
              <a:rPr lang="nl-NL" sz="2000" dirty="0">
                <a:latin typeface="Calibri" panose="020F0502020204030204" pitchFamily="34" charset="0"/>
                <a:cs typeface="Calibri" panose="020F0502020204030204" pitchFamily="34" charset="0"/>
              </a:rPr>
              <a:t>4. Alle </a:t>
            </a:r>
            <a:r>
              <a:rPr lang="nl-NL" sz="2000" dirty="0">
                <a:latin typeface="Franklin Gothic Heavy" panose="020B0903020102020204" pitchFamily="34" charset="0"/>
                <a:cs typeface="Calibri" panose="020F0502020204030204" pitchFamily="34" charset="0"/>
              </a:rPr>
              <a:t>stampende soldatenlaarzen </a:t>
            </a:r>
            <a:r>
              <a:rPr lang="nl-NL" sz="2000" dirty="0">
                <a:latin typeface="Calibri" panose="020F0502020204030204" pitchFamily="34" charset="0"/>
                <a:cs typeface="Calibri" panose="020F0502020204030204" pitchFamily="34" charset="0"/>
              </a:rPr>
              <a:t>en alle </a:t>
            </a:r>
            <a:r>
              <a:rPr lang="nl-NL" sz="2000" dirty="0">
                <a:latin typeface="Franklin Gothic Heavy" panose="020B0903020102020204" pitchFamily="34" charset="0"/>
                <a:cs typeface="Calibri" panose="020F0502020204030204" pitchFamily="34" charset="0"/>
              </a:rPr>
              <a:t>met bloed bevlekte soldatenkleren</a:t>
            </a:r>
            <a:r>
              <a:rPr lang="nl-NL" sz="2000" dirty="0">
                <a:latin typeface="Calibri" panose="020F0502020204030204" pitchFamily="34" charset="0"/>
                <a:cs typeface="Calibri" panose="020F0502020204030204" pitchFamily="34" charset="0"/>
              </a:rPr>
              <a:t> zullen worden verbrand. Ze zullen in het vuur worden gegooid.</a:t>
            </a:r>
            <a:endParaRPr lang="nl-NL" sz="2000" dirty="0"/>
          </a:p>
        </p:txBody>
      </p:sp>
    </p:spTree>
    <p:extLst>
      <p:ext uri="{BB962C8B-B14F-4D97-AF65-F5344CB8AC3E}">
        <p14:creationId xmlns:p14="http://schemas.microsoft.com/office/powerpoint/2010/main" val="3002755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8"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 name="Freeform: Shape 29">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32"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5" name="Tijdelijke aanduiding voor inhoud 4">
            <a:extLst>
              <a:ext uri="{FF2B5EF4-FFF2-40B4-BE49-F238E27FC236}">
                <a16:creationId xmlns:a16="http://schemas.microsoft.com/office/drawing/2014/main" id="{DEDE64C9-F945-42A2-8878-0EC3BD283D97}"/>
              </a:ext>
            </a:extLst>
          </p:cNvPr>
          <p:cNvSpPr>
            <a:spLocks noGrp="1"/>
          </p:cNvSpPr>
          <p:nvPr>
            <p:ph idx="1"/>
          </p:nvPr>
        </p:nvSpPr>
        <p:spPr>
          <a:xfrm>
            <a:off x="5290077" y="437513"/>
            <a:ext cx="5502614" cy="5954325"/>
          </a:xfrm>
        </p:spPr>
        <p:txBody>
          <a:bodyPr anchor="ctr">
            <a:normAutofit/>
          </a:bodyPr>
          <a:lstStyle/>
          <a:p>
            <a:pPr marL="0" indent="0">
              <a:spcAft>
                <a:spcPts val="800"/>
              </a:spcAft>
              <a:buNone/>
            </a:pPr>
            <a:r>
              <a:rPr lang="nl-NL" sz="2000" dirty="0">
                <a:effectLst/>
                <a:latin typeface="Calibri" panose="020F0502020204030204" pitchFamily="34" charset="0"/>
                <a:ea typeface="Calibri" panose="020F0502020204030204" pitchFamily="34" charset="0"/>
                <a:cs typeface="Calibri" panose="020F0502020204030204" pitchFamily="34" charset="0"/>
              </a:rPr>
              <a:t>2. U heeft het volk weer groot gemaakt. U heeft het volk weer </a:t>
            </a:r>
            <a:r>
              <a:rPr lang="nl-NL" sz="2000" dirty="0">
                <a:solidFill>
                  <a:schemeClr val="accent6">
                    <a:lumMod val="50000"/>
                  </a:schemeClr>
                </a:solidFill>
                <a:latin typeface="Franklin Gothic Heavy" panose="020B0903020102020204" pitchFamily="34" charset="0"/>
                <a:cs typeface="Calibri" panose="020F0502020204030204" pitchFamily="34" charset="0"/>
              </a:rPr>
              <a:t>blij</a:t>
            </a:r>
            <a:r>
              <a:rPr lang="nl-NL" sz="2000" dirty="0">
                <a:effectLst/>
                <a:latin typeface="Calibri" panose="020F0502020204030204" pitchFamily="34" charset="0"/>
                <a:ea typeface="Calibri" panose="020F0502020204030204" pitchFamily="34" charset="0"/>
                <a:cs typeface="Calibri" panose="020F0502020204030204" pitchFamily="34" charset="0"/>
              </a:rPr>
              <a:t> gemaakt. Het volk viert net zo </a:t>
            </a:r>
            <a:r>
              <a:rPr lang="nl-NL" sz="2000" dirty="0">
                <a:solidFill>
                  <a:schemeClr val="accent6">
                    <a:lumMod val="50000"/>
                  </a:schemeClr>
                </a:solidFill>
                <a:latin typeface="Franklin Gothic Heavy" panose="020B0903020102020204" pitchFamily="34" charset="0"/>
                <a:cs typeface="Calibri" panose="020F0502020204030204" pitchFamily="34" charset="0"/>
              </a:rPr>
              <a:t>vrolijk feest </a:t>
            </a:r>
            <a:r>
              <a:rPr lang="nl-NL" sz="2000" dirty="0">
                <a:effectLst/>
                <a:latin typeface="Calibri" panose="020F0502020204030204" pitchFamily="34" charset="0"/>
                <a:ea typeface="Calibri" panose="020F0502020204030204" pitchFamily="34" charset="0"/>
                <a:cs typeface="Calibri" panose="020F0502020204030204" pitchFamily="34" charset="0"/>
              </a:rPr>
              <a:t>als bij een oogstfeest of bij het verdelen van een grote buit. </a:t>
            </a:r>
          </a:p>
          <a:p>
            <a:pPr marL="0" indent="0">
              <a:spcAft>
                <a:spcPts val="800"/>
              </a:spcAft>
              <a:buNone/>
            </a:pPr>
            <a:r>
              <a:rPr lang="nl-NL" sz="2000" dirty="0">
                <a:latin typeface="Calibri" panose="020F0502020204030204" pitchFamily="34" charset="0"/>
                <a:cs typeface="Calibri" panose="020F0502020204030204" pitchFamily="34" charset="0"/>
              </a:rPr>
              <a:t>3. Want het juk dat zwaar op hun schouders lag, de stangen op hun schouders en de stok waarmee ze werden geslagen, </a:t>
            </a:r>
            <a:r>
              <a:rPr lang="nl-NL" sz="2000" dirty="0">
                <a:solidFill>
                  <a:schemeClr val="accent6">
                    <a:lumMod val="50000"/>
                  </a:schemeClr>
                </a:solidFill>
                <a:latin typeface="Franklin Gothic Heavy" panose="020B0903020102020204" pitchFamily="34" charset="0"/>
                <a:cs typeface="Calibri" panose="020F0502020204030204" pitchFamily="34" charset="0"/>
              </a:rPr>
              <a:t>zijn door U stukgebroken</a:t>
            </a:r>
            <a:r>
              <a:rPr lang="nl-NL" sz="2000" dirty="0">
                <a:latin typeface="Calibri" panose="020F0502020204030204" pitchFamily="34" charset="0"/>
                <a:cs typeface="Calibri" panose="020F0502020204030204" pitchFamily="34" charset="0"/>
              </a:rPr>
              <a:t>. Het wordt een </a:t>
            </a:r>
            <a:r>
              <a:rPr lang="nl-NL" sz="2000" dirty="0">
                <a:solidFill>
                  <a:schemeClr val="accent6">
                    <a:lumMod val="50000"/>
                  </a:schemeClr>
                </a:solidFill>
                <a:latin typeface="Franklin Gothic Heavy" panose="020B0903020102020204" pitchFamily="34" charset="0"/>
                <a:cs typeface="Calibri" panose="020F0502020204030204" pitchFamily="34" charset="0"/>
              </a:rPr>
              <a:t>bevrijding </a:t>
            </a:r>
            <a:r>
              <a:rPr lang="nl-NL" sz="2000" dirty="0">
                <a:latin typeface="Calibri" panose="020F0502020204030204" pitchFamily="34" charset="0"/>
                <a:cs typeface="Calibri" panose="020F0502020204030204" pitchFamily="34" charset="0"/>
              </a:rPr>
              <a:t>zoals vroeger, toen de </a:t>
            </a:r>
            <a:r>
              <a:rPr lang="nl-NL" sz="2000" dirty="0" err="1">
                <a:latin typeface="Calibri" panose="020F0502020204030204" pitchFamily="34" charset="0"/>
                <a:cs typeface="Calibri" panose="020F0502020204030204" pitchFamily="34" charset="0"/>
              </a:rPr>
              <a:t>Midianieten</a:t>
            </a:r>
            <a:r>
              <a:rPr lang="nl-NL" sz="2000" dirty="0">
                <a:latin typeface="Calibri" panose="020F0502020204030204" pitchFamily="34" charset="0"/>
                <a:cs typeface="Calibri" panose="020F0502020204030204" pitchFamily="34" charset="0"/>
              </a:rPr>
              <a:t> verslagen werden.  </a:t>
            </a:r>
          </a:p>
        </p:txBody>
      </p:sp>
    </p:spTree>
    <p:extLst>
      <p:ext uri="{BB962C8B-B14F-4D97-AF65-F5344CB8AC3E}">
        <p14:creationId xmlns:p14="http://schemas.microsoft.com/office/powerpoint/2010/main" val="33626587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directiekamer">
  <a:themeElements>
    <a:clrScheme name="Ion-directiekamer">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directiekamer">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directiekamer">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179</TotalTime>
  <Words>665</Words>
  <Application>Microsoft Office PowerPoint</Application>
  <PresentationFormat>Breedbeeld</PresentationFormat>
  <Paragraphs>48</Paragraphs>
  <Slides>16</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Arial</vt:lpstr>
      <vt:lpstr>Calibri</vt:lpstr>
      <vt:lpstr>Century Gothic</vt:lpstr>
      <vt:lpstr>Cooper Black</vt:lpstr>
      <vt:lpstr>Franklin Gothic Heavy</vt:lpstr>
      <vt:lpstr>Wingdings 3</vt:lpstr>
      <vt:lpstr>Ion-directiekamer</vt:lpstr>
      <vt:lpstr>Kerst</vt:lpstr>
      <vt:lpstr>Jesaja 8:23-9:6</vt:lpstr>
      <vt:lpstr>Jesaja 8:23-9:6</vt:lpstr>
      <vt:lpstr>Jesaja 8:23-9:6</vt:lpstr>
      <vt:lpstr>Jesaja 8:23-9:6</vt:lpstr>
      <vt:lpstr>Micha 7:8b   Johannes 1:5 </vt:lpstr>
      <vt:lpstr>PowerPoint-presentatie</vt:lpstr>
      <vt:lpstr>PowerPoint-presentatie</vt:lpstr>
      <vt:lpstr>PowerPoint-presentatie</vt:lpstr>
      <vt:lpstr>PowerPoint-presentatie</vt:lpstr>
      <vt:lpstr>PowerPoint-presentatie</vt:lpstr>
      <vt:lpstr>PowerPoint-presentatie</vt:lpstr>
      <vt:lpstr>Micha 7:8b   Johannes 1:5 </vt:lpstr>
      <vt:lpstr>Johannes 1:5 </vt:lpstr>
      <vt:lpstr>PowerPoint-presentatie</vt:lpstr>
      <vt:lpstr>Al ben ik gevallen, ik sta op, al is het donker om mij heen, de HEER is mijn licht.   Het licht schijnt in de duisternis en de duisternis heeft het niet in haar macht gekregen.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Kerst</dc:title>
  <dc:creator>Marjon Dijkman</dc:creator>
  <cp:lastModifiedBy>Tomas Dijkman</cp:lastModifiedBy>
  <cp:revision>9</cp:revision>
  <dcterms:created xsi:type="dcterms:W3CDTF">2021-12-24T10:13:02Z</dcterms:created>
  <dcterms:modified xsi:type="dcterms:W3CDTF">2021-12-25T08:18:15Z</dcterms:modified>
</cp:coreProperties>
</file>