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7" r:id="rId4"/>
    <p:sldId id="258"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4"/>
    <p:restoredTop sz="94206"/>
  </p:normalViewPr>
  <p:slideViewPr>
    <p:cSldViewPr snapToGrid="0" snapToObjects="1">
      <p:cViewPr varScale="1">
        <p:scale>
          <a:sx n="78" d="100"/>
          <a:sy n="78" d="100"/>
        </p:scale>
        <p:origin x="45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nl-NL"/>
              <a:t>Klik om stijl te bewerken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509A250-FF31-4206-8172-F9D3106AACB1}" type="datetimeFigureOut">
              <a:rPr lang="en-US" dirty="0"/>
              <a:t>4/23/22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nl-NL"/>
              <a:t>Klik om stijl te bewerken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509A250-FF31-4206-8172-F9D3106AACB1}" type="datetimeFigureOut">
              <a:rPr lang="en-US" dirty="0"/>
              <a:t>4/23/22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nl-NL"/>
              <a:t>Klik om stijl te bewerken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nl-NL"/>
              <a:t>Klikken om de tekststijl van het model te bewerken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509A250-FF31-4206-8172-F9D3106AACB1}" type="datetimeFigureOut">
              <a:rPr lang="en-US" dirty="0"/>
              <a:t>4/23/22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4509A250-FF31-4206-8172-F9D3106AACB1}" type="datetimeFigureOut">
              <a:rPr lang="en-US" dirty="0"/>
              <a:t>4/23/22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m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4/23/22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Afbeelding-ko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l-NL"/>
              <a:t>Klik om stijl te bewerken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4/23/22</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nchorCtr="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nl-NL"/>
              <a:t>Klik om stijl te bewerken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4/23/22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9796027F-7875-4030-9381-8BD8C4F21935}" type="datetimeFigureOut">
              <a:rPr lang="en-US" dirty="0"/>
              <a:t>4/23/22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4/23/22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4/23/22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4/23/22</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4/23/22</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7" name="Date Placeholder 4"/>
          <p:cNvSpPr>
            <a:spLocks noGrp="1"/>
          </p:cNvSpPr>
          <p:nvPr>
            <p:ph type="dt" sz="half" idx="10"/>
          </p:nvPr>
        </p:nvSpPr>
        <p:spPr/>
        <p:txBody>
          <a:bodyPr/>
          <a:lstStyle/>
          <a:p>
            <a:fld id="{4509A250-FF31-4206-8172-F9D3106AACB1}" type="datetimeFigureOut">
              <a:rPr lang="en-US" dirty="0"/>
              <a:t>4/23/22</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nl-NL"/>
              <a:t>Klik om stijl te bewerken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509A250-FF31-4206-8172-F9D3106AACB1}" type="datetimeFigureOut">
              <a:rPr lang="en-US" dirty="0"/>
              <a:t>4/23/22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nl-NL"/>
              <a:t>Klik om stijl te bewerken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4/23/22</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8AC814-EFB2-45DB-7C80-5C971968717B}"/>
              </a:ext>
            </a:extLst>
          </p:cNvPr>
          <p:cNvSpPr>
            <a:spLocks noGrp="1"/>
          </p:cNvSpPr>
          <p:nvPr>
            <p:ph type="ctrTitle"/>
          </p:nvPr>
        </p:nvSpPr>
        <p:spPr/>
        <p:txBody>
          <a:bodyPr/>
          <a:lstStyle/>
          <a:p>
            <a:r>
              <a:rPr lang="nl-NL" dirty="0"/>
              <a:t>HOE KAN IK GEESTELIJK GEZOND LEVEN?</a:t>
            </a:r>
          </a:p>
        </p:txBody>
      </p:sp>
      <p:sp>
        <p:nvSpPr>
          <p:cNvPr id="3" name="Ondertitel 2">
            <a:extLst>
              <a:ext uri="{FF2B5EF4-FFF2-40B4-BE49-F238E27FC236}">
                <a16:creationId xmlns:a16="http://schemas.microsoft.com/office/drawing/2014/main" id="{6A1D861F-C401-B7F1-39C0-BF2198E80954}"/>
              </a:ext>
            </a:extLst>
          </p:cNvPr>
          <p:cNvSpPr>
            <a:spLocks noGrp="1"/>
          </p:cNvSpPr>
          <p:nvPr>
            <p:ph type="subTitle" idx="1"/>
          </p:nvPr>
        </p:nvSpPr>
        <p:spPr/>
        <p:txBody>
          <a:bodyPr/>
          <a:lstStyle/>
          <a:p>
            <a:r>
              <a:rPr lang="nl-NL" dirty="0"/>
              <a:t>Joel Zoetermeer 24 april 2022</a:t>
            </a:r>
          </a:p>
        </p:txBody>
      </p:sp>
    </p:spTree>
    <p:extLst>
      <p:ext uri="{BB962C8B-B14F-4D97-AF65-F5344CB8AC3E}">
        <p14:creationId xmlns:p14="http://schemas.microsoft.com/office/powerpoint/2010/main" val="3182445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AAF750-A4EE-385A-34AD-5B6B6ED4BDB0}"/>
              </a:ext>
            </a:extLst>
          </p:cNvPr>
          <p:cNvSpPr>
            <a:spLocks noGrp="1"/>
          </p:cNvSpPr>
          <p:nvPr>
            <p:ph type="title"/>
          </p:nvPr>
        </p:nvSpPr>
        <p:spPr/>
        <p:txBody>
          <a:bodyPr/>
          <a:lstStyle/>
          <a:p>
            <a:r>
              <a:rPr lang="nl-NL" dirty="0"/>
              <a:t>Klaagliederen 3:22-24 (NBG)</a:t>
            </a:r>
            <a:br>
              <a:rPr lang="nl-NL" dirty="0"/>
            </a:br>
            <a:endParaRPr lang="nl-NL" dirty="0"/>
          </a:p>
        </p:txBody>
      </p:sp>
      <p:sp>
        <p:nvSpPr>
          <p:cNvPr id="3" name="Tijdelijke aanduiding voor inhoud 2">
            <a:extLst>
              <a:ext uri="{FF2B5EF4-FFF2-40B4-BE49-F238E27FC236}">
                <a16:creationId xmlns:a16="http://schemas.microsoft.com/office/drawing/2014/main" id="{14B1C1B6-65FC-3307-6F72-F8892CC79632}"/>
              </a:ext>
            </a:extLst>
          </p:cNvPr>
          <p:cNvSpPr>
            <a:spLocks noGrp="1"/>
          </p:cNvSpPr>
          <p:nvPr>
            <p:ph idx="1"/>
          </p:nvPr>
        </p:nvSpPr>
        <p:spPr/>
        <p:txBody>
          <a:bodyPr/>
          <a:lstStyle/>
          <a:p>
            <a:r>
              <a:rPr lang="nl-NL" sz="3200" i="1" dirty="0"/>
              <a:t>Dit zal ik mij te binnen brengen… Het zijn de gunstbewijzen des Heren, dat wij niet omgekomen zijn, want zijn barmhartigheden houden niet op, elke morgen zijn zij nieuw, groot is uw trouw! Mijn ziel zegt: Mijn deel is de </a:t>
            </a:r>
            <a:r>
              <a:rPr lang="nl-NL" sz="3200" i="1" dirty="0" err="1"/>
              <a:t>Here</a:t>
            </a:r>
            <a:r>
              <a:rPr lang="nl-NL" sz="3200" i="1" dirty="0"/>
              <a:t>, daarom zal ik op Hem hopen.</a:t>
            </a:r>
            <a:r>
              <a:rPr lang="nl-NL" sz="3200" b="1" dirty="0"/>
              <a:t> </a:t>
            </a:r>
            <a:endParaRPr lang="nl-NL" sz="3200" dirty="0"/>
          </a:p>
          <a:p>
            <a:endParaRPr lang="nl-NL" dirty="0"/>
          </a:p>
        </p:txBody>
      </p:sp>
    </p:spTree>
    <p:extLst>
      <p:ext uri="{BB962C8B-B14F-4D97-AF65-F5344CB8AC3E}">
        <p14:creationId xmlns:p14="http://schemas.microsoft.com/office/powerpoint/2010/main" val="4143273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4A33235-46CD-7B93-AA04-0D3EB7C6A1C7}"/>
              </a:ext>
            </a:extLst>
          </p:cNvPr>
          <p:cNvSpPr>
            <a:spLocks noGrp="1"/>
          </p:cNvSpPr>
          <p:nvPr>
            <p:ph type="title"/>
          </p:nvPr>
        </p:nvSpPr>
        <p:spPr/>
        <p:txBody>
          <a:bodyPr/>
          <a:lstStyle/>
          <a:p>
            <a:r>
              <a:rPr lang="nl-NL" sz="2400" b="1" dirty="0"/>
              <a:t>HOE KAN IK GEESTELIJK GEZOND LEVEN?</a:t>
            </a:r>
            <a:br>
              <a:rPr lang="nl-NL" sz="2400" dirty="0"/>
            </a:br>
            <a:r>
              <a:rPr lang="nl-NL" sz="2800" b="1" dirty="0"/>
              <a:t>1.  DOOR TE </a:t>
            </a:r>
            <a:r>
              <a:rPr lang="nl-NL" sz="2800" b="1" dirty="0">
                <a:solidFill>
                  <a:schemeClr val="tx1"/>
                </a:solidFill>
              </a:rPr>
              <a:t>KIEZEN VOOR EEN GEZOND DENKEN</a:t>
            </a:r>
            <a:br>
              <a:rPr lang="nl-NL" sz="2400" dirty="0"/>
            </a:br>
            <a:endParaRPr lang="nl-NL" sz="2400" dirty="0"/>
          </a:p>
        </p:txBody>
      </p:sp>
      <p:sp>
        <p:nvSpPr>
          <p:cNvPr id="3" name="Tijdelijke aanduiding voor inhoud 2">
            <a:extLst>
              <a:ext uri="{FF2B5EF4-FFF2-40B4-BE49-F238E27FC236}">
                <a16:creationId xmlns:a16="http://schemas.microsoft.com/office/drawing/2014/main" id="{1D425FDF-8B54-EBE0-0B30-F55539E69D11}"/>
              </a:ext>
            </a:extLst>
          </p:cNvPr>
          <p:cNvSpPr>
            <a:spLocks noGrp="1"/>
          </p:cNvSpPr>
          <p:nvPr>
            <p:ph idx="1"/>
          </p:nvPr>
        </p:nvSpPr>
        <p:spPr/>
        <p:txBody>
          <a:bodyPr/>
          <a:lstStyle/>
          <a:p>
            <a:r>
              <a:rPr lang="nl-NL" sz="2400" i="1" dirty="0"/>
              <a:t>Denken aan mijn eenzaamheid en ellende is bitter als gif. Steeds weer moet ik eraan denken, dan ben ik zo moedeloos. </a:t>
            </a:r>
            <a:r>
              <a:rPr lang="nl-NL" sz="2400" dirty="0"/>
              <a:t>Klaagliederen 3:19-20 (GNB)</a:t>
            </a:r>
          </a:p>
          <a:p>
            <a:endParaRPr lang="nl-NL" sz="2400" dirty="0"/>
          </a:p>
          <a:p>
            <a:r>
              <a:rPr lang="nl-NL" i="1" dirty="0"/>
              <a:t>Leg álles áf dat je in de weg staat… En bewéég je in de richting van Jezus… Laat je oog daarbij (alleen) gericht zijn op Jezus… de Leidsman…. En de </a:t>
            </a:r>
            <a:r>
              <a:rPr lang="nl-NL" i="1" dirty="0" err="1"/>
              <a:t>Voleinder</a:t>
            </a:r>
            <a:r>
              <a:rPr lang="nl-NL" i="1" dirty="0"/>
              <a:t> van je geloof…  </a:t>
            </a:r>
            <a:r>
              <a:rPr lang="nl-NL" dirty="0"/>
              <a:t>Hebr. 12:1-2</a:t>
            </a:r>
          </a:p>
          <a:p>
            <a:endParaRPr lang="nl-NL" sz="2400" dirty="0"/>
          </a:p>
          <a:p>
            <a:endParaRPr lang="nl-NL" dirty="0"/>
          </a:p>
        </p:txBody>
      </p:sp>
    </p:spTree>
    <p:extLst>
      <p:ext uri="{BB962C8B-B14F-4D97-AF65-F5344CB8AC3E}">
        <p14:creationId xmlns:p14="http://schemas.microsoft.com/office/powerpoint/2010/main" val="4262243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F1E78C-458B-4A36-8600-5CD06B57C3CC}"/>
              </a:ext>
            </a:extLst>
          </p:cNvPr>
          <p:cNvSpPr>
            <a:spLocks noGrp="1"/>
          </p:cNvSpPr>
          <p:nvPr>
            <p:ph type="title"/>
          </p:nvPr>
        </p:nvSpPr>
        <p:spPr/>
        <p:txBody>
          <a:bodyPr/>
          <a:lstStyle/>
          <a:p>
            <a:r>
              <a:rPr lang="nl-NL" sz="2400" b="1" dirty="0"/>
              <a:t>HOE</a:t>
            </a:r>
            <a:r>
              <a:rPr lang="nl-NL" sz="2800" b="1" dirty="0"/>
              <a:t> KAN IK GEESTELIJK GEZOND LEVEN?</a:t>
            </a:r>
            <a:br>
              <a:rPr lang="nl-NL" sz="2800" dirty="0"/>
            </a:br>
            <a:r>
              <a:rPr lang="nl-NL" sz="2800" b="1" dirty="0"/>
              <a:t>2.  DOOR JE HOOP TE VESTIGEN OP GODS TROUW</a:t>
            </a:r>
            <a:br>
              <a:rPr lang="nl-NL" sz="2800" dirty="0"/>
            </a:br>
            <a:endParaRPr lang="nl-NL" sz="2800" dirty="0"/>
          </a:p>
        </p:txBody>
      </p:sp>
      <p:sp>
        <p:nvSpPr>
          <p:cNvPr id="3" name="Tijdelijke aanduiding voor inhoud 2">
            <a:extLst>
              <a:ext uri="{FF2B5EF4-FFF2-40B4-BE49-F238E27FC236}">
                <a16:creationId xmlns:a16="http://schemas.microsoft.com/office/drawing/2014/main" id="{CF45BC60-B32E-A947-DF62-AED7207B7B12}"/>
              </a:ext>
            </a:extLst>
          </p:cNvPr>
          <p:cNvSpPr>
            <a:spLocks noGrp="1"/>
          </p:cNvSpPr>
          <p:nvPr>
            <p:ph idx="1"/>
          </p:nvPr>
        </p:nvSpPr>
        <p:spPr/>
        <p:txBody>
          <a:bodyPr/>
          <a:lstStyle/>
          <a:p>
            <a:r>
              <a:rPr lang="nl-NL" sz="2400" i="1" dirty="0"/>
              <a:t>Dit zal ik mij te binnen brengen, daarom zal ik hopen…</a:t>
            </a:r>
            <a:r>
              <a:rPr lang="nl-NL" sz="2400" dirty="0"/>
              <a:t> </a:t>
            </a:r>
            <a:r>
              <a:rPr lang="nl-NL" sz="2400" i="1" dirty="0"/>
              <a:t>Het zijn de gunstbewijzen des Heren, dat wij niet omgekomen zijn, want zijn barmhartigheden houden niet op, elke morgen zijn zij nieuw, groot is uw trouw!</a:t>
            </a:r>
          </a:p>
          <a:p>
            <a:endParaRPr lang="nl-NL" sz="2400" i="1" dirty="0"/>
          </a:p>
          <a:p>
            <a:r>
              <a:rPr lang="nl-NL" sz="2400" i="1" dirty="0"/>
              <a:t>“Elke dag heeft genoeg aan zijn eigen kwaad…. én aan zijn eigen gunstbewijzen van God …en aan zijn eigen barmhartigheid van God”</a:t>
            </a:r>
            <a:endParaRPr lang="nl-NL" sz="2400" dirty="0"/>
          </a:p>
          <a:p>
            <a:endParaRPr lang="nl-NL" dirty="0"/>
          </a:p>
          <a:p>
            <a:endParaRPr lang="nl-NL" dirty="0"/>
          </a:p>
        </p:txBody>
      </p:sp>
    </p:spTree>
    <p:extLst>
      <p:ext uri="{BB962C8B-B14F-4D97-AF65-F5344CB8AC3E}">
        <p14:creationId xmlns:p14="http://schemas.microsoft.com/office/powerpoint/2010/main" val="2498307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C4453A-EB83-10D4-AED5-6CC34F66AE2A}"/>
              </a:ext>
            </a:extLst>
          </p:cNvPr>
          <p:cNvSpPr>
            <a:spLocks noGrp="1"/>
          </p:cNvSpPr>
          <p:nvPr>
            <p:ph type="title"/>
          </p:nvPr>
        </p:nvSpPr>
        <p:spPr/>
        <p:txBody>
          <a:bodyPr/>
          <a:lstStyle/>
          <a:p>
            <a:r>
              <a:rPr lang="nl-NL" sz="2400" b="1" dirty="0"/>
              <a:t>HOE KAN IK GEESTELIJK GEZOND LEVEN?</a:t>
            </a:r>
            <a:br>
              <a:rPr lang="nl-NL" sz="2800" dirty="0"/>
            </a:br>
            <a:r>
              <a:rPr lang="nl-NL" sz="2800" b="1" dirty="0"/>
              <a:t>3.  DOOR HEM VOLHARDEND TE VERWACHTEN </a:t>
            </a:r>
            <a:br>
              <a:rPr lang="nl-NL" sz="2800" dirty="0"/>
            </a:br>
            <a:endParaRPr lang="nl-NL" sz="2800" dirty="0"/>
          </a:p>
        </p:txBody>
      </p:sp>
      <p:sp>
        <p:nvSpPr>
          <p:cNvPr id="3" name="Tijdelijke aanduiding voor inhoud 2">
            <a:extLst>
              <a:ext uri="{FF2B5EF4-FFF2-40B4-BE49-F238E27FC236}">
                <a16:creationId xmlns:a16="http://schemas.microsoft.com/office/drawing/2014/main" id="{BC545D36-7D0A-83B3-6A2A-6240D278134E}"/>
              </a:ext>
            </a:extLst>
          </p:cNvPr>
          <p:cNvSpPr>
            <a:spLocks noGrp="1"/>
          </p:cNvSpPr>
          <p:nvPr>
            <p:ph idx="1"/>
          </p:nvPr>
        </p:nvSpPr>
        <p:spPr/>
        <p:txBody>
          <a:bodyPr/>
          <a:lstStyle/>
          <a:p>
            <a:r>
              <a:rPr lang="nl-NL" sz="2800" i="1" dirty="0"/>
              <a:t>Mijn ziel zegt: Mijn deel is de </a:t>
            </a:r>
            <a:r>
              <a:rPr lang="nl-NL" sz="2800" i="1" dirty="0" err="1"/>
              <a:t>Here</a:t>
            </a:r>
            <a:r>
              <a:rPr lang="nl-NL" sz="2800" i="1" dirty="0"/>
              <a:t>, daarom zal ik op Hem hopen. Goed is de HERE voor wie Hem verwachten, voor de ziel die Hem zoekt; goed is het, in stilheid te wachten op het heil des HEREN…</a:t>
            </a:r>
            <a:endParaRPr lang="nl-NL" sz="2800" dirty="0"/>
          </a:p>
          <a:p>
            <a:endParaRPr lang="nl-NL" dirty="0"/>
          </a:p>
        </p:txBody>
      </p:sp>
    </p:spTree>
    <p:extLst>
      <p:ext uri="{BB962C8B-B14F-4D97-AF65-F5344CB8AC3E}">
        <p14:creationId xmlns:p14="http://schemas.microsoft.com/office/powerpoint/2010/main" val="2677650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C3DD51-911A-67C9-DF7C-D7F22250C294}"/>
              </a:ext>
            </a:extLst>
          </p:cNvPr>
          <p:cNvSpPr>
            <a:spLocks noGrp="1"/>
          </p:cNvSpPr>
          <p:nvPr>
            <p:ph type="title"/>
          </p:nvPr>
        </p:nvSpPr>
        <p:spPr/>
        <p:txBody>
          <a:bodyPr/>
          <a:lstStyle/>
          <a:p>
            <a:r>
              <a:rPr lang="nl-NL" sz="2400" b="1" dirty="0"/>
              <a:t>HOE KAN IK GEESTELIJK GEZOND LEVEN?</a:t>
            </a:r>
            <a:br>
              <a:rPr lang="nl-NL" sz="2800" dirty="0"/>
            </a:br>
            <a:r>
              <a:rPr lang="nl-NL" sz="2800" b="1" dirty="0"/>
              <a:t>4.  DOOR DE VORIGE PUNTEN IN RUST EN VREDE UIT TE WERKEN</a:t>
            </a:r>
            <a:br>
              <a:rPr lang="nl-NL" dirty="0"/>
            </a:br>
            <a:endParaRPr lang="nl-NL" dirty="0"/>
          </a:p>
        </p:txBody>
      </p:sp>
      <p:sp>
        <p:nvSpPr>
          <p:cNvPr id="3" name="Tijdelijke aanduiding voor inhoud 2">
            <a:extLst>
              <a:ext uri="{FF2B5EF4-FFF2-40B4-BE49-F238E27FC236}">
                <a16:creationId xmlns:a16="http://schemas.microsoft.com/office/drawing/2014/main" id="{484EA0AA-D1F6-DB84-898F-E2A0E0334A36}"/>
              </a:ext>
            </a:extLst>
          </p:cNvPr>
          <p:cNvSpPr>
            <a:spLocks noGrp="1"/>
          </p:cNvSpPr>
          <p:nvPr>
            <p:ph idx="1"/>
          </p:nvPr>
        </p:nvSpPr>
        <p:spPr/>
        <p:txBody>
          <a:bodyPr/>
          <a:lstStyle/>
          <a:p>
            <a:r>
              <a:rPr lang="nl-NL" sz="2800" i="1" dirty="0"/>
              <a:t>“goed is het, in stilheid te wachten op het heil van de Heer”</a:t>
            </a:r>
            <a:endParaRPr lang="nl-NL" sz="2800" dirty="0"/>
          </a:p>
          <a:p>
            <a:endParaRPr lang="nl-NL" sz="2800" dirty="0"/>
          </a:p>
          <a:p>
            <a:r>
              <a:rPr lang="nl-NL" sz="2800" dirty="0"/>
              <a:t>RELAX!  ONTSPAN!  GENIET… IN ALLE RUST! </a:t>
            </a:r>
          </a:p>
          <a:p>
            <a:endParaRPr lang="nl-NL" dirty="0"/>
          </a:p>
        </p:txBody>
      </p:sp>
    </p:spTree>
    <p:extLst>
      <p:ext uri="{BB962C8B-B14F-4D97-AF65-F5344CB8AC3E}">
        <p14:creationId xmlns:p14="http://schemas.microsoft.com/office/powerpoint/2010/main" val="40830963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17</TotalTime>
  <Words>365</Words>
  <Application>Microsoft Macintosh PowerPoint</Application>
  <PresentationFormat>Breedbeeld</PresentationFormat>
  <Paragraphs>18</Paragraphs>
  <Slides>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Century Gothic</vt:lpstr>
      <vt:lpstr>Wingdings 3</vt:lpstr>
      <vt:lpstr>Ion</vt:lpstr>
      <vt:lpstr>HOE KAN IK GEESTELIJK GEZOND LEVEN?</vt:lpstr>
      <vt:lpstr>Klaagliederen 3:22-24 (NBG) </vt:lpstr>
      <vt:lpstr>HOE KAN IK GEESTELIJK GEZOND LEVEN? 1.  DOOR TE KIEZEN VOOR EEN GEZOND DENKEN </vt:lpstr>
      <vt:lpstr>HOE KAN IK GEESTELIJK GEZOND LEVEN? 2.  DOOR JE HOOP TE VESTIGEN OP GODS TROUW </vt:lpstr>
      <vt:lpstr>HOE KAN IK GEESTELIJK GEZOND LEVEN? 3.  DOOR HEM VOLHARDEND TE VERWACHTEN  </vt:lpstr>
      <vt:lpstr>HOE KAN IK GEESTELIJK GEZOND LEVEN? 4.  DOOR DE VORIGE PUNTEN IN RUST EN VREDE UIT TE WERKEN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HOE KAN IK GEESTELIJK GEZOND LEVEN?</dc:title>
  <dc:creator>Richard Klomp</dc:creator>
  <cp:lastModifiedBy>Richard Klomp</cp:lastModifiedBy>
  <cp:revision>1</cp:revision>
  <dcterms:created xsi:type="dcterms:W3CDTF">2022-04-23T08:21:59Z</dcterms:created>
  <dcterms:modified xsi:type="dcterms:W3CDTF">2022-04-23T08:39:10Z</dcterms:modified>
</cp:coreProperties>
</file>