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4" r:id="rId3"/>
    <p:sldId id="261" r:id="rId4"/>
    <p:sldId id="267" r:id="rId5"/>
    <p:sldId id="266" r:id="rId6"/>
    <p:sldId id="269" r:id="rId7"/>
    <p:sldId id="265" r:id="rId8"/>
    <p:sldId id="268" r:id="rId9"/>
  </p:sldIdLst>
  <p:sldSz cx="18288000" cy="10287000"/>
  <p:notesSz cx="6858000" cy="9144000"/>
  <p:embeddedFontLst>
    <p:embeddedFont>
      <p:font typeface="29LT Riwaya Informal" panose="020B0604020202020204" charset="-7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3382" autoAdjust="0"/>
  </p:normalViewPr>
  <p:slideViewPr>
    <p:cSldViewPr>
      <p:cViewPr varScale="1">
        <p:scale>
          <a:sx n="69" d="100"/>
          <a:sy n="69" d="100"/>
        </p:scale>
        <p:origin x="94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449121" y="2810352"/>
            <a:ext cx="4680111" cy="243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11000">
                <a:solidFill>
                  <a:srgbClr val="D8DDFF"/>
                </a:solidFill>
                <a:latin typeface="29LT Riwaya Informal"/>
              </a:rPr>
              <a:t>Kom en zie ....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81924" y="6648289"/>
            <a:ext cx="9181924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503">
                <a:solidFill>
                  <a:srgbClr val="DF8D18"/>
                </a:solidFill>
                <a:latin typeface="29LT Riwaya Informal"/>
              </a:rPr>
              <a:t>Sterke</a:t>
            </a:r>
            <a:endParaRPr lang="en-US" sz="7503" dirty="0">
              <a:solidFill>
                <a:srgbClr val="DF8D18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503" dirty="0">
                <a:solidFill>
                  <a:srgbClr val="DF8D18"/>
                </a:solidFill>
                <a:latin typeface="29LT Riwaya Informal"/>
              </a:rPr>
              <a:t>God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0"/>
            <a:ext cx="3429000" cy="24654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63800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EA5789-2710-2DDE-C6F1-39CEFA731F2A}"/>
              </a:ext>
            </a:extLst>
          </p:cNvPr>
          <p:cNvSpPr txBox="1"/>
          <p:nvPr/>
        </p:nvSpPr>
        <p:spPr>
          <a:xfrm>
            <a:off x="2813538" y="2447716"/>
            <a:ext cx="1264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Van toeschouwer</a:t>
            </a:r>
          </a:p>
          <a:p>
            <a:pPr algn="ctr"/>
            <a:endParaRPr lang="nl-NL" sz="4400" dirty="0"/>
          </a:p>
          <a:p>
            <a:pPr algn="ctr"/>
            <a:r>
              <a:rPr lang="nl-NL" sz="4400" dirty="0"/>
              <a:t> </a:t>
            </a:r>
            <a:r>
              <a:rPr lang="nl-NL" sz="4400" dirty="0">
                <a:sym typeface="Wingdings" panose="05000000000000000000" pitchFamily="2" charset="2"/>
              </a:rPr>
              <a:t> </a:t>
            </a:r>
          </a:p>
          <a:p>
            <a:pPr algn="ctr"/>
            <a:endParaRPr lang="nl-NL" sz="4400" dirty="0">
              <a:sym typeface="Wingdings" panose="05000000000000000000" pitchFamily="2" charset="2"/>
            </a:endParaRPr>
          </a:p>
          <a:p>
            <a:pPr algn="ctr"/>
            <a:endParaRPr lang="nl-NL" sz="4400" dirty="0">
              <a:sym typeface="Wingdings" panose="05000000000000000000" pitchFamily="2" charset="2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  <a:sym typeface="Wingdings" panose="05000000000000000000" pitchFamily="2" charset="2"/>
              </a:rPr>
              <a:t>onderdeel worden van het verhaal</a:t>
            </a:r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15963C74-851C-7C37-7413-F571F73AE9D4}"/>
              </a:ext>
            </a:extLst>
          </p:cNvPr>
          <p:cNvSpPr/>
          <p:nvPr/>
        </p:nvSpPr>
        <p:spPr>
          <a:xfrm>
            <a:off x="8757138" y="3848100"/>
            <a:ext cx="762000" cy="1295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F398C9-BF6A-9B01-ECC0-C565CC385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38" y="395759"/>
            <a:ext cx="1392723" cy="13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19520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98436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AD09C6-DF82-6345-E8DD-926D695B105E}"/>
              </a:ext>
            </a:extLst>
          </p:cNvPr>
          <p:cNvSpPr txBox="1"/>
          <p:nvPr/>
        </p:nvSpPr>
        <p:spPr>
          <a:xfrm>
            <a:off x="3429000" y="2400300"/>
            <a:ext cx="12039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u="sng" dirty="0">
                <a:latin typeface="29LT Riwaya Informal" panose="020B0604020202020204" charset="-78"/>
                <a:cs typeface="29LT Riwaya Informal" panose="020B0604020202020204" charset="-78"/>
              </a:rPr>
              <a:t>Sterke God</a:t>
            </a:r>
          </a:p>
          <a:p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El </a:t>
            </a:r>
            <a:r>
              <a:rPr lang="nl-NL" sz="5400" b="1" dirty="0" err="1">
                <a:latin typeface="29LT Riwaya Informal" panose="020B0604020202020204" charset="-78"/>
                <a:cs typeface="29LT Riwaya Informal" panose="020B0604020202020204" charset="-78"/>
              </a:rPr>
              <a:t>Gibbor</a:t>
            </a:r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-Held-Kampioen-Voorvechter</a:t>
            </a: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Is JEZUS de Held?</a:t>
            </a:r>
          </a:p>
          <a:p>
            <a:pPr algn="ctr"/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Is Hij ook jouw Held?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4F9573-2D3F-9930-00E6-1E8E71E52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190500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0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39649" y="7593955"/>
            <a:ext cx="3048351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BD12B9-6CE6-4C60-9022-29664015BAD9}"/>
              </a:ext>
            </a:extLst>
          </p:cNvPr>
          <p:cNvSpPr txBox="1"/>
          <p:nvPr/>
        </p:nvSpPr>
        <p:spPr>
          <a:xfrm>
            <a:off x="3124200" y="2604343"/>
            <a:ext cx="1272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Jij hebt een held nodig, die je redt van</a:t>
            </a:r>
          </a:p>
          <a:p>
            <a:pPr marL="3429000" lvl="6" indent="-685800">
              <a:buFont typeface="Arial" panose="020B0604020202020204" pitchFamily="34" charset="0"/>
              <a:buChar char="•"/>
            </a:pPr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Je vijanden</a:t>
            </a:r>
          </a:p>
          <a:p>
            <a:pPr marL="3429000" lvl="6" indent="-685800">
              <a:buFont typeface="Arial" panose="020B0604020202020204" pitchFamily="34" charset="0"/>
              <a:buChar char="•"/>
            </a:pPr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Wat jouw terneer drukt</a:t>
            </a:r>
          </a:p>
          <a:p>
            <a:pPr marL="3429000" lvl="6" indent="-685800">
              <a:buFont typeface="Arial" panose="020B0604020202020204" pitchFamily="34" charset="0"/>
              <a:buChar char="•"/>
            </a:pPr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Jezelf</a:t>
            </a: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En die met jou mee kan voelen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170C5D-F402-ECC1-1228-F27AFD36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190500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0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3800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115F0DD-B908-5EA9-8536-D060AB86BC16}"/>
              </a:ext>
            </a:extLst>
          </p:cNvPr>
          <p:cNvSpPr txBox="1"/>
          <p:nvPr/>
        </p:nvSpPr>
        <p:spPr>
          <a:xfrm>
            <a:off x="3124200" y="1418990"/>
            <a:ext cx="12573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u="sng" dirty="0">
                <a:latin typeface="29LT Riwaya Informal" panose="020B0604020202020204" charset="-78"/>
                <a:cs typeface="29LT Riwaya Informal" panose="020B0604020202020204" charset="-78"/>
              </a:rPr>
              <a:t>God belooft onze Held te zijn</a:t>
            </a:r>
          </a:p>
          <a:p>
            <a:pPr algn="ctr"/>
            <a:endParaRPr lang="nl-NL" sz="20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endParaRPr lang="nl-NL" sz="20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In het gewone dagelijkse leven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endParaRPr lang="nl-NL" sz="28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In moeilijke tijden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endParaRPr lang="nl-NL" sz="28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Tegen onze vijanden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endParaRPr lang="nl-NL" sz="28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In wat we nodig hebben</a:t>
            </a:r>
          </a:p>
          <a:p>
            <a:pPr marL="2057400" lvl="3" indent="-685800">
              <a:buFont typeface="Wingdings" panose="05000000000000000000" pitchFamily="2" charset="2"/>
              <a:buChar char="Ø"/>
            </a:pPr>
            <a:endParaRPr lang="nl-NL" sz="28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Bij het verlossen van onze angsten</a:t>
            </a:r>
          </a:p>
          <a:p>
            <a:pPr lvl="3"/>
            <a:endParaRPr lang="nl-NL" sz="28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nl-NL" sz="4400" b="1" dirty="0">
                <a:latin typeface="29LT Riwaya Informal" panose="020B0604020202020204" charset="-78"/>
                <a:cs typeface="29LT Riwaya Informal" panose="020B0604020202020204" charset="-78"/>
              </a:rPr>
              <a:t>In onze strijd tegen verleidingen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C2C5DF-9938-996E-F0E5-BD02C4B9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20" y="190500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0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3800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524550-5C86-1411-FE38-CE3CB6096205}"/>
              </a:ext>
            </a:extLst>
          </p:cNvPr>
          <p:cNvSpPr txBox="1"/>
          <p:nvPr/>
        </p:nvSpPr>
        <p:spPr>
          <a:xfrm>
            <a:off x="4343400" y="2698385"/>
            <a:ext cx="1226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Wees sterk,	 		want Ik ben sterk</a:t>
            </a:r>
          </a:p>
          <a:p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Wees een held,	 	want Ik ben jouw Held</a:t>
            </a: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lvl="4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Geloof en Vertrouwen</a:t>
            </a:r>
          </a:p>
        </p:txBody>
      </p:sp>
      <p:sp>
        <p:nvSpPr>
          <p:cNvPr id="7" name="Linkeraccolade 6">
            <a:extLst>
              <a:ext uri="{FF2B5EF4-FFF2-40B4-BE49-F238E27FC236}">
                <a16:creationId xmlns:a16="http://schemas.microsoft.com/office/drawing/2014/main" id="{D8301882-2083-9B2C-811E-B495E5AE8066}"/>
              </a:ext>
            </a:extLst>
          </p:cNvPr>
          <p:cNvSpPr/>
          <p:nvPr/>
        </p:nvSpPr>
        <p:spPr>
          <a:xfrm rot="16200000">
            <a:off x="8715466" y="3697913"/>
            <a:ext cx="857069" cy="3105330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EBFB1F-01A5-51B7-62ED-7D293A66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20" y="380708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0" y="-27709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3800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002D987-E251-4F89-1B26-6B8A43E68B72}"/>
              </a:ext>
            </a:extLst>
          </p:cNvPr>
          <p:cNvSpPr txBox="1"/>
          <p:nvPr/>
        </p:nvSpPr>
        <p:spPr>
          <a:xfrm>
            <a:off x="3085924" y="235307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u="sng" dirty="0">
                <a:latin typeface="29LT Riwaya Informal" panose="020B0604020202020204" charset="-78"/>
                <a:cs typeface="29LT Riwaya Informal" panose="020B0604020202020204" charset="-78"/>
              </a:rPr>
              <a:t>De praktijk van ons leven</a:t>
            </a:r>
          </a:p>
          <a:p>
            <a:pPr algn="ctr"/>
            <a:endParaRPr lang="nl-NL" sz="5400" b="1" u="sng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</a:rPr>
              <a:t>Dood en Gebrek   </a:t>
            </a:r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  <a:sym typeface="Wingdings" panose="05000000000000000000" pitchFamily="2" charset="2"/>
              </a:rPr>
              <a:t>   leven en Overvloed</a:t>
            </a:r>
          </a:p>
          <a:p>
            <a:pPr algn="ctr"/>
            <a:endParaRPr lang="nl-NL" sz="5400" b="1" dirty="0">
              <a:latin typeface="29LT Riwaya Informal" panose="020B0604020202020204" charset="-78"/>
              <a:cs typeface="29LT Riwaya Informal" panose="020B0604020202020204" charset="-78"/>
              <a:sym typeface="Wingdings" panose="05000000000000000000" pitchFamily="2" charset="2"/>
            </a:endParaRP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  <a:sym typeface="Wingdings" panose="05000000000000000000" pitchFamily="2" charset="2"/>
              </a:rPr>
              <a:t>JEZUS U bent meer dan genoeg  </a:t>
            </a: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  <a:sym typeface="Wingdings" panose="05000000000000000000" pitchFamily="2" charset="2"/>
              </a:rPr>
              <a:t>U bent mijn sterke God </a:t>
            </a:r>
          </a:p>
          <a:p>
            <a:pPr algn="ctr"/>
            <a:r>
              <a:rPr lang="nl-NL" sz="5400" b="1" dirty="0">
                <a:latin typeface="29LT Riwaya Informal" panose="020B0604020202020204" charset="-78"/>
                <a:cs typeface="29LT Riwaya Informal" panose="020B0604020202020204" charset="-78"/>
                <a:sym typeface="Wingdings" panose="05000000000000000000" pitchFamily="2" charset="2"/>
              </a:rPr>
              <a:t>mijn goddelijke Held</a:t>
            </a: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18DAEE-D7BD-B40C-5A7A-44BEB788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200891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-10391" y="16057"/>
            <a:ext cx="3429000" cy="2380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Kom</a:t>
            </a:r>
            <a:r>
              <a:rPr lang="en-US" sz="66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zie</a:t>
            </a: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29LT Riwaya Informal"/>
              </a:rPr>
              <a:t>....</a:t>
            </a:r>
            <a:endParaRPr lang="en-US" sz="8000" dirty="0">
              <a:solidFill>
                <a:schemeClr val="bg1"/>
              </a:solidFill>
              <a:latin typeface="29LT Riwaya Inform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3800" y="7593955"/>
            <a:ext cx="3124200" cy="269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200" dirty="0" err="1">
                <a:solidFill>
                  <a:schemeClr val="bg1"/>
                </a:solidFill>
                <a:latin typeface="29LT Riwaya Informal"/>
              </a:rPr>
              <a:t>Sterke</a:t>
            </a:r>
            <a:endParaRPr lang="en-US" sz="7200" dirty="0">
              <a:solidFill>
                <a:schemeClr val="bg1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29LT Riwaya Informal"/>
              </a:rPr>
              <a:t>God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5414E3-1CCD-A47C-E3E6-6A51F1DF617A}"/>
              </a:ext>
            </a:extLst>
          </p:cNvPr>
          <p:cNvSpPr txBox="1"/>
          <p:nvPr/>
        </p:nvSpPr>
        <p:spPr>
          <a:xfrm>
            <a:off x="3408218" y="955620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0000"/>
                </a:solidFill>
                <a:latin typeface="29LT Riwaya Informal" panose="020B0604020202020204" charset="-78"/>
                <a:cs typeface="29LT Riwaya Informal" panose="020B0604020202020204" charset="-78"/>
              </a:rPr>
              <a:t>Op welk gebied heb jij op dit moment  JEZUS als HELD nodig?</a:t>
            </a:r>
          </a:p>
          <a:p>
            <a:pPr algn="ctr"/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algn="ctr"/>
            <a:r>
              <a:rPr lang="nl-NL" sz="5400" b="1" dirty="0">
                <a:solidFill>
                  <a:srgbClr val="FF0000"/>
                </a:solidFill>
                <a:latin typeface="29LT Riwaya Informal" panose="020B0604020202020204" charset="-78"/>
                <a:cs typeface="29LT Riwaya Informal" panose="020B0604020202020204" charset="-78"/>
              </a:rPr>
              <a:t>Wil jij onderdeel worden van het verhaal – de bediening –  van JEZUS?</a:t>
            </a:r>
          </a:p>
          <a:p>
            <a:pPr algn="ctr"/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  <a:p>
            <a:pPr lvl="4"/>
            <a:r>
              <a:rPr lang="nl-NL" sz="5400" b="1" dirty="0">
                <a:solidFill>
                  <a:srgbClr val="FF0000"/>
                </a:solidFill>
                <a:latin typeface="29LT Riwaya Informal" panose="020B0604020202020204" charset="-78"/>
                <a:cs typeface="29LT Riwaya Informal" panose="020B0604020202020204" charset="-78"/>
              </a:rPr>
              <a:t>1.	Jezelf verloochenen,</a:t>
            </a:r>
          </a:p>
          <a:p>
            <a:pPr lvl="4"/>
            <a:r>
              <a:rPr lang="nl-NL" sz="5400" b="1" dirty="0">
                <a:solidFill>
                  <a:srgbClr val="FF0000"/>
                </a:solidFill>
                <a:latin typeface="29LT Riwaya Informal" panose="020B0604020202020204" charset="-78"/>
                <a:cs typeface="29LT Riwaya Informal" panose="020B0604020202020204" charset="-78"/>
              </a:rPr>
              <a:t>2.	Dagelijks je kruis opnemen, </a:t>
            </a:r>
          </a:p>
          <a:p>
            <a:pPr lvl="4"/>
            <a:r>
              <a:rPr lang="nl-NL" sz="5400" b="1" dirty="0">
                <a:solidFill>
                  <a:srgbClr val="FF0000"/>
                </a:solidFill>
                <a:latin typeface="29LT Riwaya Informal" panose="020B0604020202020204" charset="-78"/>
                <a:cs typeface="29LT Riwaya Informal" panose="020B0604020202020204" charset="-78"/>
              </a:rPr>
              <a:t>3.	Jezus volgen.</a:t>
            </a:r>
          </a:p>
          <a:p>
            <a:endParaRPr lang="nl-NL" sz="5400" b="1" dirty="0">
              <a:latin typeface="29LT Riwaya Informal" panose="020B0604020202020204" charset="-78"/>
              <a:cs typeface="29LT Riwaya Informal" panose="020B0604020202020204" charset="-7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233D10-8D89-1537-6D5C-BE740134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20" y="2705100"/>
            <a:ext cx="13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227</Words>
  <Application>Microsoft Office PowerPoint</Application>
  <PresentationFormat>Aangepast</PresentationFormat>
  <Paragraphs>76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29LT Riwaya Informal</vt:lpstr>
      <vt:lpstr>Calibri</vt:lpstr>
      <vt:lpstr>Wingdings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Kerst 16:9</dc:title>
  <dc:creator>Jan de Jong</dc:creator>
  <cp:lastModifiedBy>Jan de Jong</cp:lastModifiedBy>
  <cp:revision>21</cp:revision>
  <dcterms:created xsi:type="dcterms:W3CDTF">2006-08-16T00:00:00Z</dcterms:created>
  <dcterms:modified xsi:type="dcterms:W3CDTF">2023-12-16T09:27:00Z</dcterms:modified>
  <dc:identifier>DAF1NHm_oGo</dc:identifier>
</cp:coreProperties>
</file>