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8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2D3BD-0EC3-45AD-9A3E-3089B02AB1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Hoe te leven</a:t>
            </a:r>
            <a:br>
              <a:rPr lang="nl-NL" dirty="0"/>
            </a:br>
            <a:endParaRPr lang="nl-N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72EAAB-F0AE-4549-81A0-DDD5509130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2Tim.1:7 &amp; 1Kor.15:58</a:t>
            </a:r>
          </a:p>
          <a:p>
            <a:r>
              <a:rPr lang="nl-NL" dirty="0"/>
              <a:t>Visie op leven en dood</a:t>
            </a:r>
          </a:p>
        </p:txBody>
      </p:sp>
    </p:spTree>
    <p:extLst>
      <p:ext uri="{BB962C8B-B14F-4D97-AF65-F5344CB8AC3E}">
        <p14:creationId xmlns:p14="http://schemas.microsoft.com/office/powerpoint/2010/main" val="20370486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DCAD5-50E3-44E9-96D8-1823155B8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43505"/>
          </a:xfrm>
        </p:spPr>
        <p:txBody>
          <a:bodyPr/>
          <a:lstStyle/>
          <a:p>
            <a:r>
              <a:rPr lang="nl-NL" dirty="0"/>
              <a:t>Het leven </a:t>
            </a:r>
            <a:r>
              <a:rPr lang="nl-NL" sz="2400" dirty="0"/>
              <a:t>(1 Korinte.15)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48B57-55C9-40B7-8861-35E400E40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53592"/>
            <a:ext cx="9601200" cy="4313808"/>
          </a:xfrm>
        </p:spPr>
        <p:txBody>
          <a:bodyPr>
            <a:normAutofit/>
          </a:bodyPr>
          <a:lstStyle/>
          <a:p>
            <a:r>
              <a:rPr lang="nl-NL" sz="2800" dirty="0"/>
              <a:t>Uitgangspunt: Jezus sterven en opstanding.</a:t>
            </a:r>
          </a:p>
          <a:p>
            <a:r>
              <a:rPr lang="nl-NL" sz="2800" dirty="0"/>
              <a:t>Het vergankelijke en het onvergankelijke gaan niet samen.</a:t>
            </a:r>
          </a:p>
          <a:p>
            <a:r>
              <a:rPr lang="nl-NL" sz="2800" dirty="0"/>
              <a:t>gelovigen worden echter bekleed met onvergankelijkheid.</a:t>
            </a:r>
          </a:p>
          <a:p>
            <a:r>
              <a:rPr lang="nl-NL" sz="2800" dirty="0"/>
              <a:t>De dood overwint de gelovigen niet meer.</a:t>
            </a:r>
          </a:p>
          <a:p>
            <a:r>
              <a:rPr lang="nl-NL" sz="2800" dirty="0"/>
              <a:t>Het is allemaal niet meer te vergeefs.</a:t>
            </a:r>
          </a:p>
        </p:txBody>
      </p:sp>
    </p:spTree>
    <p:extLst>
      <p:ext uri="{BB962C8B-B14F-4D97-AF65-F5344CB8AC3E}">
        <p14:creationId xmlns:p14="http://schemas.microsoft.com/office/powerpoint/2010/main" val="1585843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DCAD5-50E3-44E9-96D8-1823155B8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43505"/>
          </a:xfrm>
        </p:spPr>
        <p:txBody>
          <a:bodyPr/>
          <a:lstStyle/>
          <a:p>
            <a:r>
              <a:rPr lang="nl-NL" dirty="0"/>
              <a:t>Conclusie</a:t>
            </a:r>
            <a:endParaRPr lang="nl-NL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48B57-55C9-40B7-8861-35E400E40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53592"/>
            <a:ext cx="9601200" cy="4313808"/>
          </a:xfrm>
        </p:spPr>
        <p:txBody>
          <a:bodyPr>
            <a:normAutofit/>
          </a:bodyPr>
          <a:lstStyle/>
          <a:p>
            <a:r>
              <a:rPr lang="nl-NL" sz="2800" dirty="0"/>
              <a:t>Zingeving door te leven in Jezus.</a:t>
            </a:r>
          </a:p>
          <a:p>
            <a:r>
              <a:rPr lang="nl-NL" sz="2800" dirty="0"/>
              <a:t>Ons doel - Gods evenbeeld  zijn – is haalbaar.</a:t>
            </a:r>
          </a:p>
          <a:p>
            <a:r>
              <a:rPr lang="nl-NL" sz="2800" dirty="0"/>
              <a:t>De Heilige Geest geeft wat nodig is.</a:t>
            </a:r>
          </a:p>
          <a:p>
            <a:r>
              <a:rPr lang="nl-NL" sz="2800" dirty="0"/>
              <a:t>Onze taak is om hiervan uit te leven.</a:t>
            </a:r>
          </a:p>
        </p:txBody>
      </p:sp>
    </p:spTree>
    <p:extLst>
      <p:ext uri="{BB962C8B-B14F-4D97-AF65-F5344CB8AC3E}">
        <p14:creationId xmlns:p14="http://schemas.microsoft.com/office/powerpoint/2010/main" val="697993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DCAD5-50E3-44E9-96D8-1823155B8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43505"/>
          </a:xfrm>
        </p:spPr>
        <p:txBody>
          <a:bodyPr/>
          <a:lstStyle/>
          <a:p>
            <a:r>
              <a:rPr lang="nl-NL" dirty="0"/>
              <a:t>Het leven </a:t>
            </a:r>
            <a:r>
              <a:rPr lang="nl-NL" sz="2400" dirty="0"/>
              <a:t>(1 Timoteus.1:1)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48B57-55C9-40B7-8861-35E400E40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53592"/>
            <a:ext cx="9601200" cy="4313808"/>
          </a:xfrm>
        </p:spPr>
        <p:txBody>
          <a:bodyPr>
            <a:normAutofit/>
          </a:bodyPr>
          <a:lstStyle/>
          <a:p>
            <a:r>
              <a:rPr lang="nl-NL" sz="2800" dirty="0"/>
              <a:t>Verwijst naar belofte van het leven</a:t>
            </a:r>
            <a:br>
              <a:rPr lang="nl-NL" sz="2800" dirty="0"/>
            </a:br>
            <a:r>
              <a:rPr lang="nl-NL" sz="2800" dirty="0"/>
              <a:t>	in eenheid</a:t>
            </a:r>
            <a:br>
              <a:rPr lang="nl-NL" sz="2800" dirty="0"/>
            </a:br>
            <a:r>
              <a:rPr lang="nl-NL" sz="2800" dirty="0"/>
              <a:t>	met Christus</a:t>
            </a:r>
          </a:p>
          <a:p>
            <a:r>
              <a:rPr lang="nl-NL" sz="2800" dirty="0"/>
              <a:t>Waarom?</a:t>
            </a:r>
          </a:p>
          <a:p>
            <a:pPr marL="987552" lvl="2" indent="0">
              <a:buNone/>
            </a:pPr>
            <a:r>
              <a:rPr lang="nl-NL" sz="2600" dirty="0"/>
              <a:t>Mensen zijn geestelijk dood (Efz.2:1)</a:t>
            </a:r>
          </a:p>
          <a:p>
            <a:pPr marL="987552" lvl="2" indent="0">
              <a:buNone/>
            </a:pPr>
            <a:r>
              <a:rPr lang="nl-NL" sz="2600" dirty="0"/>
              <a:t>Dus hebben leven nodig. (Joh.17:3 &amp;  1John.5:11-12)</a:t>
            </a:r>
          </a:p>
        </p:txBody>
      </p:sp>
    </p:spTree>
    <p:extLst>
      <p:ext uri="{BB962C8B-B14F-4D97-AF65-F5344CB8AC3E}">
        <p14:creationId xmlns:p14="http://schemas.microsoft.com/office/powerpoint/2010/main" val="357507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DCAD5-50E3-44E9-96D8-1823155B8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43505"/>
          </a:xfrm>
        </p:spPr>
        <p:txBody>
          <a:bodyPr/>
          <a:lstStyle/>
          <a:p>
            <a:r>
              <a:rPr lang="nl-NL" dirty="0"/>
              <a:t>Leven, Hoe te krijgen</a:t>
            </a:r>
            <a:endParaRPr lang="nl-NL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48B57-55C9-40B7-8861-35E400E40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53592"/>
            <a:ext cx="9601200" cy="4313808"/>
          </a:xfrm>
        </p:spPr>
        <p:txBody>
          <a:bodyPr>
            <a:normAutofit/>
          </a:bodyPr>
          <a:lstStyle/>
          <a:p>
            <a:r>
              <a:rPr lang="nl-NL" sz="2800" dirty="0"/>
              <a:t>Het is belooft.</a:t>
            </a:r>
          </a:p>
          <a:p>
            <a:r>
              <a:rPr lang="nl-NL" sz="2800" dirty="0"/>
              <a:t>God geeft het.</a:t>
            </a:r>
          </a:p>
          <a:p>
            <a:r>
              <a:rPr lang="nl-NL" sz="2800" dirty="0"/>
              <a:t>Mensen tonen het.</a:t>
            </a:r>
          </a:p>
          <a:p>
            <a:r>
              <a:rPr lang="nl-NL" sz="2800" dirty="0"/>
              <a:t>Het oprecht doen</a:t>
            </a:r>
          </a:p>
          <a:p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837453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DCAD5-50E3-44E9-96D8-1823155B8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43505"/>
          </a:xfrm>
        </p:spPr>
        <p:txBody>
          <a:bodyPr/>
          <a:lstStyle/>
          <a:p>
            <a:r>
              <a:rPr lang="nl-NL" dirty="0"/>
              <a:t>Leven, Gaat niet zonder relaties</a:t>
            </a:r>
            <a:endParaRPr lang="nl-NL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48B57-55C9-40B7-8861-35E400E40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53592"/>
            <a:ext cx="9601200" cy="4313808"/>
          </a:xfrm>
        </p:spPr>
        <p:txBody>
          <a:bodyPr>
            <a:normAutofit/>
          </a:bodyPr>
          <a:lstStyle/>
          <a:p>
            <a:r>
              <a:rPr lang="nl-NL" sz="2800" dirty="0"/>
              <a:t>Vers 2-5 -&gt; in teken van relaties</a:t>
            </a:r>
          </a:p>
          <a:p>
            <a:r>
              <a:rPr lang="nl-NL" sz="2800" dirty="0"/>
              <a:t>Ten goede: </a:t>
            </a:r>
            <a:r>
              <a:rPr lang="nl-NL" sz="2800" dirty="0" err="1"/>
              <a:t>Onesiforus</a:t>
            </a:r>
            <a:r>
              <a:rPr lang="nl-NL" sz="2800" dirty="0"/>
              <a:t> en zijn huis(1:16-17), </a:t>
            </a:r>
            <a:r>
              <a:rPr lang="nl-NL" sz="2800" dirty="0" err="1"/>
              <a:t>Crescens</a:t>
            </a:r>
            <a:r>
              <a:rPr lang="nl-NL" sz="2800" dirty="0"/>
              <a:t>, Titus, Lukas, Markus, </a:t>
            </a:r>
            <a:r>
              <a:rPr lang="nl-NL" sz="2800" dirty="0" err="1"/>
              <a:t>Tychikus</a:t>
            </a:r>
            <a:r>
              <a:rPr lang="nl-NL" sz="2800" dirty="0"/>
              <a:t>, </a:t>
            </a:r>
            <a:r>
              <a:rPr lang="nl-NL" sz="2800" dirty="0" err="1"/>
              <a:t>Karpus</a:t>
            </a:r>
            <a:r>
              <a:rPr lang="nl-NL" sz="2800" dirty="0"/>
              <a:t> (4:10-13), </a:t>
            </a:r>
            <a:r>
              <a:rPr lang="nl-NL" sz="2800" dirty="0" err="1"/>
              <a:t>Prisca</a:t>
            </a:r>
            <a:r>
              <a:rPr lang="nl-NL" sz="2800" dirty="0"/>
              <a:t>, Aquila, </a:t>
            </a:r>
            <a:r>
              <a:rPr lang="nl-NL" sz="2800" dirty="0" err="1"/>
              <a:t>Erastus</a:t>
            </a:r>
            <a:r>
              <a:rPr lang="nl-NL" sz="2800" dirty="0"/>
              <a:t>, </a:t>
            </a:r>
            <a:r>
              <a:rPr lang="nl-NL" sz="2800" dirty="0" err="1"/>
              <a:t>Trofimus</a:t>
            </a:r>
            <a:r>
              <a:rPr lang="nl-NL" sz="2800" dirty="0"/>
              <a:t>, </a:t>
            </a:r>
            <a:r>
              <a:rPr lang="nl-NL" sz="2800" dirty="0" err="1"/>
              <a:t>Eubulus</a:t>
            </a:r>
            <a:r>
              <a:rPr lang="nl-NL" sz="2800" dirty="0"/>
              <a:t>, </a:t>
            </a:r>
            <a:r>
              <a:rPr lang="nl-NL" sz="2800" dirty="0" err="1"/>
              <a:t>Pudens</a:t>
            </a:r>
            <a:r>
              <a:rPr lang="nl-NL" sz="2800" dirty="0"/>
              <a:t>, </a:t>
            </a:r>
            <a:r>
              <a:rPr lang="nl-NL" sz="2800" dirty="0" err="1"/>
              <a:t>Linus</a:t>
            </a:r>
            <a:r>
              <a:rPr lang="nl-NL" sz="2800" dirty="0"/>
              <a:t>, Claudia, en  al de broeders (4:19-21)</a:t>
            </a:r>
          </a:p>
          <a:p>
            <a:r>
              <a:rPr lang="nl-NL" sz="2800" dirty="0"/>
              <a:t>Ten kwade: </a:t>
            </a:r>
            <a:r>
              <a:rPr lang="nl-NL" sz="2800" dirty="0" err="1"/>
              <a:t>Demas</a:t>
            </a:r>
            <a:r>
              <a:rPr lang="nl-NL" sz="2800" dirty="0"/>
              <a:t>, Alexander (4:10), de koperslager (4:14), iedereen die hem beschamend vindt.</a:t>
            </a:r>
          </a:p>
        </p:txBody>
      </p:sp>
    </p:spTree>
    <p:extLst>
      <p:ext uri="{BB962C8B-B14F-4D97-AF65-F5344CB8AC3E}">
        <p14:creationId xmlns:p14="http://schemas.microsoft.com/office/powerpoint/2010/main" val="966070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DCAD5-50E3-44E9-96D8-1823155B8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43505"/>
          </a:xfrm>
        </p:spPr>
        <p:txBody>
          <a:bodyPr/>
          <a:lstStyle/>
          <a:p>
            <a:r>
              <a:rPr lang="nl-NL" dirty="0"/>
              <a:t>Leven, Komt niet zonder gaven</a:t>
            </a:r>
            <a:endParaRPr lang="nl-NL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48B57-55C9-40B7-8861-35E400E40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53592"/>
            <a:ext cx="9601200" cy="4313808"/>
          </a:xfrm>
        </p:spPr>
        <p:txBody>
          <a:bodyPr>
            <a:normAutofit/>
          </a:bodyPr>
          <a:lstStyle/>
          <a:p>
            <a:r>
              <a:rPr lang="nl-NL" sz="2800" dirty="0"/>
              <a:t>Geestelijk</a:t>
            </a:r>
          </a:p>
          <a:p>
            <a:r>
              <a:rPr lang="nl-NL" sz="2800" dirty="0"/>
              <a:t>Niet een eigen keuze</a:t>
            </a:r>
          </a:p>
          <a:p>
            <a:r>
              <a:rPr lang="nl-NL" sz="2800" dirty="0"/>
              <a:t>Zuiver geweten</a:t>
            </a:r>
          </a:p>
          <a:p>
            <a:r>
              <a:rPr lang="nl-NL" sz="2800" dirty="0"/>
              <a:t>Een of meerdere</a:t>
            </a:r>
          </a:p>
          <a:p>
            <a:endParaRPr lang="nl-NL" sz="2800" dirty="0"/>
          </a:p>
          <a:p>
            <a:r>
              <a:rPr lang="nl-NL" sz="2800" dirty="0"/>
              <a:t>Volgorde: Gered, gaven, gebruiken, leed, herinner je redding en doel.</a:t>
            </a:r>
          </a:p>
        </p:txBody>
      </p:sp>
    </p:spTree>
    <p:extLst>
      <p:ext uri="{BB962C8B-B14F-4D97-AF65-F5344CB8AC3E}">
        <p14:creationId xmlns:p14="http://schemas.microsoft.com/office/powerpoint/2010/main" val="3267239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DCAD5-50E3-44E9-96D8-1823155B8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43505"/>
          </a:xfrm>
        </p:spPr>
        <p:txBody>
          <a:bodyPr/>
          <a:lstStyle/>
          <a:p>
            <a:r>
              <a:rPr lang="nl-NL" dirty="0"/>
              <a:t>Gaven</a:t>
            </a:r>
            <a:endParaRPr lang="nl-NL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48B57-55C9-40B7-8861-35E400E40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53592"/>
            <a:ext cx="9601200" cy="4313808"/>
          </a:xfrm>
        </p:spPr>
        <p:txBody>
          <a:bodyPr>
            <a:normAutofit/>
          </a:bodyPr>
          <a:lstStyle/>
          <a:p>
            <a:r>
              <a:rPr lang="nl-NL" sz="2800" dirty="0"/>
              <a:t>Heilige Geest (Rom.8:9)</a:t>
            </a:r>
          </a:p>
          <a:p>
            <a:r>
              <a:rPr lang="nl-NL" sz="2800" dirty="0"/>
              <a:t>Elke christen (Rom.12.3, 1Kor.12:7, Efz.4:7, 1Pet.4:10)</a:t>
            </a:r>
          </a:p>
          <a:p>
            <a:r>
              <a:rPr lang="nl-NL" sz="2800" dirty="0"/>
              <a:t>Geschiktheid</a:t>
            </a:r>
          </a:p>
          <a:p>
            <a:r>
              <a:rPr lang="nl-NL" sz="2800" dirty="0"/>
              <a:t>Ontdekken:</a:t>
            </a:r>
          </a:p>
          <a:p>
            <a:pPr lvl="1"/>
            <a:r>
              <a:rPr lang="nl-NL" sz="2800" dirty="0"/>
              <a:t>verlangens en talenten</a:t>
            </a:r>
          </a:p>
          <a:p>
            <a:pPr lvl="1"/>
            <a:r>
              <a:rPr lang="nl-NL" sz="2800" dirty="0"/>
              <a:t>door te doen</a:t>
            </a:r>
          </a:p>
          <a:p>
            <a:pPr lvl="1"/>
            <a:r>
              <a:rPr lang="nl-NL" sz="2800" dirty="0"/>
              <a:t>(h)erkenning door anderen</a:t>
            </a:r>
          </a:p>
          <a:p>
            <a:pPr lvl="1"/>
            <a:r>
              <a:rPr lang="nl-NL" sz="2800" dirty="0"/>
              <a:t>uitwerking</a:t>
            </a:r>
          </a:p>
          <a:p>
            <a:endParaRPr lang="nl-NL" sz="2800" dirty="0"/>
          </a:p>
          <a:p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758056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DCAD5-50E3-44E9-96D8-1823155B8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43505"/>
          </a:xfrm>
        </p:spPr>
        <p:txBody>
          <a:bodyPr/>
          <a:lstStyle/>
          <a:p>
            <a:r>
              <a:rPr lang="nl-NL" dirty="0"/>
              <a:t>Leed</a:t>
            </a:r>
            <a:endParaRPr lang="nl-NL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48B57-55C9-40B7-8861-35E400E40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53592"/>
            <a:ext cx="9601200" cy="4313808"/>
          </a:xfrm>
        </p:spPr>
        <p:txBody>
          <a:bodyPr>
            <a:normAutofit/>
          </a:bodyPr>
          <a:lstStyle/>
          <a:p>
            <a:r>
              <a:rPr lang="nl-NL" sz="2800" dirty="0"/>
              <a:t>trainen, leren, evalueren</a:t>
            </a:r>
          </a:p>
          <a:p>
            <a:r>
              <a:rPr lang="nl-NL" sz="2800" dirty="0"/>
              <a:t>wereld werkt tegen</a:t>
            </a:r>
          </a:p>
          <a:p>
            <a:r>
              <a:rPr lang="nl-NL" sz="2800" dirty="0"/>
              <a:t>brandend houden</a:t>
            </a:r>
          </a:p>
          <a:p>
            <a:pPr lvl="1"/>
            <a:r>
              <a:rPr lang="nl-NL" sz="2800" dirty="0"/>
              <a:t>hou Jezus als je eerste liefde </a:t>
            </a:r>
          </a:p>
          <a:p>
            <a:pPr lvl="1"/>
            <a:r>
              <a:rPr lang="nl-NL" sz="2800" dirty="0"/>
              <a:t>blijf actief</a:t>
            </a:r>
          </a:p>
          <a:p>
            <a:pPr lvl="1"/>
            <a:r>
              <a:rPr lang="nl-NL" sz="2800" dirty="0"/>
              <a:t>vertrouw</a:t>
            </a:r>
          </a:p>
        </p:txBody>
      </p:sp>
    </p:spTree>
    <p:extLst>
      <p:ext uri="{BB962C8B-B14F-4D97-AF65-F5344CB8AC3E}">
        <p14:creationId xmlns:p14="http://schemas.microsoft.com/office/powerpoint/2010/main" val="389218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DCAD5-50E3-44E9-96D8-1823155B8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43505"/>
          </a:xfrm>
        </p:spPr>
        <p:txBody>
          <a:bodyPr/>
          <a:lstStyle/>
          <a:p>
            <a:r>
              <a:rPr lang="nl-NL" dirty="0"/>
              <a:t>Kenmerken</a:t>
            </a:r>
            <a:endParaRPr lang="nl-NL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48B57-55C9-40B7-8861-35E400E40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53592"/>
            <a:ext cx="9601200" cy="4313808"/>
          </a:xfrm>
        </p:spPr>
        <p:txBody>
          <a:bodyPr>
            <a:normAutofit/>
          </a:bodyPr>
          <a:lstStyle/>
          <a:p>
            <a:r>
              <a:rPr lang="nl-NL" sz="2800" dirty="0"/>
              <a:t>niet verlegen of schuw</a:t>
            </a:r>
          </a:p>
          <a:p>
            <a:r>
              <a:rPr lang="nl-NL" sz="2800" dirty="0"/>
              <a:t>doelgericht</a:t>
            </a:r>
          </a:p>
          <a:p>
            <a:r>
              <a:rPr lang="nl-NL" sz="2800" dirty="0"/>
              <a:t>gedreven door liefde</a:t>
            </a:r>
          </a:p>
          <a:p>
            <a:r>
              <a:rPr lang="nl-NL" sz="2800" dirty="0"/>
              <a:t>verstandig en gecontroleerd</a:t>
            </a:r>
          </a:p>
        </p:txBody>
      </p:sp>
    </p:spTree>
    <p:extLst>
      <p:ext uri="{BB962C8B-B14F-4D97-AF65-F5344CB8AC3E}">
        <p14:creationId xmlns:p14="http://schemas.microsoft.com/office/powerpoint/2010/main" val="3536584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DCAD5-50E3-44E9-96D8-1823155B8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43505"/>
          </a:xfrm>
        </p:spPr>
        <p:txBody>
          <a:bodyPr/>
          <a:lstStyle/>
          <a:p>
            <a:r>
              <a:rPr lang="nl-NL" dirty="0"/>
              <a:t>Onze toestand</a:t>
            </a:r>
            <a:endParaRPr lang="nl-NL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48B57-55C9-40B7-8861-35E400E40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53592"/>
            <a:ext cx="9601200" cy="4313808"/>
          </a:xfrm>
        </p:spPr>
        <p:txBody>
          <a:bodyPr>
            <a:normAutofit/>
          </a:bodyPr>
          <a:lstStyle/>
          <a:p>
            <a:r>
              <a:rPr lang="nl-NL" sz="2800" dirty="0"/>
              <a:t>Gen.5</a:t>
            </a:r>
          </a:p>
          <a:p>
            <a:pPr lvl="1"/>
            <a:r>
              <a:rPr lang="nl-NL" sz="2800" dirty="0"/>
              <a:t>Gods evenbeeld zijn is doel en aard van mens zijn</a:t>
            </a:r>
          </a:p>
          <a:p>
            <a:pPr lvl="1"/>
            <a:r>
              <a:rPr lang="nl-NL" sz="2800" dirty="0"/>
              <a:t>De dood regeerde.</a:t>
            </a:r>
          </a:p>
          <a:p>
            <a:pPr lvl="1"/>
            <a:r>
              <a:rPr lang="nl-NL" sz="2800" dirty="0"/>
              <a:t>M.u.v. waar God ingreep</a:t>
            </a:r>
          </a:p>
          <a:p>
            <a:r>
              <a:rPr lang="nl-NL" sz="2800" dirty="0"/>
              <a:t>Prediker</a:t>
            </a:r>
          </a:p>
          <a:p>
            <a:pPr lvl="1"/>
            <a:r>
              <a:rPr lang="nl-NL" sz="2800" dirty="0"/>
              <a:t>Beschouwingen over de het leven van de mensen</a:t>
            </a:r>
          </a:p>
          <a:p>
            <a:pPr lvl="1"/>
            <a:r>
              <a:rPr lang="nl-NL" sz="2800" dirty="0"/>
              <a:t>alles wordt zinloos door de dood</a:t>
            </a:r>
          </a:p>
          <a:p>
            <a:pPr lvl="1"/>
            <a:r>
              <a:rPr lang="nl-NL" sz="2800" dirty="0"/>
              <a:t>alleen zingeving in God</a:t>
            </a:r>
          </a:p>
        </p:txBody>
      </p:sp>
    </p:spTree>
    <p:extLst>
      <p:ext uri="{BB962C8B-B14F-4D97-AF65-F5344CB8AC3E}">
        <p14:creationId xmlns:p14="http://schemas.microsoft.com/office/powerpoint/2010/main" val="409832204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{5C805E05-3D01-454E-ABEE-315969FF31E9}tf10001105</Template>
  <TotalTime>239</TotalTime>
  <Words>399</Words>
  <Application>Microsoft Office PowerPoint</Application>
  <PresentationFormat>Widescreen</PresentationFormat>
  <Paragraphs>65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Franklin Gothic Book</vt:lpstr>
      <vt:lpstr>Crop</vt:lpstr>
      <vt:lpstr>Hoe te leven </vt:lpstr>
      <vt:lpstr>Het leven (1 Timoteus.1:1)</vt:lpstr>
      <vt:lpstr>Leven, Hoe te krijgen</vt:lpstr>
      <vt:lpstr>Leven, Gaat niet zonder relaties</vt:lpstr>
      <vt:lpstr>Leven, Komt niet zonder gaven</vt:lpstr>
      <vt:lpstr>Gaven</vt:lpstr>
      <vt:lpstr>Leed</vt:lpstr>
      <vt:lpstr>Kenmerken</vt:lpstr>
      <vt:lpstr>Onze toestand</vt:lpstr>
      <vt:lpstr>Het leven (1 Korinte.15)</vt:lpstr>
      <vt:lpstr>Conclusie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Hoe te leven &amp; Waarom</dc:title>
  <dc:creator>Huisjes, H. (Harm)</dc:creator>
  <cp:lastModifiedBy>Huisjes, H. (Harm)</cp:lastModifiedBy>
  <cp:revision>20</cp:revision>
  <dcterms:created xsi:type="dcterms:W3CDTF">2022-02-12T15:09:52Z</dcterms:created>
  <dcterms:modified xsi:type="dcterms:W3CDTF">2022-02-12T19:09:51Z</dcterms:modified>
</cp:coreProperties>
</file>