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70" r:id="rId3"/>
    <p:sldId id="259" r:id="rId4"/>
    <p:sldId id="269" r:id="rId5"/>
    <p:sldId id="260" r:id="rId6"/>
    <p:sldId id="261" r:id="rId7"/>
    <p:sldId id="262" r:id="rId8"/>
    <p:sldId id="266" r:id="rId9"/>
    <p:sldId id="263" r:id="rId10"/>
    <p:sldId id="264" r:id="rId11"/>
    <p:sldId id="271" r:id="rId12"/>
    <p:sldId id="268" r:id="rId13"/>
  </p:sldIdLst>
  <p:sldSz cx="12192000" cy="6858000"/>
  <p:notesSz cx="7102475" cy="9388475"/>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nl-NL"/>
          </a:p>
        </p:txBody>
      </p:sp>
      <p:sp>
        <p:nvSpPr>
          <p:cNvPr id="3" name="Tijdelijke aanduiding voor datum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9C3DA582-165E-47EE-AD89-52A9E650597F}" type="datetimeFigureOut">
              <a:rPr lang="nl-NL" smtClean="0"/>
              <a:t>9-7-2022</a:t>
            </a:fld>
            <a:endParaRPr lang="nl-NL"/>
          </a:p>
        </p:txBody>
      </p:sp>
      <p:sp>
        <p:nvSpPr>
          <p:cNvPr id="4" name="Tijdelijke aanduiding voor dia-afbeelding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nl-NL"/>
          </a:p>
        </p:txBody>
      </p:sp>
      <p:sp>
        <p:nvSpPr>
          <p:cNvPr id="5" name="Tijdelijke aanduiding voor notities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1FB769ED-5DDF-48CC-BD14-02DD01E2A1A3}" type="slidenum">
              <a:rPr lang="nl-NL" smtClean="0"/>
              <a:t>‹nr.›</a:t>
            </a:fld>
            <a:endParaRPr lang="nl-NL"/>
          </a:p>
        </p:txBody>
      </p:sp>
    </p:spTree>
    <p:extLst>
      <p:ext uri="{BB962C8B-B14F-4D97-AF65-F5344CB8AC3E}">
        <p14:creationId xmlns:p14="http://schemas.microsoft.com/office/powerpoint/2010/main" val="3794889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F650D0-A856-AC29-C487-984A1568F244}"/>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D2CF0493-F600-EE72-E95F-F9FBB6C8B8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1B63659C-9B03-A00C-555D-22BAC14C01AF}"/>
              </a:ext>
            </a:extLst>
          </p:cNvPr>
          <p:cNvSpPr>
            <a:spLocks noGrp="1"/>
          </p:cNvSpPr>
          <p:nvPr>
            <p:ph type="dt" sz="half" idx="10"/>
          </p:nvPr>
        </p:nvSpPr>
        <p:spPr/>
        <p:txBody>
          <a:bodyPr/>
          <a:lstStyle/>
          <a:p>
            <a:fld id="{6220B009-ED65-410A-AB73-051A25F4A8DF}" type="datetimeFigureOut">
              <a:rPr lang="nl-NL" smtClean="0"/>
              <a:t>9-7-2022</a:t>
            </a:fld>
            <a:endParaRPr lang="nl-NL"/>
          </a:p>
        </p:txBody>
      </p:sp>
      <p:sp>
        <p:nvSpPr>
          <p:cNvPr id="5" name="Tijdelijke aanduiding voor voettekst 4">
            <a:extLst>
              <a:ext uri="{FF2B5EF4-FFF2-40B4-BE49-F238E27FC236}">
                <a16:creationId xmlns:a16="http://schemas.microsoft.com/office/drawing/2014/main" id="{791F3819-2020-6661-D4CA-A1FD0F76762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1D5D32C-05A8-EF32-ADD4-F61F562C9E46}"/>
              </a:ext>
            </a:extLst>
          </p:cNvPr>
          <p:cNvSpPr>
            <a:spLocks noGrp="1"/>
          </p:cNvSpPr>
          <p:nvPr>
            <p:ph type="sldNum" sz="quarter" idx="12"/>
          </p:nvPr>
        </p:nvSpPr>
        <p:spPr/>
        <p:txBody>
          <a:bodyPr/>
          <a:lstStyle/>
          <a:p>
            <a:fld id="{2E9A50EE-D947-4A20-903D-A3032A88EEF7}" type="slidenum">
              <a:rPr lang="nl-NL" smtClean="0"/>
              <a:t>‹nr.›</a:t>
            </a:fld>
            <a:endParaRPr lang="nl-NL"/>
          </a:p>
        </p:txBody>
      </p:sp>
    </p:spTree>
    <p:extLst>
      <p:ext uri="{BB962C8B-B14F-4D97-AF65-F5344CB8AC3E}">
        <p14:creationId xmlns:p14="http://schemas.microsoft.com/office/powerpoint/2010/main" val="3239293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3BC934-8810-CC7B-8693-7CEC23281BD8}"/>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E2C1A00A-D123-BDE9-5A10-37828AD5818A}"/>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47CC359-2E8C-A8E4-6FAC-E795989F7159}"/>
              </a:ext>
            </a:extLst>
          </p:cNvPr>
          <p:cNvSpPr>
            <a:spLocks noGrp="1"/>
          </p:cNvSpPr>
          <p:nvPr>
            <p:ph type="dt" sz="half" idx="10"/>
          </p:nvPr>
        </p:nvSpPr>
        <p:spPr/>
        <p:txBody>
          <a:bodyPr/>
          <a:lstStyle/>
          <a:p>
            <a:fld id="{6220B009-ED65-410A-AB73-051A25F4A8DF}" type="datetimeFigureOut">
              <a:rPr lang="nl-NL" smtClean="0"/>
              <a:t>9-7-2022</a:t>
            </a:fld>
            <a:endParaRPr lang="nl-NL"/>
          </a:p>
        </p:txBody>
      </p:sp>
      <p:sp>
        <p:nvSpPr>
          <p:cNvPr id="5" name="Tijdelijke aanduiding voor voettekst 4">
            <a:extLst>
              <a:ext uri="{FF2B5EF4-FFF2-40B4-BE49-F238E27FC236}">
                <a16:creationId xmlns:a16="http://schemas.microsoft.com/office/drawing/2014/main" id="{88E8A4EA-AAA0-9A66-3462-F2D41E97B2F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FF831C3-65C0-9E87-B8ED-BD5BF5C621CE}"/>
              </a:ext>
            </a:extLst>
          </p:cNvPr>
          <p:cNvSpPr>
            <a:spLocks noGrp="1"/>
          </p:cNvSpPr>
          <p:nvPr>
            <p:ph type="sldNum" sz="quarter" idx="12"/>
          </p:nvPr>
        </p:nvSpPr>
        <p:spPr/>
        <p:txBody>
          <a:bodyPr/>
          <a:lstStyle/>
          <a:p>
            <a:fld id="{2E9A50EE-D947-4A20-903D-A3032A88EEF7}" type="slidenum">
              <a:rPr lang="nl-NL" smtClean="0"/>
              <a:t>‹nr.›</a:t>
            </a:fld>
            <a:endParaRPr lang="nl-NL"/>
          </a:p>
        </p:txBody>
      </p:sp>
    </p:spTree>
    <p:extLst>
      <p:ext uri="{BB962C8B-B14F-4D97-AF65-F5344CB8AC3E}">
        <p14:creationId xmlns:p14="http://schemas.microsoft.com/office/powerpoint/2010/main" val="1909779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5118C698-4D5E-6957-A56F-70A64210FA7E}"/>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3141B48B-6CBF-A244-C708-D601B91B8049}"/>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62C5294-AD03-18AA-BEA5-B1662C8A115C}"/>
              </a:ext>
            </a:extLst>
          </p:cNvPr>
          <p:cNvSpPr>
            <a:spLocks noGrp="1"/>
          </p:cNvSpPr>
          <p:nvPr>
            <p:ph type="dt" sz="half" idx="10"/>
          </p:nvPr>
        </p:nvSpPr>
        <p:spPr/>
        <p:txBody>
          <a:bodyPr/>
          <a:lstStyle/>
          <a:p>
            <a:fld id="{6220B009-ED65-410A-AB73-051A25F4A8DF}" type="datetimeFigureOut">
              <a:rPr lang="nl-NL" smtClean="0"/>
              <a:t>9-7-2022</a:t>
            </a:fld>
            <a:endParaRPr lang="nl-NL"/>
          </a:p>
        </p:txBody>
      </p:sp>
      <p:sp>
        <p:nvSpPr>
          <p:cNvPr id="5" name="Tijdelijke aanduiding voor voettekst 4">
            <a:extLst>
              <a:ext uri="{FF2B5EF4-FFF2-40B4-BE49-F238E27FC236}">
                <a16:creationId xmlns:a16="http://schemas.microsoft.com/office/drawing/2014/main" id="{660AAA07-C699-820B-F9B4-C7D6AA75A41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17190CD-F153-8EED-07D1-DEBF6AC92BE7}"/>
              </a:ext>
            </a:extLst>
          </p:cNvPr>
          <p:cNvSpPr>
            <a:spLocks noGrp="1"/>
          </p:cNvSpPr>
          <p:nvPr>
            <p:ph type="sldNum" sz="quarter" idx="12"/>
          </p:nvPr>
        </p:nvSpPr>
        <p:spPr/>
        <p:txBody>
          <a:bodyPr/>
          <a:lstStyle/>
          <a:p>
            <a:fld id="{2E9A50EE-D947-4A20-903D-A3032A88EEF7}" type="slidenum">
              <a:rPr lang="nl-NL" smtClean="0"/>
              <a:t>‹nr.›</a:t>
            </a:fld>
            <a:endParaRPr lang="nl-NL"/>
          </a:p>
        </p:txBody>
      </p:sp>
    </p:spTree>
    <p:extLst>
      <p:ext uri="{BB962C8B-B14F-4D97-AF65-F5344CB8AC3E}">
        <p14:creationId xmlns:p14="http://schemas.microsoft.com/office/powerpoint/2010/main" val="1482705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79C626-E9D7-71CF-3CC3-5B2BB1C9DAD7}"/>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6FBBAAD6-1E3F-83E8-E910-A249BCEF9731}"/>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F28F9C8-B681-0D90-F919-6F3E6804A2CE}"/>
              </a:ext>
            </a:extLst>
          </p:cNvPr>
          <p:cNvSpPr>
            <a:spLocks noGrp="1"/>
          </p:cNvSpPr>
          <p:nvPr>
            <p:ph type="dt" sz="half" idx="10"/>
          </p:nvPr>
        </p:nvSpPr>
        <p:spPr/>
        <p:txBody>
          <a:bodyPr/>
          <a:lstStyle/>
          <a:p>
            <a:fld id="{6220B009-ED65-410A-AB73-051A25F4A8DF}" type="datetimeFigureOut">
              <a:rPr lang="nl-NL" smtClean="0"/>
              <a:t>9-7-2022</a:t>
            </a:fld>
            <a:endParaRPr lang="nl-NL"/>
          </a:p>
        </p:txBody>
      </p:sp>
      <p:sp>
        <p:nvSpPr>
          <p:cNvPr id="5" name="Tijdelijke aanduiding voor voettekst 4">
            <a:extLst>
              <a:ext uri="{FF2B5EF4-FFF2-40B4-BE49-F238E27FC236}">
                <a16:creationId xmlns:a16="http://schemas.microsoft.com/office/drawing/2014/main" id="{B21E0CCD-CBB8-BBBD-0DD0-9978BA7F46B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837C880-F096-1C86-079A-AE8ED3FF44F7}"/>
              </a:ext>
            </a:extLst>
          </p:cNvPr>
          <p:cNvSpPr>
            <a:spLocks noGrp="1"/>
          </p:cNvSpPr>
          <p:nvPr>
            <p:ph type="sldNum" sz="quarter" idx="12"/>
          </p:nvPr>
        </p:nvSpPr>
        <p:spPr/>
        <p:txBody>
          <a:bodyPr/>
          <a:lstStyle/>
          <a:p>
            <a:fld id="{2E9A50EE-D947-4A20-903D-A3032A88EEF7}" type="slidenum">
              <a:rPr lang="nl-NL" smtClean="0"/>
              <a:t>‹nr.›</a:t>
            </a:fld>
            <a:endParaRPr lang="nl-NL"/>
          </a:p>
        </p:txBody>
      </p:sp>
    </p:spTree>
    <p:extLst>
      <p:ext uri="{BB962C8B-B14F-4D97-AF65-F5344CB8AC3E}">
        <p14:creationId xmlns:p14="http://schemas.microsoft.com/office/powerpoint/2010/main" val="2589588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4099CD-EF2B-CF02-088C-118E5E9ACE3E}"/>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8B295E85-B167-D8A4-BFCC-1E5B047871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B62FFD1-6828-0177-ACE4-0BF9EA960897}"/>
              </a:ext>
            </a:extLst>
          </p:cNvPr>
          <p:cNvSpPr>
            <a:spLocks noGrp="1"/>
          </p:cNvSpPr>
          <p:nvPr>
            <p:ph type="dt" sz="half" idx="10"/>
          </p:nvPr>
        </p:nvSpPr>
        <p:spPr/>
        <p:txBody>
          <a:bodyPr/>
          <a:lstStyle/>
          <a:p>
            <a:fld id="{6220B009-ED65-410A-AB73-051A25F4A8DF}" type="datetimeFigureOut">
              <a:rPr lang="nl-NL" smtClean="0"/>
              <a:t>9-7-2022</a:t>
            </a:fld>
            <a:endParaRPr lang="nl-NL"/>
          </a:p>
        </p:txBody>
      </p:sp>
      <p:sp>
        <p:nvSpPr>
          <p:cNvPr id="5" name="Tijdelijke aanduiding voor voettekst 4">
            <a:extLst>
              <a:ext uri="{FF2B5EF4-FFF2-40B4-BE49-F238E27FC236}">
                <a16:creationId xmlns:a16="http://schemas.microsoft.com/office/drawing/2014/main" id="{80482025-0F88-021D-CE84-3BE9F34F6F4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7E23834-5307-CB4C-6759-B0B914C8D91D}"/>
              </a:ext>
            </a:extLst>
          </p:cNvPr>
          <p:cNvSpPr>
            <a:spLocks noGrp="1"/>
          </p:cNvSpPr>
          <p:nvPr>
            <p:ph type="sldNum" sz="quarter" idx="12"/>
          </p:nvPr>
        </p:nvSpPr>
        <p:spPr/>
        <p:txBody>
          <a:bodyPr/>
          <a:lstStyle/>
          <a:p>
            <a:fld id="{2E9A50EE-D947-4A20-903D-A3032A88EEF7}" type="slidenum">
              <a:rPr lang="nl-NL" smtClean="0"/>
              <a:t>‹nr.›</a:t>
            </a:fld>
            <a:endParaRPr lang="nl-NL"/>
          </a:p>
        </p:txBody>
      </p:sp>
    </p:spTree>
    <p:extLst>
      <p:ext uri="{BB962C8B-B14F-4D97-AF65-F5344CB8AC3E}">
        <p14:creationId xmlns:p14="http://schemas.microsoft.com/office/powerpoint/2010/main" val="150415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519846-4412-D0AD-5197-77CF2AD0AF4A}"/>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A62697B-4B69-B329-9078-5B545645737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7E0DC309-7804-042E-80EC-2DF1A86AAEC3}"/>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C306956C-2A93-0D79-A92F-B85CD0211FD1}"/>
              </a:ext>
            </a:extLst>
          </p:cNvPr>
          <p:cNvSpPr>
            <a:spLocks noGrp="1"/>
          </p:cNvSpPr>
          <p:nvPr>
            <p:ph type="dt" sz="half" idx="10"/>
          </p:nvPr>
        </p:nvSpPr>
        <p:spPr/>
        <p:txBody>
          <a:bodyPr/>
          <a:lstStyle/>
          <a:p>
            <a:fld id="{6220B009-ED65-410A-AB73-051A25F4A8DF}" type="datetimeFigureOut">
              <a:rPr lang="nl-NL" smtClean="0"/>
              <a:t>9-7-2022</a:t>
            </a:fld>
            <a:endParaRPr lang="nl-NL"/>
          </a:p>
        </p:txBody>
      </p:sp>
      <p:sp>
        <p:nvSpPr>
          <p:cNvPr id="6" name="Tijdelijke aanduiding voor voettekst 5">
            <a:extLst>
              <a:ext uri="{FF2B5EF4-FFF2-40B4-BE49-F238E27FC236}">
                <a16:creationId xmlns:a16="http://schemas.microsoft.com/office/drawing/2014/main" id="{24388437-257B-A04D-B47D-6AEAE5C4332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90E3068-A7B9-8146-B5A9-3013F3906F70}"/>
              </a:ext>
            </a:extLst>
          </p:cNvPr>
          <p:cNvSpPr>
            <a:spLocks noGrp="1"/>
          </p:cNvSpPr>
          <p:nvPr>
            <p:ph type="sldNum" sz="quarter" idx="12"/>
          </p:nvPr>
        </p:nvSpPr>
        <p:spPr/>
        <p:txBody>
          <a:bodyPr/>
          <a:lstStyle/>
          <a:p>
            <a:fld id="{2E9A50EE-D947-4A20-903D-A3032A88EEF7}" type="slidenum">
              <a:rPr lang="nl-NL" smtClean="0"/>
              <a:t>‹nr.›</a:t>
            </a:fld>
            <a:endParaRPr lang="nl-NL"/>
          </a:p>
        </p:txBody>
      </p:sp>
    </p:spTree>
    <p:extLst>
      <p:ext uri="{BB962C8B-B14F-4D97-AF65-F5344CB8AC3E}">
        <p14:creationId xmlns:p14="http://schemas.microsoft.com/office/powerpoint/2010/main" val="1961541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5B4A53-80C2-8A28-12DD-07D333D04155}"/>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EDE9DEF1-FCEC-5303-4709-80A00617A6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13A52DDE-D328-C3B9-CCB3-31F2A8BE2C55}"/>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FD3716E5-BBDB-A697-0285-B29EB39A0B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641D7E12-8688-5F12-512B-E7A5F005BE9C}"/>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0640C714-678F-0ED6-4CFB-E3ECD4D601D8}"/>
              </a:ext>
            </a:extLst>
          </p:cNvPr>
          <p:cNvSpPr>
            <a:spLocks noGrp="1"/>
          </p:cNvSpPr>
          <p:nvPr>
            <p:ph type="dt" sz="half" idx="10"/>
          </p:nvPr>
        </p:nvSpPr>
        <p:spPr/>
        <p:txBody>
          <a:bodyPr/>
          <a:lstStyle/>
          <a:p>
            <a:fld id="{6220B009-ED65-410A-AB73-051A25F4A8DF}" type="datetimeFigureOut">
              <a:rPr lang="nl-NL" smtClean="0"/>
              <a:t>9-7-2022</a:t>
            </a:fld>
            <a:endParaRPr lang="nl-NL"/>
          </a:p>
        </p:txBody>
      </p:sp>
      <p:sp>
        <p:nvSpPr>
          <p:cNvPr id="8" name="Tijdelijke aanduiding voor voettekst 7">
            <a:extLst>
              <a:ext uri="{FF2B5EF4-FFF2-40B4-BE49-F238E27FC236}">
                <a16:creationId xmlns:a16="http://schemas.microsoft.com/office/drawing/2014/main" id="{FC209C78-1687-D679-4AED-AF9CDD1B7C4F}"/>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E01BBC69-2142-2720-B573-D770ED764A8A}"/>
              </a:ext>
            </a:extLst>
          </p:cNvPr>
          <p:cNvSpPr>
            <a:spLocks noGrp="1"/>
          </p:cNvSpPr>
          <p:nvPr>
            <p:ph type="sldNum" sz="quarter" idx="12"/>
          </p:nvPr>
        </p:nvSpPr>
        <p:spPr/>
        <p:txBody>
          <a:bodyPr/>
          <a:lstStyle/>
          <a:p>
            <a:fld id="{2E9A50EE-D947-4A20-903D-A3032A88EEF7}" type="slidenum">
              <a:rPr lang="nl-NL" smtClean="0"/>
              <a:t>‹nr.›</a:t>
            </a:fld>
            <a:endParaRPr lang="nl-NL"/>
          </a:p>
        </p:txBody>
      </p:sp>
    </p:spTree>
    <p:extLst>
      <p:ext uri="{BB962C8B-B14F-4D97-AF65-F5344CB8AC3E}">
        <p14:creationId xmlns:p14="http://schemas.microsoft.com/office/powerpoint/2010/main" val="2503864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85BC86-79AF-3F73-E7F0-79817FB453FE}"/>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68E86202-C502-20DC-B78C-B991E9FC66BE}"/>
              </a:ext>
            </a:extLst>
          </p:cNvPr>
          <p:cNvSpPr>
            <a:spLocks noGrp="1"/>
          </p:cNvSpPr>
          <p:nvPr>
            <p:ph type="dt" sz="half" idx="10"/>
          </p:nvPr>
        </p:nvSpPr>
        <p:spPr/>
        <p:txBody>
          <a:bodyPr/>
          <a:lstStyle/>
          <a:p>
            <a:fld id="{6220B009-ED65-410A-AB73-051A25F4A8DF}" type="datetimeFigureOut">
              <a:rPr lang="nl-NL" smtClean="0"/>
              <a:t>9-7-2022</a:t>
            </a:fld>
            <a:endParaRPr lang="nl-NL"/>
          </a:p>
        </p:txBody>
      </p:sp>
      <p:sp>
        <p:nvSpPr>
          <p:cNvPr id="4" name="Tijdelijke aanduiding voor voettekst 3">
            <a:extLst>
              <a:ext uri="{FF2B5EF4-FFF2-40B4-BE49-F238E27FC236}">
                <a16:creationId xmlns:a16="http://schemas.microsoft.com/office/drawing/2014/main" id="{06C11ED0-C9EC-FB1B-394B-0412F44A5B38}"/>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0A5F8B8A-D430-491E-448A-3FA240871C4C}"/>
              </a:ext>
            </a:extLst>
          </p:cNvPr>
          <p:cNvSpPr>
            <a:spLocks noGrp="1"/>
          </p:cNvSpPr>
          <p:nvPr>
            <p:ph type="sldNum" sz="quarter" idx="12"/>
          </p:nvPr>
        </p:nvSpPr>
        <p:spPr/>
        <p:txBody>
          <a:bodyPr/>
          <a:lstStyle/>
          <a:p>
            <a:fld id="{2E9A50EE-D947-4A20-903D-A3032A88EEF7}" type="slidenum">
              <a:rPr lang="nl-NL" smtClean="0"/>
              <a:t>‹nr.›</a:t>
            </a:fld>
            <a:endParaRPr lang="nl-NL"/>
          </a:p>
        </p:txBody>
      </p:sp>
    </p:spTree>
    <p:extLst>
      <p:ext uri="{BB962C8B-B14F-4D97-AF65-F5344CB8AC3E}">
        <p14:creationId xmlns:p14="http://schemas.microsoft.com/office/powerpoint/2010/main" val="3110660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167337D7-BA6E-4C6F-095C-7FD0A9DCE07B}"/>
              </a:ext>
            </a:extLst>
          </p:cNvPr>
          <p:cNvSpPr>
            <a:spLocks noGrp="1"/>
          </p:cNvSpPr>
          <p:nvPr>
            <p:ph type="dt" sz="half" idx="10"/>
          </p:nvPr>
        </p:nvSpPr>
        <p:spPr/>
        <p:txBody>
          <a:bodyPr/>
          <a:lstStyle/>
          <a:p>
            <a:fld id="{6220B009-ED65-410A-AB73-051A25F4A8DF}" type="datetimeFigureOut">
              <a:rPr lang="nl-NL" smtClean="0"/>
              <a:t>9-7-2022</a:t>
            </a:fld>
            <a:endParaRPr lang="nl-NL"/>
          </a:p>
        </p:txBody>
      </p:sp>
      <p:sp>
        <p:nvSpPr>
          <p:cNvPr id="3" name="Tijdelijke aanduiding voor voettekst 2">
            <a:extLst>
              <a:ext uri="{FF2B5EF4-FFF2-40B4-BE49-F238E27FC236}">
                <a16:creationId xmlns:a16="http://schemas.microsoft.com/office/drawing/2014/main" id="{AA24ADC2-E3ED-BB5B-3854-C612CAEA001B}"/>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BD8BA8E1-E202-A68D-1E4A-DE0078AD96C5}"/>
              </a:ext>
            </a:extLst>
          </p:cNvPr>
          <p:cNvSpPr>
            <a:spLocks noGrp="1"/>
          </p:cNvSpPr>
          <p:nvPr>
            <p:ph type="sldNum" sz="quarter" idx="12"/>
          </p:nvPr>
        </p:nvSpPr>
        <p:spPr/>
        <p:txBody>
          <a:bodyPr/>
          <a:lstStyle/>
          <a:p>
            <a:fld id="{2E9A50EE-D947-4A20-903D-A3032A88EEF7}" type="slidenum">
              <a:rPr lang="nl-NL" smtClean="0"/>
              <a:t>‹nr.›</a:t>
            </a:fld>
            <a:endParaRPr lang="nl-NL"/>
          </a:p>
        </p:txBody>
      </p:sp>
    </p:spTree>
    <p:extLst>
      <p:ext uri="{BB962C8B-B14F-4D97-AF65-F5344CB8AC3E}">
        <p14:creationId xmlns:p14="http://schemas.microsoft.com/office/powerpoint/2010/main" val="1101556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9E98E1-4345-CF2A-8333-7A2216EA4646}"/>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F624AD09-5992-4D9C-8D87-5B4BAAFB25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17B237D-DDC9-73D6-0480-9F22DBA999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49D975B4-D7B5-EEF3-9B0C-1BFEC5768334}"/>
              </a:ext>
            </a:extLst>
          </p:cNvPr>
          <p:cNvSpPr>
            <a:spLocks noGrp="1"/>
          </p:cNvSpPr>
          <p:nvPr>
            <p:ph type="dt" sz="half" idx="10"/>
          </p:nvPr>
        </p:nvSpPr>
        <p:spPr/>
        <p:txBody>
          <a:bodyPr/>
          <a:lstStyle/>
          <a:p>
            <a:fld id="{6220B009-ED65-410A-AB73-051A25F4A8DF}" type="datetimeFigureOut">
              <a:rPr lang="nl-NL" smtClean="0"/>
              <a:t>9-7-2022</a:t>
            </a:fld>
            <a:endParaRPr lang="nl-NL"/>
          </a:p>
        </p:txBody>
      </p:sp>
      <p:sp>
        <p:nvSpPr>
          <p:cNvPr id="6" name="Tijdelijke aanduiding voor voettekst 5">
            <a:extLst>
              <a:ext uri="{FF2B5EF4-FFF2-40B4-BE49-F238E27FC236}">
                <a16:creationId xmlns:a16="http://schemas.microsoft.com/office/drawing/2014/main" id="{C8EC7C00-3084-4A7D-3042-457D984A391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1C99622-2C29-4114-BC2E-4019D38B222D}"/>
              </a:ext>
            </a:extLst>
          </p:cNvPr>
          <p:cNvSpPr>
            <a:spLocks noGrp="1"/>
          </p:cNvSpPr>
          <p:nvPr>
            <p:ph type="sldNum" sz="quarter" idx="12"/>
          </p:nvPr>
        </p:nvSpPr>
        <p:spPr/>
        <p:txBody>
          <a:bodyPr/>
          <a:lstStyle/>
          <a:p>
            <a:fld id="{2E9A50EE-D947-4A20-903D-A3032A88EEF7}" type="slidenum">
              <a:rPr lang="nl-NL" smtClean="0"/>
              <a:t>‹nr.›</a:t>
            </a:fld>
            <a:endParaRPr lang="nl-NL"/>
          </a:p>
        </p:txBody>
      </p:sp>
    </p:spTree>
    <p:extLst>
      <p:ext uri="{BB962C8B-B14F-4D97-AF65-F5344CB8AC3E}">
        <p14:creationId xmlns:p14="http://schemas.microsoft.com/office/powerpoint/2010/main" val="2623433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2714F3-3726-F02C-FCC1-C3A3532A2F8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FE675B7E-688F-F5A3-C42D-C9E6D85F0E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5D361E63-BAE1-898B-FFCC-238F3AB5DC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3F9DF3D-FCC7-1734-5213-C9BF541155DE}"/>
              </a:ext>
            </a:extLst>
          </p:cNvPr>
          <p:cNvSpPr>
            <a:spLocks noGrp="1"/>
          </p:cNvSpPr>
          <p:nvPr>
            <p:ph type="dt" sz="half" idx="10"/>
          </p:nvPr>
        </p:nvSpPr>
        <p:spPr/>
        <p:txBody>
          <a:bodyPr/>
          <a:lstStyle/>
          <a:p>
            <a:fld id="{6220B009-ED65-410A-AB73-051A25F4A8DF}" type="datetimeFigureOut">
              <a:rPr lang="nl-NL" smtClean="0"/>
              <a:t>9-7-2022</a:t>
            </a:fld>
            <a:endParaRPr lang="nl-NL"/>
          </a:p>
        </p:txBody>
      </p:sp>
      <p:sp>
        <p:nvSpPr>
          <p:cNvPr id="6" name="Tijdelijke aanduiding voor voettekst 5">
            <a:extLst>
              <a:ext uri="{FF2B5EF4-FFF2-40B4-BE49-F238E27FC236}">
                <a16:creationId xmlns:a16="http://schemas.microsoft.com/office/drawing/2014/main" id="{42E4498B-0682-2B65-D757-3E1AEA01ADB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5C6C661-6A29-6A9A-D2E5-8CAEFC948F20}"/>
              </a:ext>
            </a:extLst>
          </p:cNvPr>
          <p:cNvSpPr>
            <a:spLocks noGrp="1"/>
          </p:cNvSpPr>
          <p:nvPr>
            <p:ph type="sldNum" sz="quarter" idx="12"/>
          </p:nvPr>
        </p:nvSpPr>
        <p:spPr/>
        <p:txBody>
          <a:bodyPr/>
          <a:lstStyle/>
          <a:p>
            <a:fld id="{2E9A50EE-D947-4A20-903D-A3032A88EEF7}" type="slidenum">
              <a:rPr lang="nl-NL" smtClean="0"/>
              <a:t>‹nr.›</a:t>
            </a:fld>
            <a:endParaRPr lang="nl-NL"/>
          </a:p>
        </p:txBody>
      </p:sp>
    </p:spTree>
    <p:extLst>
      <p:ext uri="{BB962C8B-B14F-4D97-AF65-F5344CB8AC3E}">
        <p14:creationId xmlns:p14="http://schemas.microsoft.com/office/powerpoint/2010/main" val="3319297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4F6B3AFF-AAF4-DF2D-A0EE-F78B6B66CE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676F6477-D293-A9D7-0C6E-79CA75DBAE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E2D09B6-B3C8-374C-AA49-08BE6CDD6B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20B009-ED65-410A-AB73-051A25F4A8DF}" type="datetimeFigureOut">
              <a:rPr lang="nl-NL" smtClean="0"/>
              <a:t>9-7-2022</a:t>
            </a:fld>
            <a:endParaRPr lang="nl-NL"/>
          </a:p>
        </p:txBody>
      </p:sp>
      <p:sp>
        <p:nvSpPr>
          <p:cNvPr id="5" name="Tijdelijke aanduiding voor voettekst 4">
            <a:extLst>
              <a:ext uri="{FF2B5EF4-FFF2-40B4-BE49-F238E27FC236}">
                <a16:creationId xmlns:a16="http://schemas.microsoft.com/office/drawing/2014/main" id="{2A00CC16-B4B8-B707-D820-64031C6861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D29457B9-459F-7225-7ED2-774E6C1BBE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9A50EE-D947-4A20-903D-A3032A88EEF7}" type="slidenum">
              <a:rPr lang="nl-NL" smtClean="0"/>
              <a:t>‹nr.›</a:t>
            </a:fld>
            <a:endParaRPr lang="nl-NL"/>
          </a:p>
        </p:txBody>
      </p:sp>
    </p:spTree>
    <p:extLst>
      <p:ext uri="{BB962C8B-B14F-4D97-AF65-F5344CB8AC3E}">
        <p14:creationId xmlns:p14="http://schemas.microsoft.com/office/powerpoint/2010/main" val="2680631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4.xml"/><Relationship Id="rId5" Type="http://schemas.openxmlformats.org/officeDocument/2006/relationships/image" Target="../media/image6.sv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14F1621-418B-2A70-25BF-D4A6CE56619D}"/>
              </a:ext>
            </a:extLst>
          </p:cNvPr>
          <p:cNvSpPr>
            <a:spLocks noGrp="1"/>
          </p:cNvSpPr>
          <p:nvPr>
            <p:ph type="ctrTitle"/>
          </p:nvPr>
        </p:nvSpPr>
        <p:spPr>
          <a:xfrm>
            <a:off x="6590662" y="4267832"/>
            <a:ext cx="4805996" cy="1297115"/>
          </a:xfrm>
        </p:spPr>
        <p:txBody>
          <a:bodyPr anchor="t">
            <a:normAutofit/>
          </a:bodyPr>
          <a:lstStyle/>
          <a:p>
            <a:pPr algn="l"/>
            <a:r>
              <a:rPr lang="nl-NL" sz="4000" dirty="0">
                <a:solidFill>
                  <a:schemeClr val="tx2"/>
                </a:solidFill>
              </a:rPr>
              <a:t>(bijna) VAKANTIE!</a:t>
            </a:r>
          </a:p>
        </p:txBody>
      </p:sp>
      <p:sp>
        <p:nvSpPr>
          <p:cNvPr id="3" name="Ondertitel 2">
            <a:extLst>
              <a:ext uri="{FF2B5EF4-FFF2-40B4-BE49-F238E27FC236}">
                <a16:creationId xmlns:a16="http://schemas.microsoft.com/office/drawing/2014/main" id="{236455AE-FD0C-E2D6-3E11-DF8A438B7854}"/>
              </a:ext>
            </a:extLst>
          </p:cNvPr>
          <p:cNvSpPr>
            <a:spLocks noGrp="1"/>
          </p:cNvSpPr>
          <p:nvPr>
            <p:ph type="subTitle" idx="1"/>
          </p:nvPr>
        </p:nvSpPr>
        <p:spPr>
          <a:xfrm>
            <a:off x="6590966" y="3428999"/>
            <a:ext cx="4805691" cy="838831"/>
          </a:xfrm>
        </p:spPr>
        <p:txBody>
          <a:bodyPr anchor="b">
            <a:normAutofit/>
          </a:bodyPr>
          <a:lstStyle/>
          <a:p>
            <a:pPr algn="l"/>
            <a:r>
              <a:rPr lang="nl-NL" sz="2000">
                <a:solidFill>
                  <a:schemeClr val="tx2"/>
                </a:solidFill>
              </a:rPr>
              <a:t>Zondag 10 juli 2022</a:t>
            </a:r>
          </a:p>
        </p:txBody>
      </p:sp>
      <p:pic>
        <p:nvPicPr>
          <p:cNvPr id="7" name="Graphic 6" descr="Vakantie">
            <a:extLst>
              <a:ext uri="{FF2B5EF4-FFF2-40B4-BE49-F238E27FC236}">
                <a16:creationId xmlns:a16="http://schemas.microsoft.com/office/drawing/2014/main" id="{B602B55B-1B24-5359-E9BD-16D5317B395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691174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19" name="Freeform: Shape 18">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9" name="Tijdelijke aanduiding voor inhoud 48" descr="Afbeelding met tekst, schoolbord&#10;&#10;Automatisch gegenereerde beschrijving">
            <a:extLst>
              <a:ext uri="{FF2B5EF4-FFF2-40B4-BE49-F238E27FC236}">
                <a16:creationId xmlns:a16="http://schemas.microsoft.com/office/drawing/2014/main" id="{054A17BE-FA33-ADEF-9C38-D8147505D83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90268" y="823119"/>
            <a:ext cx="4587081" cy="4587081"/>
          </a:xfrm>
        </p:spPr>
      </p:pic>
      <p:grpSp>
        <p:nvGrpSpPr>
          <p:cNvPr id="24" name="Group 23">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25" name="Freeform: Shape 24">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26">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48" name="Freeform: Shape 27">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312754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7">
            <a:extLst>
              <a:ext uri="{FF2B5EF4-FFF2-40B4-BE49-F238E27FC236}">
                <a16:creationId xmlns:a16="http://schemas.microsoft.com/office/drawing/2014/main" id="{FA3C7DEA-BCC2-4295-8850-1479932961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9">
            <a:extLst>
              <a:ext uri="{FF2B5EF4-FFF2-40B4-BE49-F238E27FC236}">
                <a16:creationId xmlns:a16="http://schemas.microsoft.com/office/drawing/2014/main" id="{C289949D-B9F6-468A-86FE-2694DC5AE7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6" name="Group 11">
            <a:extLst>
              <a:ext uri="{FF2B5EF4-FFF2-40B4-BE49-F238E27FC236}">
                <a16:creationId xmlns:a16="http://schemas.microsoft.com/office/drawing/2014/main" id="{E4DF0958-0C87-4C28-9554-2FADC788C2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27" name="Freeform: Shape 12">
              <a:extLst>
                <a:ext uri="{FF2B5EF4-FFF2-40B4-BE49-F238E27FC236}">
                  <a16:creationId xmlns:a16="http://schemas.microsoft.com/office/drawing/2014/main" id="{DEC53B48-7B73-49D1-A6FD-9DBF5141EA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13">
              <a:extLst>
                <a:ext uri="{FF2B5EF4-FFF2-40B4-BE49-F238E27FC236}">
                  <a16:creationId xmlns:a16="http://schemas.microsoft.com/office/drawing/2014/main" id="{7DEDDC41-2C98-4AF1-A0EA-AEEC34827C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14">
              <a:extLst>
                <a:ext uri="{FF2B5EF4-FFF2-40B4-BE49-F238E27FC236}">
                  <a16:creationId xmlns:a16="http://schemas.microsoft.com/office/drawing/2014/main" id="{D2208F20-F93C-4530-8370-FC7818BABB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15">
              <a:extLst>
                <a:ext uri="{FF2B5EF4-FFF2-40B4-BE49-F238E27FC236}">
                  <a16:creationId xmlns:a16="http://schemas.microsoft.com/office/drawing/2014/main" id="{E52F51E0-B50B-43EA-B6AC-C16BD29C3E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728878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1EADCAF8-8823-4E89-8612-21029831A4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28CA07B2-0819-4B62-9425-7A52BBDD70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p>
        </p:txBody>
      </p:sp>
      <p:grpSp>
        <p:nvGrpSpPr>
          <p:cNvPr id="39" name="Group 38">
            <a:extLst>
              <a:ext uri="{FF2B5EF4-FFF2-40B4-BE49-F238E27FC236}">
                <a16:creationId xmlns:a16="http://schemas.microsoft.com/office/drawing/2014/main" id="{DA02BEE4-A5D4-40AF-882D-49D34B086FF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6937"/>
            <a:chExt cx="9772765" cy="6858000"/>
          </a:xfrm>
        </p:grpSpPr>
        <p:sp>
          <p:nvSpPr>
            <p:cNvPr id="40" name="Freeform: Shape 39">
              <a:extLst>
                <a:ext uri="{FF2B5EF4-FFF2-40B4-BE49-F238E27FC236}">
                  <a16:creationId xmlns:a16="http://schemas.microsoft.com/office/drawing/2014/main" id="{0F5843EB-154F-4459-8954-BB1DF64BBD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6937"/>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gradFill>
              <a:gsLst>
                <a:gs pos="2000">
                  <a:schemeClr val="bg1">
                    <a:alpha val="10000"/>
                  </a:schemeClr>
                </a:gs>
                <a:gs pos="16000">
                  <a:schemeClr val="accent6">
                    <a:alpha val="8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1" name="Freeform: Shape 40">
              <a:extLst>
                <a:ext uri="{FF2B5EF4-FFF2-40B4-BE49-F238E27FC236}">
                  <a16:creationId xmlns:a16="http://schemas.microsoft.com/office/drawing/2014/main" id="{75905135-55D9-431B-8D5A-4C5C92B1FE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6937"/>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accent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2" name="Freeform: Shape 41">
              <a:extLst>
                <a:ext uri="{FF2B5EF4-FFF2-40B4-BE49-F238E27FC236}">
                  <a16:creationId xmlns:a16="http://schemas.microsoft.com/office/drawing/2014/main" id="{9B732812-A0BB-4324-B390-DFEF26C109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6937"/>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gradFill>
              <a:gsLst>
                <a:gs pos="2000">
                  <a:schemeClr val="bg1">
                    <a:alpha val="10000"/>
                  </a:schemeClr>
                </a:gs>
                <a:gs pos="16000">
                  <a:schemeClr val="accent6">
                    <a:alpha val="2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3" name="Freeform: Shape 42">
              <a:extLst>
                <a:ext uri="{FF2B5EF4-FFF2-40B4-BE49-F238E27FC236}">
                  <a16:creationId xmlns:a16="http://schemas.microsoft.com/office/drawing/2014/main" id="{01FEC055-6F76-4E20-BC93-76C2F58EAF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6937"/>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gradFill>
              <a:gsLst>
                <a:gs pos="2000">
                  <a:schemeClr val="bg1">
                    <a:alpha val="10000"/>
                  </a:schemeClr>
                </a:gs>
                <a:gs pos="16000">
                  <a:schemeClr val="accent6">
                    <a:alpha val="8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4" name="Freeform: Shape 43">
              <a:extLst>
                <a:ext uri="{FF2B5EF4-FFF2-40B4-BE49-F238E27FC236}">
                  <a16:creationId xmlns:a16="http://schemas.microsoft.com/office/drawing/2014/main" id="{D74CD21D-122E-4F3D-82AF-F4A37C278A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6937"/>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gradFill>
              <a:gsLst>
                <a:gs pos="2000">
                  <a:schemeClr val="bg1">
                    <a:alpha val="10000"/>
                  </a:schemeClr>
                </a:gs>
                <a:gs pos="16000">
                  <a:schemeClr val="accent6">
                    <a:alpha val="2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5" name="Freeform: Shape 44">
              <a:extLst>
                <a:ext uri="{FF2B5EF4-FFF2-40B4-BE49-F238E27FC236}">
                  <a16:creationId xmlns:a16="http://schemas.microsoft.com/office/drawing/2014/main" id="{5A7FF51F-3820-41BE-8690-7E758ECFA7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6937"/>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gradFill>
              <a:gsLst>
                <a:gs pos="813">
                  <a:schemeClr val="bg1">
                    <a:alpha val="41000"/>
                  </a:schemeClr>
                </a:gs>
                <a:gs pos="20000">
                  <a:schemeClr val="accent5">
                    <a:lumMod val="85000"/>
                    <a:alpha val="56000"/>
                  </a:schemeClr>
                </a:gs>
                <a:gs pos="44000">
                  <a:schemeClr val="accent6">
                    <a:lumMod val="40000"/>
                    <a:lumOff val="60000"/>
                    <a:alpha val="57000"/>
                  </a:schemeClr>
                </a:gs>
                <a:gs pos="100000">
                  <a:schemeClr val="bg1">
                    <a:alpha val="59000"/>
                  </a:schemeClr>
                </a:gs>
                <a:gs pos="74000">
                  <a:schemeClr val="accent1">
                    <a:lumMod val="91000"/>
                    <a:lumOff val="9000"/>
                    <a:alpha val="34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6" name="Freeform: Shape 45">
              <a:extLst>
                <a:ext uri="{FF2B5EF4-FFF2-40B4-BE49-F238E27FC236}">
                  <a16:creationId xmlns:a16="http://schemas.microsoft.com/office/drawing/2014/main" id="{85EAD889-EA4D-485F-BA9C-F6473A4329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6937"/>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grpSp>
      <p:sp>
        <p:nvSpPr>
          <p:cNvPr id="2" name="Titel 1">
            <a:extLst>
              <a:ext uri="{FF2B5EF4-FFF2-40B4-BE49-F238E27FC236}">
                <a16:creationId xmlns:a16="http://schemas.microsoft.com/office/drawing/2014/main" id="{42A826FD-364D-8221-C039-070F6967166A}"/>
              </a:ext>
            </a:extLst>
          </p:cNvPr>
          <p:cNvSpPr>
            <a:spLocks noGrp="1"/>
          </p:cNvSpPr>
          <p:nvPr>
            <p:ph type="title"/>
          </p:nvPr>
        </p:nvSpPr>
        <p:spPr>
          <a:xfrm>
            <a:off x="3033906" y="93650"/>
            <a:ext cx="6105194" cy="1988406"/>
          </a:xfrm>
        </p:spPr>
        <p:txBody>
          <a:bodyPr vert="horz" lIns="91440" tIns="45720" rIns="91440" bIns="45720" rtlCol="0" anchor="b">
            <a:normAutofit/>
          </a:bodyPr>
          <a:lstStyle/>
          <a:p>
            <a:pPr algn="ctr"/>
            <a:r>
              <a:rPr lang="en-US" sz="5200" kern="1200" dirty="0">
                <a:solidFill>
                  <a:schemeClr val="tx2"/>
                </a:solidFill>
                <a:latin typeface="+mj-lt"/>
                <a:ea typeface="+mj-ea"/>
                <a:cs typeface="+mj-cs"/>
              </a:rPr>
              <a:t>Psalm 34:9</a:t>
            </a:r>
            <a:br>
              <a:rPr lang="en-US" sz="5200" kern="1200" dirty="0">
                <a:solidFill>
                  <a:schemeClr val="tx2"/>
                </a:solidFill>
                <a:latin typeface="+mj-lt"/>
                <a:ea typeface="+mj-ea"/>
                <a:cs typeface="+mj-cs"/>
              </a:rPr>
            </a:br>
            <a:endParaRPr lang="en-US" sz="5200" kern="1200" dirty="0">
              <a:solidFill>
                <a:schemeClr val="tx2"/>
              </a:solidFill>
              <a:latin typeface="+mj-lt"/>
              <a:ea typeface="+mj-ea"/>
              <a:cs typeface="+mj-cs"/>
            </a:endParaRPr>
          </a:p>
        </p:txBody>
      </p:sp>
      <p:sp>
        <p:nvSpPr>
          <p:cNvPr id="3" name="Tijdelijke aanduiding voor inhoud 2">
            <a:extLst>
              <a:ext uri="{FF2B5EF4-FFF2-40B4-BE49-F238E27FC236}">
                <a16:creationId xmlns:a16="http://schemas.microsoft.com/office/drawing/2014/main" id="{6BBD1758-7B4E-9AD2-4668-B1AA7F840DD5}"/>
              </a:ext>
            </a:extLst>
          </p:cNvPr>
          <p:cNvSpPr>
            <a:spLocks noGrp="1"/>
          </p:cNvSpPr>
          <p:nvPr>
            <p:ph idx="1"/>
          </p:nvPr>
        </p:nvSpPr>
        <p:spPr>
          <a:xfrm>
            <a:off x="3044020" y="1608514"/>
            <a:ext cx="6105194" cy="829886"/>
          </a:xfrm>
        </p:spPr>
        <p:txBody>
          <a:bodyPr vert="horz" lIns="91440" tIns="45720" rIns="91440" bIns="45720" rtlCol="0">
            <a:normAutofit/>
          </a:bodyPr>
          <a:lstStyle/>
          <a:p>
            <a:pPr marL="0" indent="0" algn="ctr">
              <a:buNone/>
            </a:pPr>
            <a:r>
              <a:rPr lang="en-US" sz="2400" kern="1200" dirty="0" err="1">
                <a:solidFill>
                  <a:schemeClr val="tx2"/>
                </a:solidFill>
                <a:latin typeface="+mn-lt"/>
                <a:ea typeface="+mn-ea"/>
                <a:cs typeface="+mn-cs"/>
              </a:rPr>
              <a:t>Proef</a:t>
            </a:r>
            <a:r>
              <a:rPr lang="en-US" sz="2400" kern="1200" dirty="0">
                <a:solidFill>
                  <a:schemeClr val="tx2"/>
                </a:solidFill>
                <a:latin typeface="+mn-lt"/>
                <a:ea typeface="+mn-ea"/>
                <a:cs typeface="+mn-cs"/>
              </a:rPr>
              <a:t> en </a:t>
            </a:r>
            <a:r>
              <a:rPr lang="en-US" sz="2400" kern="1200" dirty="0" err="1">
                <a:solidFill>
                  <a:schemeClr val="tx2"/>
                </a:solidFill>
                <a:latin typeface="+mn-lt"/>
                <a:ea typeface="+mn-ea"/>
                <a:cs typeface="+mn-cs"/>
              </a:rPr>
              <a:t>geniet</a:t>
            </a:r>
            <a:r>
              <a:rPr lang="en-US" sz="2400" kern="1200" dirty="0">
                <a:solidFill>
                  <a:schemeClr val="tx2"/>
                </a:solidFill>
                <a:latin typeface="+mn-lt"/>
                <a:ea typeface="+mn-ea"/>
                <a:cs typeface="+mn-cs"/>
              </a:rPr>
              <a:t> de </a:t>
            </a:r>
            <a:r>
              <a:rPr lang="en-US" sz="2400" kern="1200" dirty="0" err="1">
                <a:solidFill>
                  <a:schemeClr val="tx2"/>
                </a:solidFill>
                <a:latin typeface="+mn-lt"/>
                <a:ea typeface="+mn-ea"/>
                <a:cs typeface="+mn-cs"/>
              </a:rPr>
              <a:t>goedheid</a:t>
            </a:r>
            <a:r>
              <a:rPr lang="en-US" sz="2400" kern="1200" dirty="0">
                <a:solidFill>
                  <a:schemeClr val="tx2"/>
                </a:solidFill>
                <a:latin typeface="+mn-lt"/>
                <a:ea typeface="+mn-ea"/>
                <a:cs typeface="+mn-cs"/>
              </a:rPr>
              <a:t> van de HEER,</a:t>
            </a:r>
            <a:br>
              <a:rPr lang="en-US" sz="2400" kern="1200" dirty="0">
                <a:solidFill>
                  <a:schemeClr val="tx2"/>
                </a:solidFill>
                <a:latin typeface="+mn-lt"/>
                <a:ea typeface="+mn-ea"/>
                <a:cs typeface="+mn-cs"/>
              </a:rPr>
            </a:br>
            <a:r>
              <a:rPr lang="en-US" sz="2400" kern="1200" dirty="0" err="1">
                <a:solidFill>
                  <a:schemeClr val="tx2"/>
                </a:solidFill>
                <a:latin typeface="+mn-lt"/>
                <a:ea typeface="+mn-ea"/>
                <a:cs typeface="+mn-cs"/>
              </a:rPr>
              <a:t>gelukkig</a:t>
            </a:r>
            <a:r>
              <a:rPr lang="en-US" sz="2400" kern="1200" dirty="0">
                <a:solidFill>
                  <a:schemeClr val="tx2"/>
                </a:solidFill>
                <a:latin typeface="+mn-lt"/>
                <a:ea typeface="+mn-ea"/>
                <a:cs typeface="+mn-cs"/>
              </a:rPr>
              <a:t> de </a:t>
            </a:r>
            <a:r>
              <a:rPr lang="en-US" sz="2400" kern="1200" dirty="0" err="1">
                <a:solidFill>
                  <a:schemeClr val="tx2"/>
                </a:solidFill>
                <a:latin typeface="+mn-lt"/>
                <a:ea typeface="+mn-ea"/>
                <a:cs typeface="+mn-cs"/>
              </a:rPr>
              <a:t>mens</a:t>
            </a:r>
            <a:r>
              <a:rPr lang="en-US" sz="2400" kern="1200" dirty="0">
                <a:solidFill>
                  <a:schemeClr val="tx2"/>
                </a:solidFill>
                <a:latin typeface="+mn-lt"/>
                <a:ea typeface="+mn-ea"/>
                <a:cs typeface="+mn-cs"/>
              </a:rPr>
              <a:t> die </a:t>
            </a:r>
            <a:r>
              <a:rPr lang="en-US" sz="2400" kern="1200" dirty="0" err="1">
                <a:solidFill>
                  <a:schemeClr val="tx2"/>
                </a:solidFill>
                <a:latin typeface="+mn-lt"/>
                <a:ea typeface="+mn-ea"/>
                <a:cs typeface="+mn-cs"/>
              </a:rPr>
              <a:t>bij</a:t>
            </a:r>
            <a:r>
              <a:rPr lang="en-US" sz="2400" kern="1200" dirty="0">
                <a:solidFill>
                  <a:schemeClr val="tx2"/>
                </a:solidFill>
                <a:latin typeface="+mn-lt"/>
                <a:ea typeface="+mn-ea"/>
                <a:cs typeface="+mn-cs"/>
              </a:rPr>
              <a:t> Hem </a:t>
            </a:r>
            <a:r>
              <a:rPr lang="en-US" sz="2400" kern="1200" dirty="0" err="1">
                <a:solidFill>
                  <a:schemeClr val="tx2"/>
                </a:solidFill>
                <a:latin typeface="+mn-lt"/>
                <a:ea typeface="+mn-ea"/>
                <a:cs typeface="+mn-cs"/>
              </a:rPr>
              <a:t>schuilt</a:t>
            </a:r>
            <a:r>
              <a:rPr lang="en-US" sz="2400" kern="1200" dirty="0">
                <a:solidFill>
                  <a:schemeClr val="tx2"/>
                </a:solidFill>
                <a:latin typeface="+mn-lt"/>
                <a:ea typeface="+mn-ea"/>
                <a:cs typeface="+mn-cs"/>
              </a:rPr>
              <a:t>.</a:t>
            </a:r>
          </a:p>
        </p:txBody>
      </p:sp>
      <p:sp>
        <p:nvSpPr>
          <p:cNvPr id="15" name="Tekstvak 14">
            <a:extLst>
              <a:ext uri="{FF2B5EF4-FFF2-40B4-BE49-F238E27FC236}">
                <a16:creationId xmlns:a16="http://schemas.microsoft.com/office/drawing/2014/main" id="{8FC05820-C77D-CBD3-5BDF-5BF6EBD45335}"/>
              </a:ext>
            </a:extLst>
          </p:cNvPr>
          <p:cNvSpPr txBox="1"/>
          <p:nvPr/>
        </p:nvSpPr>
        <p:spPr>
          <a:xfrm>
            <a:off x="2917371" y="4022341"/>
            <a:ext cx="6923314" cy="954107"/>
          </a:xfrm>
          <a:prstGeom prst="rect">
            <a:avLst/>
          </a:prstGeom>
          <a:noFill/>
        </p:spPr>
        <p:txBody>
          <a:bodyPr wrap="square">
            <a:spAutoFit/>
          </a:bodyPr>
          <a:lstStyle/>
          <a:p>
            <a:pPr algn="l"/>
            <a:r>
              <a:rPr lang="ru-RU" sz="2800" b="0" i="0" dirty="0">
                <a:solidFill>
                  <a:schemeClr val="tx2"/>
                </a:solidFill>
                <a:effectLst/>
                <a:latin typeface="ArialMT"/>
              </a:rPr>
              <a:t>Переконайтесь у Господній доброті.</a:t>
            </a:r>
          </a:p>
          <a:p>
            <a:pPr algn="l"/>
            <a:r>
              <a:rPr lang="ru-RU" sz="2800" b="0" i="0" dirty="0">
                <a:solidFill>
                  <a:schemeClr val="tx2"/>
                </a:solidFill>
                <a:effectLst/>
                <a:latin typeface="ArialMT"/>
              </a:rPr>
              <a:t>Блажен, хто покладається на нього.</a:t>
            </a:r>
          </a:p>
        </p:txBody>
      </p:sp>
      <p:sp>
        <p:nvSpPr>
          <p:cNvPr id="17" name="Tekstvak 16">
            <a:extLst>
              <a:ext uri="{FF2B5EF4-FFF2-40B4-BE49-F238E27FC236}">
                <a16:creationId xmlns:a16="http://schemas.microsoft.com/office/drawing/2014/main" id="{EE5811D3-5633-DDFB-D3E4-F106DC49CBFD}"/>
              </a:ext>
            </a:extLst>
          </p:cNvPr>
          <p:cNvSpPr txBox="1"/>
          <p:nvPr/>
        </p:nvSpPr>
        <p:spPr>
          <a:xfrm>
            <a:off x="3116343" y="5249486"/>
            <a:ext cx="6096000" cy="584775"/>
          </a:xfrm>
          <a:prstGeom prst="rect">
            <a:avLst/>
          </a:prstGeom>
          <a:noFill/>
        </p:spPr>
        <p:txBody>
          <a:bodyPr wrap="square">
            <a:spAutoFit/>
          </a:bodyPr>
          <a:lstStyle/>
          <a:p>
            <a:pPr algn="ctr"/>
            <a:r>
              <a:rPr lang="az-Cyrl-AZ" sz="3200" i="0" cap="all" dirty="0">
                <a:solidFill>
                  <a:schemeClr val="tx2"/>
                </a:solidFill>
                <a:effectLst/>
                <a:latin typeface="ArialMT"/>
              </a:rPr>
              <a:t>ПСАЛМИ 34</a:t>
            </a:r>
            <a:r>
              <a:rPr lang="nl-NL" sz="3200" i="0" cap="all" dirty="0">
                <a:solidFill>
                  <a:schemeClr val="tx2"/>
                </a:solidFill>
                <a:effectLst/>
                <a:latin typeface="ArialMT"/>
              </a:rPr>
              <a:t>:9</a:t>
            </a:r>
            <a:endParaRPr lang="az-Cyrl-AZ" sz="3200" i="0" cap="all" dirty="0">
              <a:solidFill>
                <a:schemeClr val="tx2"/>
              </a:solidFill>
              <a:effectLst/>
              <a:latin typeface="ArialMT"/>
            </a:endParaRPr>
          </a:p>
        </p:txBody>
      </p:sp>
    </p:spTree>
    <p:extLst>
      <p:ext uri="{BB962C8B-B14F-4D97-AF65-F5344CB8AC3E}">
        <p14:creationId xmlns:p14="http://schemas.microsoft.com/office/powerpoint/2010/main" val="4235019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7">
            <a:extLst>
              <a:ext uri="{FF2B5EF4-FFF2-40B4-BE49-F238E27FC236}">
                <a16:creationId xmlns:a16="http://schemas.microsoft.com/office/drawing/2014/main" id="{FA3C7DEA-BCC2-4295-8850-1479932961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9">
            <a:extLst>
              <a:ext uri="{FF2B5EF4-FFF2-40B4-BE49-F238E27FC236}">
                <a16:creationId xmlns:a16="http://schemas.microsoft.com/office/drawing/2014/main" id="{C289949D-B9F6-468A-86FE-2694DC5AE7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6" name="Group 11">
            <a:extLst>
              <a:ext uri="{FF2B5EF4-FFF2-40B4-BE49-F238E27FC236}">
                <a16:creationId xmlns:a16="http://schemas.microsoft.com/office/drawing/2014/main" id="{E4DF0958-0C87-4C28-9554-2FADC788C2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27" name="Freeform: Shape 12">
              <a:extLst>
                <a:ext uri="{FF2B5EF4-FFF2-40B4-BE49-F238E27FC236}">
                  <a16:creationId xmlns:a16="http://schemas.microsoft.com/office/drawing/2014/main" id="{DEC53B48-7B73-49D1-A6FD-9DBF5141EA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13">
              <a:extLst>
                <a:ext uri="{FF2B5EF4-FFF2-40B4-BE49-F238E27FC236}">
                  <a16:creationId xmlns:a16="http://schemas.microsoft.com/office/drawing/2014/main" id="{7DEDDC41-2C98-4AF1-A0EA-AEEC34827C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14">
              <a:extLst>
                <a:ext uri="{FF2B5EF4-FFF2-40B4-BE49-F238E27FC236}">
                  <a16:creationId xmlns:a16="http://schemas.microsoft.com/office/drawing/2014/main" id="{D2208F20-F93C-4530-8370-FC7818BABB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15">
              <a:extLst>
                <a:ext uri="{FF2B5EF4-FFF2-40B4-BE49-F238E27FC236}">
                  <a16:creationId xmlns:a16="http://schemas.microsoft.com/office/drawing/2014/main" id="{E52F51E0-B50B-43EA-B6AC-C16BD29C3E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007039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jdelijke aanduiding voor tekst 3">
            <a:extLst>
              <a:ext uri="{FF2B5EF4-FFF2-40B4-BE49-F238E27FC236}">
                <a16:creationId xmlns:a16="http://schemas.microsoft.com/office/drawing/2014/main" id="{45DCC88F-1C87-C113-AD38-D0A2975EA376}"/>
              </a:ext>
            </a:extLst>
          </p:cNvPr>
          <p:cNvSpPr>
            <a:spLocks noGrp="1"/>
          </p:cNvSpPr>
          <p:nvPr>
            <p:ph type="body" idx="1"/>
          </p:nvPr>
        </p:nvSpPr>
        <p:spPr/>
        <p:txBody>
          <a:bodyPr>
            <a:normAutofit/>
          </a:bodyPr>
          <a:lstStyle/>
          <a:p>
            <a:r>
              <a:rPr lang="nl-NL" sz="3600" b="0" dirty="0">
                <a:solidFill>
                  <a:schemeClr val="tx2"/>
                </a:solidFill>
              </a:rPr>
              <a:t>Prediker 1:2</a:t>
            </a:r>
            <a:endParaRPr lang="nl-NL" sz="3600" b="0" dirty="0"/>
          </a:p>
        </p:txBody>
      </p:sp>
      <p:sp>
        <p:nvSpPr>
          <p:cNvPr id="3" name="Tijdelijke aanduiding voor inhoud 2">
            <a:extLst>
              <a:ext uri="{FF2B5EF4-FFF2-40B4-BE49-F238E27FC236}">
                <a16:creationId xmlns:a16="http://schemas.microsoft.com/office/drawing/2014/main" id="{6BBD1758-7B4E-9AD2-4668-B1AA7F840DD5}"/>
              </a:ext>
            </a:extLst>
          </p:cNvPr>
          <p:cNvSpPr>
            <a:spLocks noGrp="1"/>
          </p:cNvSpPr>
          <p:nvPr>
            <p:ph sz="half" idx="2"/>
          </p:nvPr>
        </p:nvSpPr>
        <p:spPr/>
        <p:txBody>
          <a:bodyPr anchor="ctr">
            <a:normAutofit/>
          </a:bodyPr>
          <a:lstStyle/>
          <a:p>
            <a:pPr marL="0" indent="0">
              <a:buNone/>
            </a:pPr>
            <a:r>
              <a:rPr lang="nl-NL" dirty="0">
                <a:solidFill>
                  <a:schemeClr val="tx2"/>
                </a:solidFill>
              </a:rPr>
              <a:t>Alles is maar lucht en leegte, zegt Prediker. Niets heeft werkelijk zin! Het hele leven is maar lucht en iets onbegrijpelijks!</a:t>
            </a:r>
          </a:p>
          <a:p>
            <a:endParaRPr lang="nl-NL" sz="2400" dirty="0">
              <a:solidFill>
                <a:schemeClr val="tx2"/>
              </a:solidFill>
            </a:endParaRPr>
          </a:p>
        </p:txBody>
      </p:sp>
      <p:sp>
        <p:nvSpPr>
          <p:cNvPr id="5" name="Tijdelijke aanduiding voor tekst 4">
            <a:extLst>
              <a:ext uri="{FF2B5EF4-FFF2-40B4-BE49-F238E27FC236}">
                <a16:creationId xmlns:a16="http://schemas.microsoft.com/office/drawing/2014/main" id="{AFE26DA7-EF1C-1D25-8D5B-5101F5124AD0}"/>
              </a:ext>
            </a:extLst>
          </p:cNvPr>
          <p:cNvSpPr>
            <a:spLocks noGrp="1"/>
          </p:cNvSpPr>
          <p:nvPr>
            <p:ph type="body" sz="quarter" idx="3"/>
          </p:nvPr>
        </p:nvSpPr>
        <p:spPr/>
        <p:txBody>
          <a:bodyPr>
            <a:normAutofit/>
          </a:bodyPr>
          <a:lstStyle/>
          <a:p>
            <a:r>
              <a:rPr lang="az-Cyrl-AZ" sz="3200" b="0" i="0" cap="all" dirty="0">
                <a:solidFill>
                  <a:schemeClr val="tx2"/>
                </a:solidFill>
                <a:effectLst/>
                <a:latin typeface="ArialMT"/>
              </a:rPr>
              <a:t>ЕККЛЕЗІАСТ 1</a:t>
            </a:r>
            <a:r>
              <a:rPr lang="nl-NL" sz="3200" b="0" i="0" cap="all" dirty="0">
                <a:solidFill>
                  <a:schemeClr val="tx2"/>
                </a:solidFill>
                <a:effectLst/>
                <a:latin typeface="ArialMT"/>
              </a:rPr>
              <a:t>:2</a:t>
            </a:r>
            <a:endParaRPr lang="az-Cyrl-AZ" sz="3200" b="0" i="0" cap="all" dirty="0">
              <a:solidFill>
                <a:schemeClr val="tx2"/>
              </a:solidFill>
              <a:effectLst/>
              <a:latin typeface="ArialMT"/>
            </a:endParaRPr>
          </a:p>
        </p:txBody>
      </p:sp>
      <p:sp>
        <p:nvSpPr>
          <p:cNvPr id="6" name="Tijdelijke aanduiding voor inhoud 5">
            <a:extLst>
              <a:ext uri="{FF2B5EF4-FFF2-40B4-BE49-F238E27FC236}">
                <a16:creationId xmlns:a16="http://schemas.microsoft.com/office/drawing/2014/main" id="{A708C433-EBD9-E6DE-5385-710787CD08BA}"/>
              </a:ext>
            </a:extLst>
          </p:cNvPr>
          <p:cNvSpPr>
            <a:spLocks noGrp="1"/>
          </p:cNvSpPr>
          <p:nvPr>
            <p:ph sz="quarter" idx="4"/>
          </p:nvPr>
        </p:nvSpPr>
        <p:spPr/>
        <p:txBody>
          <a:bodyPr anchor="ctr"/>
          <a:lstStyle/>
          <a:p>
            <a:pPr marL="0" indent="0">
              <a:buNone/>
            </a:pPr>
            <a:r>
              <a:rPr lang="ru-RU" b="0" i="0" dirty="0">
                <a:solidFill>
                  <a:schemeClr val="tx2"/>
                </a:solidFill>
                <a:effectLst/>
                <a:latin typeface="ArialMT"/>
              </a:rPr>
              <a:t>Все марне! — Каже Когелет. — Усе безглузде. </a:t>
            </a:r>
            <a:endParaRPr lang="nl-NL" dirty="0">
              <a:solidFill>
                <a:schemeClr val="tx2"/>
              </a:solidFill>
            </a:endParaRPr>
          </a:p>
        </p:txBody>
      </p:sp>
    </p:spTree>
    <p:extLst>
      <p:ext uri="{BB962C8B-B14F-4D97-AF65-F5344CB8AC3E}">
        <p14:creationId xmlns:p14="http://schemas.microsoft.com/office/powerpoint/2010/main" val="3568465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7">
            <a:extLst>
              <a:ext uri="{FF2B5EF4-FFF2-40B4-BE49-F238E27FC236}">
                <a16:creationId xmlns:a16="http://schemas.microsoft.com/office/drawing/2014/main" id="{FA3C7DEA-BCC2-4295-8850-1479932961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9">
            <a:extLst>
              <a:ext uri="{FF2B5EF4-FFF2-40B4-BE49-F238E27FC236}">
                <a16:creationId xmlns:a16="http://schemas.microsoft.com/office/drawing/2014/main" id="{C289949D-B9F6-468A-86FE-2694DC5AE7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6" name="Group 11">
            <a:extLst>
              <a:ext uri="{FF2B5EF4-FFF2-40B4-BE49-F238E27FC236}">
                <a16:creationId xmlns:a16="http://schemas.microsoft.com/office/drawing/2014/main" id="{E4DF0958-0C87-4C28-9554-2FADC788C2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27" name="Freeform: Shape 12">
              <a:extLst>
                <a:ext uri="{FF2B5EF4-FFF2-40B4-BE49-F238E27FC236}">
                  <a16:creationId xmlns:a16="http://schemas.microsoft.com/office/drawing/2014/main" id="{DEC53B48-7B73-49D1-A6FD-9DBF5141EA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13">
              <a:extLst>
                <a:ext uri="{FF2B5EF4-FFF2-40B4-BE49-F238E27FC236}">
                  <a16:creationId xmlns:a16="http://schemas.microsoft.com/office/drawing/2014/main" id="{7DEDDC41-2C98-4AF1-A0EA-AEEC34827C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14">
              <a:extLst>
                <a:ext uri="{FF2B5EF4-FFF2-40B4-BE49-F238E27FC236}">
                  <a16:creationId xmlns:a16="http://schemas.microsoft.com/office/drawing/2014/main" id="{D2208F20-F93C-4530-8370-FC7818BABB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15">
              <a:extLst>
                <a:ext uri="{FF2B5EF4-FFF2-40B4-BE49-F238E27FC236}">
                  <a16:creationId xmlns:a16="http://schemas.microsoft.com/office/drawing/2014/main" id="{E52F51E0-B50B-43EA-B6AC-C16BD29C3E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52355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7">
            <a:extLst>
              <a:ext uri="{FF2B5EF4-FFF2-40B4-BE49-F238E27FC236}">
                <a16:creationId xmlns:a16="http://schemas.microsoft.com/office/drawing/2014/main" id="{FA3C7DEA-BCC2-4295-8850-1479932961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9">
            <a:extLst>
              <a:ext uri="{FF2B5EF4-FFF2-40B4-BE49-F238E27FC236}">
                <a16:creationId xmlns:a16="http://schemas.microsoft.com/office/drawing/2014/main" id="{C289949D-B9F6-468A-86FE-2694DC5AE7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el 1">
            <a:extLst>
              <a:ext uri="{FF2B5EF4-FFF2-40B4-BE49-F238E27FC236}">
                <a16:creationId xmlns:a16="http://schemas.microsoft.com/office/drawing/2014/main" id="{42A826FD-364D-8221-C039-070F6967166A}"/>
              </a:ext>
            </a:extLst>
          </p:cNvPr>
          <p:cNvSpPr>
            <a:spLocks noGrp="1"/>
          </p:cNvSpPr>
          <p:nvPr>
            <p:ph type="title"/>
          </p:nvPr>
        </p:nvSpPr>
        <p:spPr>
          <a:xfrm>
            <a:off x="1179226" y="329700"/>
            <a:ext cx="9833548" cy="1066802"/>
          </a:xfrm>
        </p:spPr>
        <p:txBody>
          <a:bodyPr anchor="b">
            <a:normAutofit/>
          </a:bodyPr>
          <a:lstStyle/>
          <a:p>
            <a:r>
              <a:rPr lang="nl-NL" sz="3600" dirty="0">
                <a:solidFill>
                  <a:schemeClr val="tx2"/>
                </a:solidFill>
              </a:rPr>
              <a:t>Prediker 2:20-24</a:t>
            </a:r>
          </a:p>
        </p:txBody>
      </p:sp>
      <p:grpSp>
        <p:nvGrpSpPr>
          <p:cNvPr id="26" name="Group 11">
            <a:extLst>
              <a:ext uri="{FF2B5EF4-FFF2-40B4-BE49-F238E27FC236}">
                <a16:creationId xmlns:a16="http://schemas.microsoft.com/office/drawing/2014/main" id="{E4DF0958-0C87-4C28-9554-2FADC788C2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27" name="Freeform: Shape 12">
              <a:extLst>
                <a:ext uri="{FF2B5EF4-FFF2-40B4-BE49-F238E27FC236}">
                  <a16:creationId xmlns:a16="http://schemas.microsoft.com/office/drawing/2014/main" id="{DEC53B48-7B73-49D1-A6FD-9DBF5141EA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13">
              <a:extLst>
                <a:ext uri="{FF2B5EF4-FFF2-40B4-BE49-F238E27FC236}">
                  <a16:creationId xmlns:a16="http://schemas.microsoft.com/office/drawing/2014/main" id="{7DEDDC41-2C98-4AF1-A0EA-AEEC34827C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14">
              <a:extLst>
                <a:ext uri="{FF2B5EF4-FFF2-40B4-BE49-F238E27FC236}">
                  <a16:creationId xmlns:a16="http://schemas.microsoft.com/office/drawing/2014/main" id="{D2208F20-F93C-4530-8370-FC7818BABB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15">
              <a:extLst>
                <a:ext uri="{FF2B5EF4-FFF2-40B4-BE49-F238E27FC236}">
                  <a16:creationId xmlns:a16="http://schemas.microsoft.com/office/drawing/2014/main" id="{E52F51E0-B50B-43EA-B6AC-C16BD29C3E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ijdelijke aanduiding voor inhoud 2">
            <a:extLst>
              <a:ext uri="{FF2B5EF4-FFF2-40B4-BE49-F238E27FC236}">
                <a16:creationId xmlns:a16="http://schemas.microsoft.com/office/drawing/2014/main" id="{6BBD1758-7B4E-9AD2-4668-B1AA7F840DD5}"/>
              </a:ext>
            </a:extLst>
          </p:cNvPr>
          <p:cNvSpPr>
            <a:spLocks noGrp="1"/>
          </p:cNvSpPr>
          <p:nvPr>
            <p:ph idx="1"/>
          </p:nvPr>
        </p:nvSpPr>
        <p:spPr>
          <a:xfrm>
            <a:off x="1179226" y="1726201"/>
            <a:ext cx="9833548" cy="4268698"/>
          </a:xfrm>
        </p:spPr>
        <p:txBody>
          <a:bodyPr anchor="t">
            <a:normAutofit lnSpcReduction="10000"/>
          </a:bodyPr>
          <a:lstStyle/>
          <a:p>
            <a:pPr marL="0" indent="0">
              <a:buNone/>
            </a:pPr>
            <a:r>
              <a:rPr lang="nl-NL" sz="2400" dirty="0">
                <a:solidFill>
                  <a:schemeClr val="tx2"/>
                </a:solidFill>
              </a:rPr>
              <a:t>Zo begon ik te wanhopen aan het nut van al mijn harde werken en zwoegen onder de zon.</a:t>
            </a:r>
          </a:p>
          <a:p>
            <a:pPr marL="0" indent="0">
              <a:buNone/>
            </a:pPr>
            <a:r>
              <a:rPr lang="nl-NL" sz="2400" dirty="0">
                <a:solidFill>
                  <a:schemeClr val="tx2"/>
                </a:solidFill>
              </a:rPr>
              <a:t>Want eerst heeft iemand met wijsheid en kennis en talent ergens voor gezwoegd. Maar daarna moet hij het achterlaten voor iemand die er niets voor heeft gedaan. Ook dat is lucht. Het is iets verschrikkelijks. </a:t>
            </a:r>
          </a:p>
          <a:p>
            <a:pPr marL="0" indent="0">
              <a:buNone/>
            </a:pPr>
            <a:r>
              <a:rPr lang="nl-NL" sz="2400" dirty="0">
                <a:solidFill>
                  <a:schemeClr val="tx2"/>
                </a:solidFill>
              </a:rPr>
              <a:t>Want wat heeft hij dan aan al zijn harde werken? Wat heeft hij dan aan al zijn plannen en aan al zijn zwoegen onder de zon? </a:t>
            </a:r>
          </a:p>
          <a:p>
            <a:pPr marL="0" indent="0">
              <a:buNone/>
            </a:pPr>
            <a:r>
              <a:rPr lang="nl-NL" sz="2400" dirty="0">
                <a:solidFill>
                  <a:schemeClr val="tx2"/>
                </a:solidFill>
              </a:rPr>
              <a:t>Dag en nacht zwoegt hij, zonder rust te hebben. Ook dat is lucht. Het is iets onbegrijpelijks.</a:t>
            </a:r>
          </a:p>
          <a:p>
            <a:pPr marL="0" indent="0">
              <a:buNone/>
            </a:pPr>
            <a:r>
              <a:rPr lang="nl-NL" sz="2400" dirty="0">
                <a:solidFill>
                  <a:schemeClr val="tx2"/>
                </a:solidFill>
              </a:rPr>
              <a:t>Het is het beste voor een mens om te eten en te drinken en te genieten van wat hij met zijn harde werken heeft bereikt. Maar ik heb ontdekt dat dat iets is wat God geeft.</a:t>
            </a:r>
          </a:p>
          <a:p>
            <a:endParaRPr lang="nl-NL" sz="2400" dirty="0">
              <a:solidFill>
                <a:schemeClr val="tx2"/>
              </a:solidFill>
            </a:endParaRPr>
          </a:p>
        </p:txBody>
      </p:sp>
      <p:sp>
        <p:nvSpPr>
          <p:cNvPr id="4" name="Tekstvak 3">
            <a:extLst>
              <a:ext uri="{FF2B5EF4-FFF2-40B4-BE49-F238E27FC236}">
                <a16:creationId xmlns:a16="http://schemas.microsoft.com/office/drawing/2014/main" id="{AB4F39BC-DFF3-8538-8399-7A05AB89F234}"/>
              </a:ext>
            </a:extLst>
          </p:cNvPr>
          <p:cNvSpPr txBox="1"/>
          <p:nvPr/>
        </p:nvSpPr>
        <p:spPr>
          <a:xfrm>
            <a:off x="6095847" y="674243"/>
            <a:ext cx="4349850" cy="584775"/>
          </a:xfrm>
          <a:prstGeom prst="rect">
            <a:avLst/>
          </a:prstGeom>
          <a:noFill/>
        </p:spPr>
        <p:txBody>
          <a:bodyPr wrap="square" rtlCol="0">
            <a:spAutoFit/>
          </a:bodyPr>
          <a:lstStyle/>
          <a:p>
            <a:r>
              <a:rPr lang="az-Cyrl-AZ" sz="3200" b="0" i="0" cap="all" dirty="0">
                <a:solidFill>
                  <a:schemeClr val="tx2"/>
                </a:solidFill>
                <a:effectLst/>
                <a:latin typeface="ArialMT"/>
              </a:rPr>
              <a:t>ЕККЛЕЗІАСТ </a:t>
            </a:r>
            <a:r>
              <a:rPr lang="nl-NL" sz="3200" b="0" i="0" cap="all" dirty="0">
                <a:solidFill>
                  <a:schemeClr val="tx2"/>
                </a:solidFill>
                <a:effectLst/>
                <a:latin typeface="ArialMT"/>
              </a:rPr>
              <a:t>2:20-24</a:t>
            </a:r>
            <a:endParaRPr lang="nl-NL" sz="3200" dirty="0"/>
          </a:p>
        </p:txBody>
      </p:sp>
    </p:spTree>
    <p:extLst>
      <p:ext uri="{BB962C8B-B14F-4D97-AF65-F5344CB8AC3E}">
        <p14:creationId xmlns:p14="http://schemas.microsoft.com/office/powerpoint/2010/main" val="2401674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7">
            <a:extLst>
              <a:ext uri="{FF2B5EF4-FFF2-40B4-BE49-F238E27FC236}">
                <a16:creationId xmlns:a16="http://schemas.microsoft.com/office/drawing/2014/main" id="{FA3C7DEA-BCC2-4295-8850-1479932961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9">
            <a:extLst>
              <a:ext uri="{FF2B5EF4-FFF2-40B4-BE49-F238E27FC236}">
                <a16:creationId xmlns:a16="http://schemas.microsoft.com/office/drawing/2014/main" id="{C289949D-B9F6-468A-86FE-2694DC5AE7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el 1">
            <a:extLst>
              <a:ext uri="{FF2B5EF4-FFF2-40B4-BE49-F238E27FC236}">
                <a16:creationId xmlns:a16="http://schemas.microsoft.com/office/drawing/2014/main" id="{42A826FD-364D-8221-C039-070F6967166A}"/>
              </a:ext>
            </a:extLst>
          </p:cNvPr>
          <p:cNvSpPr>
            <a:spLocks noGrp="1"/>
          </p:cNvSpPr>
          <p:nvPr>
            <p:ph type="title"/>
          </p:nvPr>
        </p:nvSpPr>
        <p:spPr>
          <a:xfrm>
            <a:off x="1179226" y="329700"/>
            <a:ext cx="9833548" cy="1066802"/>
          </a:xfrm>
        </p:spPr>
        <p:txBody>
          <a:bodyPr anchor="b">
            <a:normAutofit/>
          </a:bodyPr>
          <a:lstStyle/>
          <a:p>
            <a:r>
              <a:rPr lang="nl-NL" sz="3600" dirty="0">
                <a:solidFill>
                  <a:schemeClr val="tx2"/>
                </a:solidFill>
              </a:rPr>
              <a:t>Prediker 3:9-14</a:t>
            </a:r>
          </a:p>
        </p:txBody>
      </p:sp>
      <p:grpSp>
        <p:nvGrpSpPr>
          <p:cNvPr id="26" name="Group 11">
            <a:extLst>
              <a:ext uri="{FF2B5EF4-FFF2-40B4-BE49-F238E27FC236}">
                <a16:creationId xmlns:a16="http://schemas.microsoft.com/office/drawing/2014/main" id="{E4DF0958-0C87-4C28-9554-2FADC788C2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27" name="Freeform: Shape 12">
              <a:extLst>
                <a:ext uri="{FF2B5EF4-FFF2-40B4-BE49-F238E27FC236}">
                  <a16:creationId xmlns:a16="http://schemas.microsoft.com/office/drawing/2014/main" id="{DEC53B48-7B73-49D1-A6FD-9DBF5141EA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13">
              <a:extLst>
                <a:ext uri="{FF2B5EF4-FFF2-40B4-BE49-F238E27FC236}">
                  <a16:creationId xmlns:a16="http://schemas.microsoft.com/office/drawing/2014/main" id="{7DEDDC41-2C98-4AF1-A0EA-AEEC34827C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14">
              <a:extLst>
                <a:ext uri="{FF2B5EF4-FFF2-40B4-BE49-F238E27FC236}">
                  <a16:creationId xmlns:a16="http://schemas.microsoft.com/office/drawing/2014/main" id="{D2208F20-F93C-4530-8370-FC7818BABB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15">
              <a:extLst>
                <a:ext uri="{FF2B5EF4-FFF2-40B4-BE49-F238E27FC236}">
                  <a16:creationId xmlns:a16="http://schemas.microsoft.com/office/drawing/2014/main" id="{E52F51E0-B50B-43EA-B6AC-C16BD29C3E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ijdelijke aanduiding voor inhoud 2">
            <a:extLst>
              <a:ext uri="{FF2B5EF4-FFF2-40B4-BE49-F238E27FC236}">
                <a16:creationId xmlns:a16="http://schemas.microsoft.com/office/drawing/2014/main" id="{6BBD1758-7B4E-9AD2-4668-B1AA7F840DD5}"/>
              </a:ext>
            </a:extLst>
          </p:cNvPr>
          <p:cNvSpPr>
            <a:spLocks noGrp="1"/>
          </p:cNvSpPr>
          <p:nvPr>
            <p:ph idx="1"/>
          </p:nvPr>
        </p:nvSpPr>
        <p:spPr>
          <a:xfrm>
            <a:off x="1179226" y="1726201"/>
            <a:ext cx="9833548" cy="4268698"/>
          </a:xfrm>
        </p:spPr>
        <p:txBody>
          <a:bodyPr anchor="t">
            <a:normAutofit fontScale="92500" lnSpcReduction="20000"/>
          </a:bodyPr>
          <a:lstStyle/>
          <a:p>
            <a:pPr marL="0" indent="0">
              <a:buNone/>
            </a:pPr>
            <a:r>
              <a:rPr lang="nl-NL" sz="2400" dirty="0">
                <a:solidFill>
                  <a:schemeClr val="tx2"/>
                </a:solidFill>
              </a:rPr>
              <a:t>Wat voor nut heeft een mens van zijn gezwoeg? </a:t>
            </a:r>
          </a:p>
          <a:p>
            <a:pPr marL="0" indent="0">
              <a:buNone/>
            </a:pPr>
            <a:r>
              <a:rPr lang="nl-NL" sz="2400" dirty="0">
                <a:solidFill>
                  <a:schemeClr val="tx2"/>
                </a:solidFill>
              </a:rPr>
              <a:t>Zwoegen is een trieste bezigheid die God aan de mensen heeft gegeven om zich mee te vermoeien. </a:t>
            </a:r>
          </a:p>
          <a:p>
            <a:pPr marL="0" indent="0">
              <a:buNone/>
            </a:pPr>
            <a:r>
              <a:rPr lang="nl-NL" sz="2400" dirty="0">
                <a:solidFill>
                  <a:schemeClr val="tx2"/>
                </a:solidFill>
              </a:rPr>
              <a:t>Maar Hij heeft het zó gemaakt, dat alles op zijn tijd goed is. Ook heeft Hij de mensen een besef van de eeuwigheid gegeven. Maar toch kunnen ze niets begrijpen van wat God vanaf het begin tot aan het einde heeft gedaan. </a:t>
            </a:r>
          </a:p>
          <a:p>
            <a:pPr marL="0" indent="0">
              <a:buNone/>
            </a:pPr>
            <a:r>
              <a:rPr lang="nl-NL" sz="2400" dirty="0">
                <a:solidFill>
                  <a:schemeClr val="tx2"/>
                </a:solidFill>
              </a:rPr>
              <a:t>Ik heb wel begrepen dat het 't beste is voor een mens om blij te zijn en goede dingen te doen in het leven. </a:t>
            </a:r>
          </a:p>
          <a:p>
            <a:pPr marL="0" indent="0">
              <a:buNone/>
            </a:pPr>
            <a:r>
              <a:rPr lang="nl-NL" sz="2400" dirty="0">
                <a:solidFill>
                  <a:schemeClr val="tx2"/>
                </a:solidFill>
              </a:rPr>
              <a:t>Ik bedoel dit: als iemand eet en drinkt en van goede dingen geniet bij al zijn gezwoeg, dan heeft hij dat niet aan zichzelf te danken, maar is het een geschenk van God.</a:t>
            </a:r>
          </a:p>
          <a:p>
            <a:pPr marL="0" indent="0">
              <a:buNone/>
            </a:pPr>
            <a:r>
              <a:rPr lang="nl-NL" sz="2400" dirty="0">
                <a:solidFill>
                  <a:schemeClr val="tx2"/>
                </a:solidFill>
              </a:rPr>
              <a:t>Ik heb begrepen dat alles wat God doet, voor eeuwig is. Je kan er niets aan toevoegen of er iets vanaf halen. God doet het, met de bedoeling dat de mensen diep ontzag voor Hem zullen hebben.</a:t>
            </a:r>
          </a:p>
          <a:p>
            <a:endParaRPr lang="nl-NL" sz="2400" dirty="0">
              <a:solidFill>
                <a:schemeClr val="tx2"/>
              </a:solidFill>
            </a:endParaRPr>
          </a:p>
        </p:txBody>
      </p:sp>
      <p:sp>
        <p:nvSpPr>
          <p:cNvPr id="11" name="Tekstvak 10">
            <a:extLst>
              <a:ext uri="{FF2B5EF4-FFF2-40B4-BE49-F238E27FC236}">
                <a16:creationId xmlns:a16="http://schemas.microsoft.com/office/drawing/2014/main" id="{C4B820B6-B77D-B300-FDD0-28AEF931B1DF}"/>
              </a:ext>
            </a:extLst>
          </p:cNvPr>
          <p:cNvSpPr txBox="1"/>
          <p:nvPr/>
        </p:nvSpPr>
        <p:spPr>
          <a:xfrm>
            <a:off x="6095847" y="674243"/>
            <a:ext cx="4349850" cy="584775"/>
          </a:xfrm>
          <a:prstGeom prst="rect">
            <a:avLst/>
          </a:prstGeom>
          <a:noFill/>
        </p:spPr>
        <p:txBody>
          <a:bodyPr wrap="square" rtlCol="0">
            <a:spAutoFit/>
          </a:bodyPr>
          <a:lstStyle/>
          <a:p>
            <a:r>
              <a:rPr lang="az-Cyrl-AZ" sz="3200" b="0" i="0" cap="all" dirty="0">
                <a:solidFill>
                  <a:schemeClr val="tx2"/>
                </a:solidFill>
                <a:effectLst/>
                <a:latin typeface="ArialMT"/>
              </a:rPr>
              <a:t>ЕККЛЕЗІАСТ</a:t>
            </a:r>
            <a:r>
              <a:rPr lang="az-Cyrl-AZ" sz="1800" b="0" i="0" cap="all" dirty="0">
                <a:solidFill>
                  <a:schemeClr val="tx2"/>
                </a:solidFill>
                <a:effectLst/>
                <a:latin typeface="ArialMT"/>
              </a:rPr>
              <a:t> </a:t>
            </a:r>
            <a:r>
              <a:rPr lang="nl-NL" sz="3200" b="0" i="0" cap="all" dirty="0">
                <a:solidFill>
                  <a:schemeClr val="tx2"/>
                </a:solidFill>
                <a:effectLst/>
                <a:latin typeface="ArialMT"/>
              </a:rPr>
              <a:t>3:9-14</a:t>
            </a:r>
            <a:endParaRPr lang="nl-NL" dirty="0"/>
          </a:p>
        </p:txBody>
      </p:sp>
    </p:spTree>
    <p:extLst>
      <p:ext uri="{BB962C8B-B14F-4D97-AF65-F5344CB8AC3E}">
        <p14:creationId xmlns:p14="http://schemas.microsoft.com/office/powerpoint/2010/main" val="2382894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7">
            <a:extLst>
              <a:ext uri="{FF2B5EF4-FFF2-40B4-BE49-F238E27FC236}">
                <a16:creationId xmlns:a16="http://schemas.microsoft.com/office/drawing/2014/main" id="{FA3C7DEA-BCC2-4295-8850-1479932961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9">
            <a:extLst>
              <a:ext uri="{FF2B5EF4-FFF2-40B4-BE49-F238E27FC236}">
                <a16:creationId xmlns:a16="http://schemas.microsoft.com/office/drawing/2014/main" id="{C289949D-B9F6-468A-86FE-2694DC5AE7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el 1">
            <a:extLst>
              <a:ext uri="{FF2B5EF4-FFF2-40B4-BE49-F238E27FC236}">
                <a16:creationId xmlns:a16="http://schemas.microsoft.com/office/drawing/2014/main" id="{42A826FD-364D-8221-C039-070F6967166A}"/>
              </a:ext>
            </a:extLst>
          </p:cNvPr>
          <p:cNvSpPr>
            <a:spLocks noGrp="1"/>
          </p:cNvSpPr>
          <p:nvPr>
            <p:ph type="title"/>
          </p:nvPr>
        </p:nvSpPr>
        <p:spPr>
          <a:xfrm>
            <a:off x="1179226" y="329700"/>
            <a:ext cx="9833548" cy="1066802"/>
          </a:xfrm>
        </p:spPr>
        <p:txBody>
          <a:bodyPr anchor="b">
            <a:normAutofit/>
          </a:bodyPr>
          <a:lstStyle/>
          <a:p>
            <a:r>
              <a:rPr lang="nl-NL" sz="3600" dirty="0">
                <a:solidFill>
                  <a:schemeClr val="tx2"/>
                </a:solidFill>
              </a:rPr>
              <a:t>Prediker 5:17-19</a:t>
            </a:r>
          </a:p>
        </p:txBody>
      </p:sp>
      <p:grpSp>
        <p:nvGrpSpPr>
          <p:cNvPr id="26" name="Group 11">
            <a:extLst>
              <a:ext uri="{FF2B5EF4-FFF2-40B4-BE49-F238E27FC236}">
                <a16:creationId xmlns:a16="http://schemas.microsoft.com/office/drawing/2014/main" id="{E4DF0958-0C87-4C28-9554-2FADC788C2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27" name="Freeform: Shape 12">
              <a:extLst>
                <a:ext uri="{FF2B5EF4-FFF2-40B4-BE49-F238E27FC236}">
                  <a16:creationId xmlns:a16="http://schemas.microsoft.com/office/drawing/2014/main" id="{DEC53B48-7B73-49D1-A6FD-9DBF5141EA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13">
              <a:extLst>
                <a:ext uri="{FF2B5EF4-FFF2-40B4-BE49-F238E27FC236}">
                  <a16:creationId xmlns:a16="http://schemas.microsoft.com/office/drawing/2014/main" id="{7DEDDC41-2C98-4AF1-A0EA-AEEC34827C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14">
              <a:extLst>
                <a:ext uri="{FF2B5EF4-FFF2-40B4-BE49-F238E27FC236}">
                  <a16:creationId xmlns:a16="http://schemas.microsoft.com/office/drawing/2014/main" id="{D2208F20-F93C-4530-8370-FC7818BABB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15">
              <a:extLst>
                <a:ext uri="{FF2B5EF4-FFF2-40B4-BE49-F238E27FC236}">
                  <a16:creationId xmlns:a16="http://schemas.microsoft.com/office/drawing/2014/main" id="{E52F51E0-B50B-43EA-B6AC-C16BD29C3E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ijdelijke aanduiding voor inhoud 2">
            <a:extLst>
              <a:ext uri="{FF2B5EF4-FFF2-40B4-BE49-F238E27FC236}">
                <a16:creationId xmlns:a16="http://schemas.microsoft.com/office/drawing/2014/main" id="{6BBD1758-7B4E-9AD2-4668-B1AA7F840DD5}"/>
              </a:ext>
            </a:extLst>
          </p:cNvPr>
          <p:cNvSpPr>
            <a:spLocks noGrp="1"/>
          </p:cNvSpPr>
          <p:nvPr>
            <p:ph idx="1"/>
          </p:nvPr>
        </p:nvSpPr>
        <p:spPr>
          <a:xfrm>
            <a:off x="1179226" y="1726201"/>
            <a:ext cx="9833548" cy="4268698"/>
          </a:xfrm>
        </p:spPr>
        <p:txBody>
          <a:bodyPr anchor="t">
            <a:normAutofit/>
          </a:bodyPr>
          <a:lstStyle/>
          <a:p>
            <a:pPr marL="0" indent="0">
              <a:buNone/>
            </a:pPr>
            <a:r>
              <a:rPr lang="nl-NL" sz="2400" dirty="0">
                <a:solidFill>
                  <a:schemeClr val="tx2"/>
                </a:solidFill>
              </a:rPr>
              <a:t>Maar ik heb ook iets goeds ontdekt. In de korte tijd die God je heeft gegeven om te leven, is het fijn om te eten en te drinken en te genieten van de goede dingen waarvoor je zo hard hebt gewerkt en gezwoegd onder de zon. Daar heb je recht op.</a:t>
            </a:r>
          </a:p>
          <a:p>
            <a:pPr marL="0" indent="0">
              <a:buNone/>
            </a:pPr>
            <a:r>
              <a:rPr lang="nl-NL" sz="2400" dirty="0">
                <a:solidFill>
                  <a:schemeClr val="tx2"/>
                </a:solidFill>
              </a:rPr>
              <a:t>Als God je rijk maakt, geeft Hij je de mogelijkheid om te eten en alles te hebben wat je nodig hebt. En om te genieten van alles waarvoor je zo hard hebt gewerkt. Dat is dan een geschenk van God.</a:t>
            </a:r>
          </a:p>
          <a:p>
            <a:pPr marL="0" indent="0">
              <a:buNone/>
            </a:pPr>
            <a:r>
              <a:rPr lang="nl-NL" sz="2400" dirty="0">
                <a:solidFill>
                  <a:schemeClr val="tx2"/>
                </a:solidFill>
              </a:rPr>
              <a:t>Dan denk je er niet aan hoe kort het leven maar is, omdat God je zo laat genieten en je blij maakt.</a:t>
            </a:r>
          </a:p>
          <a:p>
            <a:endParaRPr lang="nl-NL" sz="2400" dirty="0">
              <a:solidFill>
                <a:schemeClr val="tx2"/>
              </a:solidFill>
            </a:endParaRPr>
          </a:p>
        </p:txBody>
      </p:sp>
      <p:sp>
        <p:nvSpPr>
          <p:cNvPr id="11" name="Tekstvak 10">
            <a:extLst>
              <a:ext uri="{FF2B5EF4-FFF2-40B4-BE49-F238E27FC236}">
                <a16:creationId xmlns:a16="http://schemas.microsoft.com/office/drawing/2014/main" id="{37B6F40F-8408-E122-7146-64CFF00BD4E6}"/>
              </a:ext>
            </a:extLst>
          </p:cNvPr>
          <p:cNvSpPr txBox="1"/>
          <p:nvPr/>
        </p:nvSpPr>
        <p:spPr>
          <a:xfrm>
            <a:off x="6095847" y="674243"/>
            <a:ext cx="4349850" cy="584775"/>
          </a:xfrm>
          <a:prstGeom prst="rect">
            <a:avLst/>
          </a:prstGeom>
          <a:noFill/>
        </p:spPr>
        <p:txBody>
          <a:bodyPr wrap="square" rtlCol="0">
            <a:spAutoFit/>
          </a:bodyPr>
          <a:lstStyle/>
          <a:p>
            <a:r>
              <a:rPr lang="az-Cyrl-AZ" sz="3200" b="0" i="0" cap="all" dirty="0">
                <a:solidFill>
                  <a:schemeClr val="tx2"/>
                </a:solidFill>
                <a:effectLst/>
                <a:latin typeface="ArialMT"/>
              </a:rPr>
              <a:t>ЕККЛЕЗІАСТ</a:t>
            </a:r>
            <a:r>
              <a:rPr lang="az-Cyrl-AZ" sz="1800" b="0" i="0" cap="all" dirty="0">
                <a:solidFill>
                  <a:schemeClr val="tx2"/>
                </a:solidFill>
                <a:effectLst/>
                <a:latin typeface="ArialMT"/>
              </a:rPr>
              <a:t> </a:t>
            </a:r>
            <a:r>
              <a:rPr lang="nl-NL" sz="3200" cap="all" dirty="0">
                <a:solidFill>
                  <a:schemeClr val="tx2"/>
                </a:solidFill>
                <a:latin typeface="ArialMT"/>
              </a:rPr>
              <a:t>5:17-19</a:t>
            </a:r>
            <a:endParaRPr lang="nl-NL" dirty="0"/>
          </a:p>
        </p:txBody>
      </p:sp>
    </p:spTree>
    <p:extLst>
      <p:ext uri="{BB962C8B-B14F-4D97-AF65-F5344CB8AC3E}">
        <p14:creationId xmlns:p14="http://schemas.microsoft.com/office/powerpoint/2010/main" val="2523336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7">
            <a:extLst>
              <a:ext uri="{FF2B5EF4-FFF2-40B4-BE49-F238E27FC236}">
                <a16:creationId xmlns:a16="http://schemas.microsoft.com/office/drawing/2014/main" id="{FA3C7DEA-BCC2-4295-8850-1479932961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9">
            <a:extLst>
              <a:ext uri="{FF2B5EF4-FFF2-40B4-BE49-F238E27FC236}">
                <a16:creationId xmlns:a16="http://schemas.microsoft.com/office/drawing/2014/main" id="{C289949D-B9F6-468A-86FE-2694DC5AE7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6" name="Group 11">
            <a:extLst>
              <a:ext uri="{FF2B5EF4-FFF2-40B4-BE49-F238E27FC236}">
                <a16:creationId xmlns:a16="http://schemas.microsoft.com/office/drawing/2014/main" id="{E4DF0958-0C87-4C28-9554-2FADC788C2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27" name="Freeform: Shape 12">
              <a:extLst>
                <a:ext uri="{FF2B5EF4-FFF2-40B4-BE49-F238E27FC236}">
                  <a16:creationId xmlns:a16="http://schemas.microsoft.com/office/drawing/2014/main" id="{DEC53B48-7B73-49D1-A6FD-9DBF5141EA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13">
              <a:extLst>
                <a:ext uri="{FF2B5EF4-FFF2-40B4-BE49-F238E27FC236}">
                  <a16:creationId xmlns:a16="http://schemas.microsoft.com/office/drawing/2014/main" id="{7DEDDC41-2C98-4AF1-A0EA-AEEC34827C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14">
              <a:extLst>
                <a:ext uri="{FF2B5EF4-FFF2-40B4-BE49-F238E27FC236}">
                  <a16:creationId xmlns:a16="http://schemas.microsoft.com/office/drawing/2014/main" id="{D2208F20-F93C-4530-8370-FC7818BABB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15">
              <a:extLst>
                <a:ext uri="{FF2B5EF4-FFF2-40B4-BE49-F238E27FC236}">
                  <a16:creationId xmlns:a16="http://schemas.microsoft.com/office/drawing/2014/main" id="{E52F51E0-B50B-43EA-B6AC-C16BD29C3E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39346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2A826FD-364D-8221-C039-070F6967166A}"/>
              </a:ext>
            </a:extLst>
          </p:cNvPr>
          <p:cNvSpPr>
            <a:spLocks noGrp="1"/>
          </p:cNvSpPr>
          <p:nvPr>
            <p:ph type="title"/>
          </p:nvPr>
        </p:nvSpPr>
        <p:spPr>
          <a:xfrm>
            <a:off x="6636862" y="1707512"/>
            <a:ext cx="4805996" cy="1297115"/>
          </a:xfrm>
        </p:spPr>
        <p:txBody>
          <a:bodyPr vert="horz" lIns="91440" tIns="45720" rIns="91440" bIns="45720" rtlCol="0" anchor="t">
            <a:normAutofit/>
          </a:bodyPr>
          <a:lstStyle/>
          <a:p>
            <a:r>
              <a:rPr lang="en-US" sz="4000" kern="1200" dirty="0" err="1">
                <a:solidFill>
                  <a:schemeClr val="tx2"/>
                </a:solidFill>
                <a:latin typeface="+mj-lt"/>
                <a:ea typeface="+mj-ea"/>
                <a:cs typeface="+mj-cs"/>
              </a:rPr>
              <a:t>Prediker</a:t>
            </a:r>
            <a:r>
              <a:rPr lang="en-US" sz="4000" kern="1200" dirty="0">
                <a:solidFill>
                  <a:schemeClr val="tx2"/>
                </a:solidFill>
                <a:latin typeface="+mj-lt"/>
                <a:ea typeface="+mj-ea"/>
                <a:cs typeface="+mj-cs"/>
              </a:rPr>
              <a:t> 9:7 (NBV)</a:t>
            </a:r>
          </a:p>
        </p:txBody>
      </p:sp>
      <p:sp>
        <p:nvSpPr>
          <p:cNvPr id="3" name="Tijdelijke aanduiding voor inhoud 2">
            <a:extLst>
              <a:ext uri="{FF2B5EF4-FFF2-40B4-BE49-F238E27FC236}">
                <a16:creationId xmlns:a16="http://schemas.microsoft.com/office/drawing/2014/main" id="{6BBD1758-7B4E-9AD2-4668-B1AA7F840DD5}"/>
              </a:ext>
            </a:extLst>
          </p:cNvPr>
          <p:cNvSpPr>
            <a:spLocks noGrp="1"/>
          </p:cNvSpPr>
          <p:nvPr>
            <p:ph sz="half" idx="1"/>
          </p:nvPr>
        </p:nvSpPr>
        <p:spPr>
          <a:xfrm>
            <a:off x="6637166" y="304799"/>
            <a:ext cx="4805691" cy="1402711"/>
          </a:xfrm>
        </p:spPr>
        <p:txBody>
          <a:bodyPr vert="horz" lIns="91440" tIns="45720" rIns="91440" bIns="45720" rtlCol="0" anchor="b">
            <a:normAutofit lnSpcReduction="10000"/>
          </a:bodyPr>
          <a:lstStyle/>
          <a:p>
            <a:pPr marL="0" indent="0">
              <a:buNone/>
            </a:pPr>
            <a:r>
              <a:rPr lang="nl-NL" sz="2400" kern="1200" dirty="0">
                <a:solidFill>
                  <a:schemeClr val="tx2"/>
                </a:solidFill>
                <a:latin typeface="+mn-lt"/>
                <a:ea typeface="+mn-ea"/>
                <a:cs typeface="+mn-cs"/>
              </a:rPr>
              <a:t>Dus eet je brood met vreugde, drink met een vrolijk hart je wijn. God ziet alles wat je doet allang met welbehagen aan. </a:t>
            </a:r>
            <a:endParaRPr lang="en-US" sz="2400" kern="1200" dirty="0">
              <a:solidFill>
                <a:schemeClr val="tx2"/>
              </a:solidFill>
              <a:latin typeface="+mn-lt"/>
              <a:ea typeface="+mn-ea"/>
              <a:cs typeface="+mn-cs"/>
            </a:endParaRPr>
          </a:p>
        </p:txBody>
      </p:sp>
      <p:pic>
        <p:nvPicPr>
          <p:cNvPr id="6" name="Tijdelijke aanduiding voor inhoud 5" descr="Hangmat silhouet">
            <a:extLst>
              <a:ext uri="{FF2B5EF4-FFF2-40B4-BE49-F238E27FC236}">
                <a16:creationId xmlns:a16="http://schemas.microsoft.com/office/drawing/2014/main" id="{777CF126-6166-1535-DB6F-6530FCD4BC2B}"/>
              </a:ext>
            </a:extLst>
          </p:cNvPr>
          <p:cNvPicPr>
            <a:picLocks noGrp="1" noChangeAspect="1"/>
          </p:cNvPicPr>
          <p:nvPr>
            <p:ph sz="half" idx="2"/>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5" name="Group 14">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6" name="Freeform: Shape 15">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8" name="Graphic 7" descr="Kokosnoot silhouet">
            <a:extLst>
              <a:ext uri="{FF2B5EF4-FFF2-40B4-BE49-F238E27FC236}">
                <a16:creationId xmlns:a16="http://schemas.microsoft.com/office/drawing/2014/main" id="{CFDA171E-DD9B-AA87-CAFC-92D5F99F418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867858" y="4815841"/>
            <a:ext cx="614372" cy="614372"/>
          </a:xfrm>
          <a:prstGeom prst="rect">
            <a:avLst/>
          </a:prstGeom>
        </p:spPr>
      </p:pic>
      <p:sp>
        <p:nvSpPr>
          <p:cNvPr id="14" name="Tekstvak 13">
            <a:extLst>
              <a:ext uri="{FF2B5EF4-FFF2-40B4-BE49-F238E27FC236}">
                <a16:creationId xmlns:a16="http://schemas.microsoft.com/office/drawing/2014/main" id="{E15823BB-EC80-87BC-8F7D-E47F4F28BE4E}"/>
              </a:ext>
            </a:extLst>
          </p:cNvPr>
          <p:cNvSpPr txBox="1"/>
          <p:nvPr/>
        </p:nvSpPr>
        <p:spPr>
          <a:xfrm>
            <a:off x="6631431" y="3391709"/>
            <a:ext cx="5016137" cy="1200329"/>
          </a:xfrm>
          <a:prstGeom prst="rect">
            <a:avLst/>
          </a:prstGeom>
          <a:noFill/>
        </p:spPr>
        <p:txBody>
          <a:bodyPr wrap="square">
            <a:spAutoFit/>
          </a:bodyPr>
          <a:lstStyle/>
          <a:p>
            <a:r>
              <a:rPr lang="ru-RU" sz="2400" b="0" i="0" dirty="0">
                <a:solidFill>
                  <a:schemeClr val="tx2"/>
                </a:solidFill>
                <a:effectLst/>
                <a:latin typeface="ArialMT"/>
              </a:rPr>
              <a:t>Тож іди і з радістю їж хліб, з насолодою запивай його вином, адже Бог уже схвалив твій шлях.</a:t>
            </a:r>
            <a:endParaRPr lang="nl-NL" sz="2400" dirty="0">
              <a:solidFill>
                <a:schemeClr val="tx2"/>
              </a:solidFill>
            </a:endParaRPr>
          </a:p>
        </p:txBody>
      </p:sp>
      <p:sp>
        <p:nvSpPr>
          <p:cNvPr id="19" name="Tekstvak 18">
            <a:extLst>
              <a:ext uri="{FF2B5EF4-FFF2-40B4-BE49-F238E27FC236}">
                <a16:creationId xmlns:a16="http://schemas.microsoft.com/office/drawing/2014/main" id="{89E344E0-AD5B-B0B4-6672-C67752EA6D71}"/>
              </a:ext>
            </a:extLst>
          </p:cNvPr>
          <p:cNvSpPr txBox="1"/>
          <p:nvPr/>
        </p:nvSpPr>
        <p:spPr>
          <a:xfrm>
            <a:off x="6631431" y="4858100"/>
            <a:ext cx="4349850" cy="584775"/>
          </a:xfrm>
          <a:prstGeom prst="rect">
            <a:avLst/>
          </a:prstGeom>
          <a:noFill/>
        </p:spPr>
        <p:txBody>
          <a:bodyPr wrap="square" rtlCol="0">
            <a:spAutoFit/>
          </a:bodyPr>
          <a:lstStyle/>
          <a:p>
            <a:r>
              <a:rPr lang="az-Cyrl-AZ" sz="3200" b="0" i="0" cap="all" dirty="0">
                <a:solidFill>
                  <a:schemeClr val="tx2"/>
                </a:solidFill>
                <a:effectLst/>
                <a:latin typeface="ArialMT"/>
              </a:rPr>
              <a:t>ЕККЛЕЗІАСТ</a:t>
            </a:r>
            <a:r>
              <a:rPr lang="az-Cyrl-AZ" sz="1800" b="0" i="0" cap="all" dirty="0">
                <a:solidFill>
                  <a:schemeClr val="tx2"/>
                </a:solidFill>
                <a:effectLst/>
                <a:latin typeface="ArialMT"/>
              </a:rPr>
              <a:t> </a:t>
            </a:r>
            <a:r>
              <a:rPr lang="nl-NL" sz="3200" cap="all" dirty="0">
                <a:solidFill>
                  <a:schemeClr val="tx2"/>
                </a:solidFill>
                <a:latin typeface="ArialMT"/>
              </a:rPr>
              <a:t>9:7</a:t>
            </a:r>
            <a:endParaRPr lang="nl-NL" dirty="0"/>
          </a:p>
        </p:txBody>
      </p:sp>
    </p:spTree>
    <p:extLst>
      <p:ext uri="{BB962C8B-B14F-4D97-AF65-F5344CB8AC3E}">
        <p14:creationId xmlns:p14="http://schemas.microsoft.com/office/powerpoint/2010/main" val="147031109"/>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TotalTime>
  <Words>598</Words>
  <Application>Microsoft Office PowerPoint</Application>
  <PresentationFormat>Breedbeeld</PresentationFormat>
  <Paragraphs>35</Paragraphs>
  <Slides>12</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12</vt:i4>
      </vt:variant>
    </vt:vector>
  </HeadingPairs>
  <TitlesOfParts>
    <vt:vector size="17" baseType="lpstr">
      <vt:lpstr>Arial</vt:lpstr>
      <vt:lpstr>ArialMT</vt:lpstr>
      <vt:lpstr>Calibri</vt:lpstr>
      <vt:lpstr>Calibri Light</vt:lpstr>
      <vt:lpstr>Kantoorthema</vt:lpstr>
      <vt:lpstr>(bijna) VAKANTIE!</vt:lpstr>
      <vt:lpstr>PowerPoint-presentatie</vt:lpstr>
      <vt:lpstr>PowerPoint-presentatie</vt:lpstr>
      <vt:lpstr>PowerPoint-presentatie</vt:lpstr>
      <vt:lpstr>Prediker 2:20-24</vt:lpstr>
      <vt:lpstr>Prediker 3:9-14</vt:lpstr>
      <vt:lpstr>Prediker 5:17-19</vt:lpstr>
      <vt:lpstr>PowerPoint-presentatie</vt:lpstr>
      <vt:lpstr>Prediker 9:7 (NBV)</vt:lpstr>
      <vt:lpstr>PowerPoint-presentatie</vt:lpstr>
      <vt:lpstr>PowerPoint-presentatie</vt:lpstr>
      <vt:lpstr>Psalm 34:9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VAKANTIE!</dc:title>
  <dc:creator>Marjon Dijkman</dc:creator>
  <cp:lastModifiedBy>Marjon Dijkman</cp:lastModifiedBy>
  <cp:revision>7</cp:revision>
  <cp:lastPrinted>2022-07-09T20:16:22Z</cp:lastPrinted>
  <dcterms:created xsi:type="dcterms:W3CDTF">2022-07-09T12:48:54Z</dcterms:created>
  <dcterms:modified xsi:type="dcterms:W3CDTF">2022-07-09T20:30:02Z</dcterms:modified>
</cp:coreProperties>
</file>