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32" r:id="rId1"/>
  </p:sldMasterIdLst>
  <p:sldIdLst>
    <p:sldId id="256" r:id="rId2"/>
    <p:sldId id="277" r:id="rId3"/>
    <p:sldId id="262" r:id="rId4"/>
    <p:sldId id="259" r:id="rId5"/>
    <p:sldId id="282" r:id="rId6"/>
    <p:sldId id="283" r:id="rId7"/>
    <p:sldId id="284" r:id="rId8"/>
    <p:sldId id="285" r:id="rId9"/>
    <p:sldId id="275" r:id="rId10"/>
    <p:sldId id="286" r:id="rId11"/>
    <p:sldId id="266" r:id="rId12"/>
    <p:sldId id="287" r:id="rId13"/>
    <p:sldId id="290" r:id="rId14"/>
    <p:sldId id="288" r:id="rId15"/>
    <p:sldId id="289" r:id="rId16"/>
    <p:sldId id="291" r:id="rId17"/>
    <p:sldId id="25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5B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2" y="16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334893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3679443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1332180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‹nr.›</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82609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2520668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9641804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3931182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1447892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352213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2069786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334D819-9F07-4261-B09B-9E467E5D9002}"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296806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20959593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7893318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74332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683189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7" name="Date Placeholder 4"/>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35052303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334D819-9F07-4261-B09B-9E467E5D9002}"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‹nr.›</a:t>
            </a:fld>
            <a:endParaRPr lang="en-US" dirty="0"/>
          </a:p>
        </p:txBody>
      </p:sp>
    </p:spTree>
    <p:extLst>
      <p:ext uri="{BB962C8B-B14F-4D97-AF65-F5344CB8AC3E}">
        <p14:creationId xmlns:p14="http://schemas.microsoft.com/office/powerpoint/2010/main" val="142190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334D819-9F07-4261-B09B-9E467E5D9002}" type="datetimeFigureOut">
              <a:rPr lang="en-US" smtClean="0"/>
              <a:pPr/>
              <a:t>1/29/2022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1766878-3199-4EAB-94E7-2D6D11070E14}" type="slidenum">
              <a:rPr lang="en-US" smtClean="0"/>
              <a:pPr/>
              <a:t>‹nr.›</a:t>
            </a:fld>
            <a:endParaRPr lang="en-US" dirty="0"/>
          </a:p>
        </p:txBody>
      </p:sp>
    </p:spTree>
    <p:extLst>
      <p:ext uri="{BB962C8B-B14F-4D97-AF65-F5344CB8AC3E}">
        <p14:creationId xmlns:p14="http://schemas.microsoft.com/office/powerpoint/2010/main" val="453605428"/>
      </p:ext>
    </p:extLst>
  </p:cSld>
  <p:clrMap bg1="dk1" tx1="lt1" bg2="dk2" tx2="lt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 id="2147484045" r:id="rId13"/>
    <p:sldLayoutId id="2147484046" r:id="rId14"/>
    <p:sldLayoutId id="2147484047" r:id="rId15"/>
    <p:sldLayoutId id="2147484048" r:id="rId16"/>
    <p:sldLayoutId id="214748404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 Id="rId9" Type="http://schemas.openxmlformats.org/officeDocument/2006/relationships/image" Target="../media/image15.sv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4.xml"/><Relationship Id="rId5" Type="http://schemas.openxmlformats.org/officeDocument/2006/relationships/image" Target="../media/image19.svg"/><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9.svg"/><Relationship Id="rId7" Type="http://schemas.openxmlformats.org/officeDocument/2006/relationships/image" Target="../media/image15.sv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13.sv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sv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2000"/>
                <a:hueMod val="96000"/>
                <a:satMod val="128000"/>
                <a:lumMod val="114000"/>
              </a:schemeClr>
            </a:gs>
            <a:gs pos="100000">
              <a:schemeClr val="bg2">
                <a:shade val="62000"/>
                <a:hueMod val="100000"/>
                <a:satMod val="134000"/>
                <a:lumMod val="5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9"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1" name="Freeform: Shape 10">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 name="Titel 1">
            <a:extLst>
              <a:ext uri="{FF2B5EF4-FFF2-40B4-BE49-F238E27FC236}">
                <a16:creationId xmlns:a16="http://schemas.microsoft.com/office/drawing/2014/main" id="{95ADF75F-5FD8-497E-85BF-2BFD84617483}"/>
              </a:ext>
            </a:extLst>
          </p:cNvPr>
          <p:cNvSpPr>
            <a:spLocks noGrp="1"/>
          </p:cNvSpPr>
          <p:nvPr>
            <p:ph type="ctrTitle"/>
          </p:nvPr>
        </p:nvSpPr>
        <p:spPr>
          <a:xfrm>
            <a:off x="1154955" y="1447800"/>
            <a:ext cx="8196055" cy="3329581"/>
          </a:xfrm>
        </p:spPr>
        <p:txBody>
          <a:bodyPr>
            <a:normAutofit/>
          </a:bodyPr>
          <a:lstStyle/>
          <a:p>
            <a:r>
              <a:rPr lang="nl-NL"/>
              <a:t>Zondag 30 januari</a:t>
            </a:r>
            <a:endParaRPr lang="nl-NL" dirty="0"/>
          </a:p>
        </p:txBody>
      </p:sp>
      <p:sp>
        <p:nvSpPr>
          <p:cNvPr id="13" name="Rectangle 12">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2541044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7"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D9C4ACE1-F954-474D-A76A-22879ABDBDE8}"/>
              </a:ext>
            </a:extLst>
          </p:cNvPr>
          <p:cNvSpPr>
            <a:spLocks noGrp="1"/>
          </p:cNvSpPr>
          <p:nvPr>
            <p:ph type="title"/>
          </p:nvPr>
        </p:nvSpPr>
        <p:spPr>
          <a:xfrm>
            <a:off x="806195" y="804672"/>
            <a:ext cx="3521359" cy="5248656"/>
          </a:xfrm>
        </p:spPr>
        <p:txBody>
          <a:bodyPr anchor="ctr">
            <a:normAutofit/>
          </a:bodyPr>
          <a:lstStyle/>
          <a:p>
            <a:pPr algn="ctr"/>
            <a:r>
              <a:rPr lang="nl-NL" dirty="0"/>
              <a:t>vers 7</a:t>
            </a:r>
          </a:p>
        </p:txBody>
      </p:sp>
      <p:sp>
        <p:nvSpPr>
          <p:cNvPr id="3" name="Tijdelijke aanduiding voor inhoud 2">
            <a:extLst>
              <a:ext uri="{FF2B5EF4-FFF2-40B4-BE49-F238E27FC236}">
                <a16:creationId xmlns:a16="http://schemas.microsoft.com/office/drawing/2014/main" id="{FAA22669-75CE-4446-9894-1610C0D54E5F}"/>
              </a:ext>
            </a:extLst>
          </p:cNvPr>
          <p:cNvSpPr>
            <a:spLocks noGrp="1"/>
          </p:cNvSpPr>
          <p:nvPr>
            <p:ph idx="1"/>
          </p:nvPr>
        </p:nvSpPr>
        <p:spPr>
          <a:xfrm>
            <a:off x="4975861" y="804671"/>
            <a:ext cx="6399930" cy="5248657"/>
          </a:xfrm>
        </p:spPr>
        <p:txBody>
          <a:bodyPr anchor="ctr">
            <a:normAutofit/>
          </a:bodyPr>
          <a:lstStyle/>
          <a:p>
            <a:pPr marL="0" indent="0">
              <a:buNone/>
            </a:pPr>
            <a:r>
              <a:rPr lang="nl-NL" sz="2400" dirty="0">
                <a:latin typeface="+mn-lt"/>
              </a:rPr>
              <a:t>Want God heeft ons niet een geest van lafheid gegeven, maar van kracht en liefde en bezonnenheid.</a:t>
            </a:r>
          </a:p>
        </p:txBody>
      </p:sp>
    </p:spTree>
    <p:extLst>
      <p:ext uri="{BB962C8B-B14F-4D97-AF65-F5344CB8AC3E}">
        <p14:creationId xmlns:p14="http://schemas.microsoft.com/office/powerpoint/2010/main" val="1052836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94927A-B350-4B31-BF34-A247FF97B168}"/>
              </a:ext>
            </a:extLst>
          </p:cNvPr>
          <p:cNvSpPr>
            <a:spLocks noGrp="1"/>
          </p:cNvSpPr>
          <p:nvPr>
            <p:ph type="title"/>
          </p:nvPr>
        </p:nvSpPr>
        <p:spPr/>
        <p:txBody>
          <a:bodyPr/>
          <a:lstStyle/>
          <a:p>
            <a:r>
              <a:rPr lang="nl-NL" dirty="0"/>
              <a:t>Een Geest van …</a:t>
            </a:r>
          </a:p>
        </p:txBody>
      </p:sp>
      <p:sp>
        <p:nvSpPr>
          <p:cNvPr id="3" name="Tijdelijke aanduiding voor inhoud 2">
            <a:extLst>
              <a:ext uri="{FF2B5EF4-FFF2-40B4-BE49-F238E27FC236}">
                <a16:creationId xmlns:a16="http://schemas.microsoft.com/office/drawing/2014/main" id="{CBC6C8EE-8A4D-496A-B3EE-0B03A135D739}"/>
              </a:ext>
            </a:extLst>
          </p:cNvPr>
          <p:cNvSpPr>
            <a:spLocks noGrp="1"/>
          </p:cNvSpPr>
          <p:nvPr>
            <p:ph idx="1"/>
          </p:nvPr>
        </p:nvSpPr>
        <p:spPr/>
        <p:txBody>
          <a:bodyPr>
            <a:normAutofit/>
          </a:bodyPr>
          <a:lstStyle/>
          <a:p>
            <a:r>
              <a:rPr lang="nl-NL" sz="2800" dirty="0"/>
              <a:t>kracht</a:t>
            </a:r>
          </a:p>
          <a:p>
            <a:endParaRPr lang="nl-NL" sz="2800" dirty="0"/>
          </a:p>
          <a:p>
            <a:endParaRPr lang="nl-NL" sz="2800" dirty="0"/>
          </a:p>
          <a:p>
            <a:r>
              <a:rPr lang="nl-NL" sz="2800" dirty="0"/>
              <a:t>liefde</a:t>
            </a:r>
          </a:p>
          <a:p>
            <a:endParaRPr lang="nl-NL" sz="2800" dirty="0"/>
          </a:p>
          <a:p>
            <a:endParaRPr lang="nl-NL" sz="2800" dirty="0"/>
          </a:p>
          <a:p>
            <a:r>
              <a:rPr lang="nl-NL" sz="2800" dirty="0"/>
              <a:t>bezonnenheid</a:t>
            </a:r>
          </a:p>
          <a:p>
            <a:pPr marL="0" indent="0">
              <a:buNone/>
            </a:pPr>
            <a:endParaRPr lang="nl-NL" sz="2800" dirty="0"/>
          </a:p>
        </p:txBody>
      </p:sp>
      <p:pic>
        <p:nvPicPr>
          <p:cNvPr id="5" name="Graphic 4" descr="Gespierde arm silhouet">
            <a:extLst>
              <a:ext uri="{FF2B5EF4-FFF2-40B4-BE49-F238E27FC236}">
                <a16:creationId xmlns:a16="http://schemas.microsoft.com/office/drawing/2014/main" id="{D9BF1BDB-CBCE-4BAA-BBE6-5A41ABAF198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18483" y="1671872"/>
            <a:ext cx="914400" cy="914400"/>
          </a:xfrm>
          <a:prstGeom prst="rect">
            <a:avLst/>
          </a:prstGeom>
        </p:spPr>
      </p:pic>
      <p:pic>
        <p:nvPicPr>
          <p:cNvPr id="7" name="Graphic 6" descr="Duif silhouet">
            <a:extLst>
              <a:ext uri="{FF2B5EF4-FFF2-40B4-BE49-F238E27FC236}">
                <a16:creationId xmlns:a16="http://schemas.microsoft.com/office/drawing/2014/main" id="{2363D377-20A4-450E-B05D-4651D3D9A73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565779" y="161732"/>
            <a:ext cx="914400" cy="914400"/>
          </a:xfrm>
          <a:prstGeom prst="rect">
            <a:avLst/>
          </a:prstGeom>
        </p:spPr>
      </p:pic>
      <p:pic>
        <p:nvPicPr>
          <p:cNvPr id="9" name="Graphic 8" descr="Hart silhouet">
            <a:extLst>
              <a:ext uri="{FF2B5EF4-FFF2-40B4-BE49-F238E27FC236}">
                <a16:creationId xmlns:a16="http://schemas.microsoft.com/office/drawing/2014/main" id="{83CB990C-7FA1-4A0B-8819-0059C2B57B2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18483" y="3465568"/>
            <a:ext cx="914400" cy="914400"/>
          </a:xfrm>
          <a:prstGeom prst="rect">
            <a:avLst/>
          </a:prstGeom>
        </p:spPr>
      </p:pic>
      <p:pic>
        <p:nvPicPr>
          <p:cNvPr id="15" name="Graphic 14" descr="Hoofd met radertjes silhouet">
            <a:extLst>
              <a:ext uri="{FF2B5EF4-FFF2-40B4-BE49-F238E27FC236}">
                <a16:creationId xmlns:a16="http://schemas.microsoft.com/office/drawing/2014/main" id="{2912F4E6-A76F-4EDB-952C-B61F94621BC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018483" y="5112992"/>
            <a:ext cx="914400" cy="914400"/>
          </a:xfrm>
          <a:prstGeom prst="rect">
            <a:avLst/>
          </a:prstGeom>
        </p:spPr>
      </p:pic>
    </p:spTree>
    <p:extLst>
      <p:ext uri="{BB962C8B-B14F-4D97-AF65-F5344CB8AC3E}">
        <p14:creationId xmlns:p14="http://schemas.microsoft.com/office/powerpoint/2010/main" val="2468530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7"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D9C4ACE1-F954-474D-A76A-22879ABDBDE8}"/>
              </a:ext>
            </a:extLst>
          </p:cNvPr>
          <p:cNvSpPr>
            <a:spLocks noGrp="1"/>
          </p:cNvSpPr>
          <p:nvPr>
            <p:ph type="title"/>
          </p:nvPr>
        </p:nvSpPr>
        <p:spPr>
          <a:xfrm>
            <a:off x="806195" y="804672"/>
            <a:ext cx="3521359" cy="5248656"/>
          </a:xfrm>
        </p:spPr>
        <p:txBody>
          <a:bodyPr anchor="ctr">
            <a:normAutofit/>
          </a:bodyPr>
          <a:lstStyle/>
          <a:p>
            <a:pPr algn="ctr"/>
            <a:r>
              <a:rPr lang="nl-NL" dirty="0"/>
              <a:t>vers 8</a:t>
            </a:r>
          </a:p>
        </p:txBody>
      </p:sp>
      <p:sp>
        <p:nvSpPr>
          <p:cNvPr id="3" name="Tijdelijke aanduiding voor inhoud 2">
            <a:extLst>
              <a:ext uri="{FF2B5EF4-FFF2-40B4-BE49-F238E27FC236}">
                <a16:creationId xmlns:a16="http://schemas.microsoft.com/office/drawing/2014/main" id="{FAA22669-75CE-4446-9894-1610C0D54E5F}"/>
              </a:ext>
            </a:extLst>
          </p:cNvPr>
          <p:cNvSpPr>
            <a:spLocks noGrp="1"/>
          </p:cNvSpPr>
          <p:nvPr>
            <p:ph idx="1"/>
          </p:nvPr>
        </p:nvSpPr>
        <p:spPr>
          <a:xfrm>
            <a:off x="4975861" y="804671"/>
            <a:ext cx="6399930" cy="5248657"/>
          </a:xfrm>
        </p:spPr>
        <p:txBody>
          <a:bodyPr anchor="ctr">
            <a:normAutofit/>
          </a:bodyPr>
          <a:lstStyle/>
          <a:p>
            <a:pPr marL="0" indent="0">
              <a:buNone/>
            </a:pPr>
            <a:r>
              <a:rPr lang="nl-NL" sz="2400" dirty="0">
                <a:latin typeface="+mn-lt"/>
              </a:rPr>
              <a:t>Schaam je dus niet voor je geloof in de Heer. Schaam je ook niet voor mij nu ik gevangen zit vanwege mijn geloof in Hem. Maar wees bereid voor het goede nieuws te lijden. God geeft je daarvoor de kracht.</a:t>
            </a:r>
          </a:p>
        </p:txBody>
      </p:sp>
    </p:spTree>
    <p:extLst>
      <p:ext uri="{BB962C8B-B14F-4D97-AF65-F5344CB8AC3E}">
        <p14:creationId xmlns:p14="http://schemas.microsoft.com/office/powerpoint/2010/main" val="1841518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7"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D9C4ACE1-F954-474D-A76A-22879ABDBDE8}"/>
              </a:ext>
            </a:extLst>
          </p:cNvPr>
          <p:cNvSpPr>
            <a:spLocks noGrp="1"/>
          </p:cNvSpPr>
          <p:nvPr>
            <p:ph type="title"/>
          </p:nvPr>
        </p:nvSpPr>
        <p:spPr>
          <a:xfrm>
            <a:off x="806195" y="804672"/>
            <a:ext cx="3521359" cy="5248656"/>
          </a:xfrm>
        </p:spPr>
        <p:txBody>
          <a:bodyPr anchor="ctr">
            <a:normAutofit/>
          </a:bodyPr>
          <a:lstStyle/>
          <a:p>
            <a:pPr algn="ctr"/>
            <a:r>
              <a:rPr lang="nl-NL" dirty="0"/>
              <a:t>vers 6-8</a:t>
            </a:r>
          </a:p>
        </p:txBody>
      </p:sp>
      <p:sp>
        <p:nvSpPr>
          <p:cNvPr id="3" name="Tijdelijke aanduiding voor inhoud 2">
            <a:extLst>
              <a:ext uri="{FF2B5EF4-FFF2-40B4-BE49-F238E27FC236}">
                <a16:creationId xmlns:a16="http://schemas.microsoft.com/office/drawing/2014/main" id="{FAA22669-75CE-4446-9894-1610C0D54E5F}"/>
              </a:ext>
            </a:extLst>
          </p:cNvPr>
          <p:cNvSpPr>
            <a:spLocks noGrp="1"/>
          </p:cNvSpPr>
          <p:nvPr>
            <p:ph idx="1"/>
          </p:nvPr>
        </p:nvSpPr>
        <p:spPr>
          <a:xfrm>
            <a:off x="4975861" y="804671"/>
            <a:ext cx="6399930" cy="5248657"/>
          </a:xfrm>
        </p:spPr>
        <p:txBody>
          <a:bodyPr anchor="ctr">
            <a:normAutofit/>
          </a:bodyPr>
          <a:lstStyle/>
          <a:p>
            <a:pPr marL="0" indent="0">
              <a:buNone/>
            </a:pPr>
            <a:endParaRPr lang="nl-NL" sz="2400" dirty="0">
              <a:latin typeface="+mn-lt"/>
            </a:endParaRPr>
          </a:p>
          <a:p>
            <a:pPr marL="0" indent="0">
              <a:buNone/>
            </a:pPr>
            <a:r>
              <a:rPr lang="nl-NL" sz="2400" dirty="0">
                <a:latin typeface="+mn-lt"/>
              </a:rPr>
              <a:t>Daarom spoor ik je aan het vuur brandend te houden van de gave die God je schonk toen ik je de handen oplegde. </a:t>
            </a:r>
          </a:p>
          <a:p>
            <a:pPr marL="0" indent="0">
              <a:buNone/>
            </a:pPr>
            <a:r>
              <a:rPr lang="nl-NL" sz="2400" dirty="0">
                <a:latin typeface="+mn-lt"/>
              </a:rPr>
              <a:t>God heeft ons niet een geest van lafhartigheid gegeven, maar een geest van kracht, liefde en bezonnenheid. </a:t>
            </a:r>
          </a:p>
          <a:p>
            <a:pPr marL="0" indent="0">
              <a:buNone/>
            </a:pPr>
            <a:r>
              <a:rPr lang="nl-NL" sz="2400" dirty="0">
                <a:latin typeface="+mn-lt"/>
              </a:rPr>
              <a:t>Schaam je er dus niet voor om van onze Heer te getuigen; schaam je ook niet voor mij, die omwille van Hem gevangenzit, maar deel in het lijden voor het evangelie, met de kracht die God je geeft. </a:t>
            </a:r>
          </a:p>
        </p:txBody>
      </p:sp>
    </p:spTree>
    <p:extLst>
      <p:ext uri="{BB962C8B-B14F-4D97-AF65-F5344CB8AC3E}">
        <p14:creationId xmlns:p14="http://schemas.microsoft.com/office/powerpoint/2010/main" val="939783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945CC70-3C4F-43D3-B5E0-9EEFA4A79B2F}"/>
              </a:ext>
            </a:extLst>
          </p:cNvPr>
          <p:cNvSpPr>
            <a:spLocks noGrp="1"/>
          </p:cNvSpPr>
          <p:nvPr>
            <p:ph type="title"/>
          </p:nvPr>
        </p:nvSpPr>
        <p:spPr>
          <a:xfrm>
            <a:off x="646111" y="452717"/>
            <a:ext cx="9404723" cy="2113501"/>
          </a:xfrm>
        </p:spPr>
        <p:txBody>
          <a:bodyPr/>
          <a:lstStyle/>
          <a:p>
            <a:pPr algn="ctr"/>
            <a:r>
              <a:rPr lang="nl-NL" dirty="0"/>
              <a:t>Gods Geest ontvangen</a:t>
            </a:r>
            <a:br>
              <a:rPr lang="nl-NL" dirty="0"/>
            </a:br>
            <a:r>
              <a:rPr lang="nl-NL" dirty="0"/>
              <a:t>en </a:t>
            </a:r>
            <a:br>
              <a:rPr lang="nl-NL" dirty="0"/>
            </a:br>
            <a:r>
              <a:rPr lang="nl-NL" dirty="0"/>
              <a:t>vol van Gods Geest</a:t>
            </a:r>
          </a:p>
        </p:txBody>
      </p:sp>
      <p:pic>
        <p:nvPicPr>
          <p:cNvPr id="22" name="Tijdelijke aanduiding voor inhoud 21" descr="Vuur met effen opvulling">
            <a:extLst>
              <a:ext uri="{FF2B5EF4-FFF2-40B4-BE49-F238E27FC236}">
                <a16:creationId xmlns:a16="http://schemas.microsoft.com/office/drawing/2014/main" id="{C68AA08A-C66A-46DD-892E-F51B05E9A0BA}"/>
              </a:ext>
            </a:extLst>
          </p:cNvPr>
          <p:cNvPicPr>
            <a:picLocks noGrp="1" noChangeAspect="1"/>
          </p:cNvPicPr>
          <p:nvPr>
            <p:ph sz="half" idx="2"/>
          </p:nvPr>
        </p:nvPicPr>
        <p:blipFill>
          <a:blip r:embed="rId2">
            <a:extLst>
              <a:ext uri="{96DAC541-7B7A-43D3-8B79-37D633B846F1}">
                <asvg:svgBlip xmlns:asvg="http://schemas.microsoft.com/office/drawing/2016/SVG/main" r:embed="rId3"/>
              </a:ext>
            </a:extLst>
          </a:blip>
          <a:stretch>
            <a:fillRect/>
          </a:stretch>
        </p:blipFill>
        <p:spPr>
          <a:xfrm>
            <a:off x="6586908" y="2853161"/>
            <a:ext cx="3293852" cy="3293852"/>
          </a:xfrm>
        </p:spPr>
      </p:pic>
      <p:pic>
        <p:nvPicPr>
          <p:cNvPr id="20" name="Tijdelijke aanduiding voor inhoud 19" descr="Vuur met effen opvulling">
            <a:extLst>
              <a:ext uri="{FF2B5EF4-FFF2-40B4-BE49-F238E27FC236}">
                <a16:creationId xmlns:a16="http://schemas.microsoft.com/office/drawing/2014/main" id="{9740935B-FBC2-4D18-A493-8A30D934418E}"/>
              </a:ext>
            </a:extLst>
          </p:cNvPr>
          <p:cNvPicPr>
            <a:picLocks noGrp="1" noChangeAspect="1"/>
          </p:cNvPicPr>
          <p:nvPr>
            <p:ph sz="half" idx="1"/>
          </p:nvPr>
        </p:nvPicPr>
        <p:blipFill>
          <a:blip r:embed="rId2">
            <a:extLst>
              <a:ext uri="{96DAC541-7B7A-43D3-8B79-37D633B846F1}">
                <asvg:svgBlip xmlns:asvg="http://schemas.microsoft.com/office/drawing/2016/SVG/main" r:embed="rId3"/>
              </a:ext>
            </a:extLst>
          </a:blip>
          <a:stretch>
            <a:fillRect/>
          </a:stretch>
        </p:blipFill>
        <p:spPr>
          <a:xfrm>
            <a:off x="3310537" y="4317077"/>
            <a:ext cx="914400" cy="914400"/>
          </a:xfrm>
        </p:spPr>
      </p:pic>
      <p:pic>
        <p:nvPicPr>
          <p:cNvPr id="25" name="Graphic 24" descr="Gebruiker silhouet">
            <a:extLst>
              <a:ext uri="{FF2B5EF4-FFF2-40B4-BE49-F238E27FC236}">
                <a16:creationId xmlns:a16="http://schemas.microsoft.com/office/drawing/2014/main" id="{DA14D639-73B8-4EB9-A82A-6644B34ABE3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1127" y="3620677"/>
            <a:ext cx="1758820" cy="1758820"/>
          </a:xfrm>
          <a:prstGeom prst="rect">
            <a:avLst/>
          </a:prstGeom>
        </p:spPr>
      </p:pic>
      <p:pic>
        <p:nvPicPr>
          <p:cNvPr id="26" name="Graphic 25" descr="Gebruiker silhouet">
            <a:extLst>
              <a:ext uri="{FF2B5EF4-FFF2-40B4-BE49-F238E27FC236}">
                <a16:creationId xmlns:a16="http://schemas.microsoft.com/office/drawing/2014/main" id="{B09D42F9-1967-4F45-BF93-A602F3CD778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08914" y="3796453"/>
            <a:ext cx="1758820" cy="1758820"/>
          </a:xfrm>
          <a:prstGeom prst="rect">
            <a:avLst/>
          </a:prstGeom>
        </p:spPr>
      </p:pic>
    </p:spTree>
    <p:extLst>
      <p:ext uri="{BB962C8B-B14F-4D97-AF65-F5344CB8AC3E}">
        <p14:creationId xmlns:p14="http://schemas.microsoft.com/office/powerpoint/2010/main" val="692797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7"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D9C4ACE1-F954-474D-A76A-22879ABDBDE8}"/>
              </a:ext>
            </a:extLst>
          </p:cNvPr>
          <p:cNvSpPr>
            <a:spLocks noGrp="1"/>
          </p:cNvSpPr>
          <p:nvPr>
            <p:ph type="title"/>
          </p:nvPr>
        </p:nvSpPr>
        <p:spPr>
          <a:xfrm>
            <a:off x="806195" y="804672"/>
            <a:ext cx="3521359" cy="5248656"/>
          </a:xfrm>
        </p:spPr>
        <p:txBody>
          <a:bodyPr anchor="ctr">
            <a:normAutofit/>
          </a:bodyPr>
          <a:lstStyle/>
          <a:p>
            <a:pPr algn="ctr"/>
            <a:r>
              <a:rPr lang="nl-NL" dirty="0"/>
              <a:t>vers 9 &amp; 14</a:t>
            </a:r>
          </a:p>
        </p:txBody>
      </p:sp>
      <p:sp>
        <p:nvSpPr>
          <p:cNvPr id="3" name="Tijdelijke aanduiding voor inhoud 2">
            <a:extLst>
              <a:ext uri="{FF2B5EF4-FFF2-40B4-BE49-F238E27FC236}">
                <a16:creationId xmlns:a16="http://schemas.microsoft.com/office/drawing/2014/main" id="{FAA22669-75CE-4446-9894-1610C0D54E5F}"/>
              </a:ext>
            </a:extLst>
          </p:cNvPr>
          <p:cNvSpPr>
            <a:spLocks noGrp="1"/>
          </p:cNvSpPr>
          <p:nvPr>
            <p:ph idx="1"/>
          </p:nvPr>
        </p:nvSpPr>
        <p:spPr>
          <a:xfrm>
            <a:off x="4975861" y="804671"/>
            <a:ext cx="6399930" cy="5248657"/>
          </a:xfrm>
        </p:spPr>
        <p:txBody>
          <a:bodyPr anchor="ctr">
            <a:normAutofit/>
          </a:bodyPr>
          <a:lstStyle/>
          <a:p>
            <a:pPr marL="0" indent="0">
              <a:lnSpc>
                <a:spcPct val="107000"/>
              </a:lnSpc>
              <a:spcAft>
                <a:spcPts val="800"/>
              </a:spcAft>
              <a:buNone/>
            </a:pPr>
            <a:r>
              <a:rPr lang="nl-NL" sz="2400" dirty="0">
                <a:effectLst/>
                <a:latin typeface="Verdana" panose="020B0604030504040204" pitchFamily="34" charset="0"/>
                <a:ea typeface="Calibri" panose="020F0502020204030204" pitchFamily="34" charset="0"/>
                <a:cs typeface="Times New Roman" panose="02020603050405020304" pitchFamily="18" charset="0"/>
              </a:rPr>
              <a:t>Hij heeft ons gered en ons geroepen tot een heilige taak, niet op grond van onze daden, maar omdat Hij daartoe uit genade besloten had.</a:t>
            </a:r>
          </a:p>
          <a:p>
            <a:pPr marL="0" indent="0">
              <a:lnSpc>
                <a:spcPct val="107000"/>
              </a:lnSpc>
              <a:spcAft>
                <a:spcPts val="800"/>
              </a:spcAft>
              <a:buNone/>
            </a:pPr>
            <a:r>
              <a:rPr lang="nl-NL" sz="2400" dirty="0">
                <a:latin typeface="Verdana" panose="020B0604030504040204" pitchFamily="34" charset="0"/>
                <a:ea typeface="Calibri" panose="020F0502020204030204" pitchFamily="34" charset="0"/>
                <a:cs typeface="Times New Roman" panose="02020603050405020304" pitchFamily="18" charset="0"/>
              </a:rPr>
              <a:t>B</a:t>
            </a:r>
            <a:r>
              <a:rPr lang="nl-NL" sz="2400" dirty="0">
                <a:effectLst/>
                <a:latin typeface="Verdana" panose="020B0604030504040204" pitchFamily="34" charset="0"/>
                <a:ea typeface="Calibri" panose="020F0502020204030204" pitchFamily="34" charset="0"/>
                <a:cs typeface="Times New Roman" panose="02020603050405020304" pitchFamily="18" charset="0"/>
              </a:rPr>
              <a:t>ewaar goed wat God je heeft gegeven. En dat kun je ook, met de hulp van de Heilige Geest die in ons woont.</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8219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94927A-B350-4B31-BF34-A247FF97B168}"/>
              </a:ext>
            </a:extLst>
          </p:cNvPr>
          <p:cNvSpPr>
            <a:spLocks noGrp="1"/>
          </p:cNvSpPr>
          <p:nvPr>
            <p:ph type="title"/>
          </p:nvPr>
        </p:nvSpPr>
        <p:spPr/>
        <p:txBody>
          <a:bodyPr/>
          <a:lstStyle/>
          <a:p>
            <a:r>
              <a:rPr lang="nl-NL" dirty="0"/>
              <a:t>Wakker het vuur (weer) aan! </a:t>
            </a:r>
          </a:p>
        </p:txBody>
      </p:sp>
      <p:sp>
        <p:nvSpPr>
          <p:cNvPr id="3" name="Tijdelijke aanduiding voor inhoud 2">
            <a:extLst>
              <a:ext uri="{FF2B5EF4-FFF2-40B4-BE49-F238E27FC236}">
                <a16:creationId xmlns:a16="http://schemas.microsoft.com/office/drawing/2014/main" id="{CBC6C8EE-8A4D-496A-B3EE-0B03A135D739}"/>
              </a:ext>
            </a:extLst>
          </p:cNvPr>
          <p:cNvSpPr>
            <a:spLocks noGrp="1"/>
          </p:cNvSpPr>
          <p:nvPr>
            <p:ph idx="1"/>
          </p:nvPr>
        </p:nvSpPr>
        <p:spPr/>
        <p:txBody>
          <a:bodyPr>
            <a:normAutofit/>
          </a:bodyPr>
          <a:lstStyle/>
          <a:p>
            <a:r>
              <a:rPr lang="nl-NL" sz="2800" dirty="0"/>
              <a:t>kracht</a:t>
            </a:r>
          </a:p>
          <a:p>
            <a:endParaRPr lang="nl-NL" sz="2800" dirty="0"/>
          </a:p>
          <a:p>
            <a:endParaRPr lang="nl-NL" sz="2800" dirty="0"/>
          </a:p>
          <a:p>
            <a:r>
              <a:rPr lang="nl-NL" sz="2800" dirty="0"/>
              <a:t>liefde</a:t>
            </a:r>
          </a:p>
          <a:p>
            <a:endParaRPr lang="nl-NL" sz="2800" dirty="0"/>
          </a:p>
          <a:p>
            <a:endParaRPr lang="nl-NL" sz="2800" dirty="0"/>
          </a:p>
          <a:p>
            <a:r>
              <a:rPr lang="nl-NL" sz="2800" dirty="0"/>
              <a:t>bezonnenheid</a:t>
            </a:r>
          </a:p>
          <a:p>
            <a:pPr marL="0" indent="0">
              <a:buNone/>
            </a:pPr>
            <a:endParaRPr lang="nl-NL" sz="2800" dirty="0"/>
          </a:p>
        </p:txBody>
      </p:sp>
      <p:pic>
        <p:nvPicPr>
          <p:cNvPr id="5" name="Graphic 4" descr="Gespierde arm silhouet">
            <a:extLst>
              <a:ext uri="{FF2B5EF4-FFF2-40B4-BE49-F238E27FC236}">
                <a16:creationId xmlns:a16="http://schemas.microsoft.com/office/drawing/2014/main" id="{D9BF1BDB-CBCE-4BAA-BBE6-5A41ABAF198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18483" y="1671872"/>
            <a:ext cx="914400" cy="914400"/>
          </a:xfrm>
          <a:prstGeom prst="rect">
            <a:avLst/>
          </a:prstGeom>
        </p:spPr>
      </p:pic>
      <p:pic>
        <p:nvPicPr>
          <p:cNvPr id="9" name="Graphic 8" descr="Hart silhouet">
            <a:extLst>
              <a:ext uri="{FF2B5EF4-FFF2-40B4-BE49-F238E27FC236}">
                <a16:creationId xmlns:a16="http://schemas.microsoft.com/office/drawing/2014/main" id="{83CB990C-7FA1-4A0B-8819-0059C2B57B2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18483" y="3465568"/>
            <a:ext cx="914400" cy="914400"/>
          </a:xfrm>
          <a:prstGeom prst="rect">
            <a:avLst/>
          </a:prstGeom>
        </p:spPr>
      </p:pic>
      <p:pic>
        <p:nvPicPr>
          <p:cNvPr id="15" name="Graphic 14" descr="Hoofd met radertjes silhouet">
            <a:extLst>
              <a:ext uri="{FF2B5EF4-FFF2-40B4-BE49-F238E27FC236}">
                <a16:creationId xmlns:a16="http://schemas.microsoft.com/office/drawing/2014/main" id="{2912F4E6-A76F-4EDB-952C-B61F94621BC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18483" y="5112992"/>
            <a:ext cx="914400" cy="914400"/>
          </a:xfrm>
          <a:prstGeom prst="rect">
            <a:avLst/>
          </a:prstGeom>
        </p:spPr>
      </p:pic>
      <p:grpSp>
        <p:nvGrpSpPr>
          <p:cNvPr id="4" name="Groep 3">
            <a:extLst>
              <a:ext uri="{FF2B5EF4-FFF2-40B4-BE49-F238E27FC236}">
                <a16:creationId xmlns:a16="http://schemas.microsoft.com/office/drawing/2014/main" id="{D5FE0A25-A905-417F-A3BA-36D7404A6C69}"/>
              </a:ext>
            </a:extLst>
          </p:cNvPr>
          <p:cNvGrpSpPr/>
          <p:nvPr/>
        </p:nvGrpSpPr>
        <p:grpSpPr>
          <a:xfrm>
            <a:off x="6615403" y="2129072"/>
            <a:ext cx="3871846" cy="3293852"/>
            <a:chOff x="5542383" y="2974459"/>
            <a:chExt cx="3871846" cy="3293852"/>
          </a:xfrm>
        </p:grpSpPr>
        <p:pic>
          <p:nvPicPr>
            <p:cNvPr id="8" name="Tijdelijke aanduiding voor inhoud 21" descr="Vuur met effen opvulling">
              <a:extLst>
                <a:ext uri="{FF2B5EF4-FFF2-40B4-BE49-F238E27FC236}">
                  <a16:creationId xmlns:a16="http://schemas.microsoft.com/office/drawing/2014/main" id="{13B83E32-C6F8-4AF4-A5FA-3B6759B848D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120377" y="2974459"/>
              <a:ext cx="3293852" cy="3293852"/>
            </a:xfrm>
            <a:prstGeom prst="rect">
              <a:avLst/>
            </a:prstGeom>
          </p:spPr>
        </p:pic>
        <p:pic>
          <p:nvPicPr>
            <p:cNvPr id="10" name="Graphic 9" descr="Gebruiker silhouet">
              <a:extLst>
                <a:ext uri="{FF2B5EF4-FFF2-40B4-BE49-F238E27FC236}">
                  <a16:creationId xmlns:a16="http://schemas.microsoft.com/office/drawing/2014/main" id="{5C0A2DCA-28AA-40AF-8919-40DC65C5B63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542383" y="3917751"/>
              <a:ext cx="1758820" cy="1758820"/>
            </a:xfrm>
            <a:prstGeom prst="rect">
              <a:avLst/>
            </a:prstGeom>
          </p:spPr>
        </p:pic>
      </p:grpSp>
    </p:spTree>
    <p:extLst>
      <p:ext uri="{BB962C8B-B14F-4D97-AF65-F5344CB8AC3E}">
        <p14:creationId xmlns:p14="http://schemas.microsoft.com/office/powerpoint/2010/main" val="3924373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2000"/>
                <a:hueMod val="96000"/>
                <a:satMod val="128000"/>
                <a:lumMod val="114000"/>
              </a:schemeClr>
            </a:gs>
            <a:gs pos="100000">
              <a:schemeClr val="bg2">
                <a:shade val="62000"/>
                <a:hueMod val="100000"/>
                <a:satMod val="134000"/>
                <a:lumMod val="56000"/>
              </a:schemeClr>
            </a:gs>
          </a:gsLst>
          <a:path path="circle">
            <a:fillToRect l="45000" t="65000" r="125000" b="100000"/>
          </a:path>
        </a:gradFill>
        <a:effectLst/>
      </p:bgPr>
    </p:bg>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5D2D844C-AB64-4A03-80BE-33212E61DD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28" name="Picture 27">
            <a:extLst>
              <a:ext uri="{FF2B5EF4-FFF2-40B4-BE49-F238E27FC236}">
                <a16:creationId xmlns:a16="http://schemas.microsoft.com/office/drawing/2014/main" id="{CAAD0E9B-89C2-4268-98B4-BA7BFFF2C70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30" name="Oval 29">
            <a:extLst>
              <a:ext uri="{FF2B5EF4-FFF2-40B4-BE49-F238E27FC236}">
                <a16:creationId xmlns:a16="http://schemas.microsoft.com/office/drawing/2014/main" id="{1653AB08-C531-42A8-AA8D-C2ABAE87C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32" name="Picture 31">
            <a:extLst>
              <a:ext uri="{FF2B5EF4-FFF2-40B4-BE49-F238E27FC236}">
                <a16:creationId xmlns:a16="http://schemas.microsoft.com/office/drawing/2014/main" id="{72E47EEC-33C8-4EC3-8BFC-BB02B4171FD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34" name="Picture 33">
            <a:extLst>
              <a:ext uri="{FF2B5EF4-FFF2-40B4-BE49-F238E27FC236}">
                <a16:creationId xmlns:a16="http://schemas.microsoft.com/office/drawing/2014/main" id="{A8BC9CC6-50D5-4C61-9EDE-315A1B5F14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36" name="Rectangle 35">
            <a:extLst>
              <a:ext uri="{FF2B5EF4-FFF2-40B4-BE49-F238E27FC236}">
                <a16:creationId xmlns:a16="http://schemas.microsoft.com/office/drawing/2014/main" id="{CED2641B-4430-4CF4-89AB-3FADDD630F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8" name="Rectangle 37">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0"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42" name="Freeform: Shape 41">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4" name="Titel 3">
            <a:extLst>
              <a:ext uri="{FF2B5EF4-FFF2-40B4-BE49-F238E27FC236}">
                <a16:creationId xmlns:a16="http://schemas.microsoft.com/office/drawing/2014/main" id="{2B1A2D1D-FAF2-4B0E-85B8-BD9720B33328}"/>
              </a:ext>
            </a:extLst>
          </p:cNvPr>
          <p:cNvSpPr>
            <a:spLocks noGrp="1"/>
          </p:cNvSpPr>
          <p:nvPr>
            <p:ph type="title"/>
          </p:nvPr>
        </p:nvSpPr>
        <p:spPr>
          <a:xfrm>
            <a:off x="1154955" y="1447800"/>
            <a:ext cx="6458419" cy="3329581"/>
          </a:xfrm>
        </p:spPr>
        <p:txBody>
          <a:bodyPr vert="horz" lIns="91440" tIns="45720" rIns="91440" bIns="45720" rtlCol="0" anchor="b">
            <a:normAutofit/>
          </a:bodyPr>
          <a:lstStyle/>
          <a:p>
            <a:r>
              <a:rPr lang="en-US" sz="7200" dirty="0" err="1"/>
              <a:t>Aan</a:t>
            </a:r>
            <a:r>
              <a:rPr lang="en-US" sz="7200" dirty="0"/>
              <a:t> de slag!</a:t>
            </a:r>
          </a:p>
        </p:txBody>
      </p:sp>
      <p:sp>
        <p:nvSpPr>
          <p:cNvPr id="44" name="Rectangle 43">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6510993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594FC8B-8CD2-407F-94F1-9C71F5AEC2B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24" name="Picture 14">
            <a:extLst>
              <a:ext uri="{FF2B5EF4-FFF2-40B4-BE49-F238E27FC236}">
                <a16:creationId xmlns:a16="http://schemas.microsoft.com/office/drawing/2014/main" id="{DBABC971-8D40-4A4F-AC60-28B9172789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26" name="Oval 16">
            <a:extLst>
              <a:ext uri="{FF2B5EF4-FFF2-40B4-BE49-F238E27FC236}">
                <a16:creationId xmlns:a16="http://schemas.microsoft.com/office/drawing/2014/main" id="{B9C04DC5-313B-4FE4-B868-5672A37641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27" name="Picture 18">
            <a:extLst>
              <a:ext uri="{FF2B5EF4-FFF2-40B4-BE49-F238E27FC236}">
                <a16:creationId xmlns:a16="http://schemas.microsoft.com/office/drawing/2014/main" id="{791AE23E-90C9-4963-96E2-8DADBFC3BC0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28" name="Picture 20">
            <a:extLst>
              <a:ext uri="{FF2B5EF4-FFF2-40B4-BE49-F238E27FC236}">
                <a16:creationId xmlns:a16="http://schemas.microsoft.com/office/drawing/2014/main" id="{C5F93E90-4379-4AAC-B021-E5FA6D974AE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23" name="Rectangle 22">
            <a:extLst>
              <a:ext uri="{FF2B5EF4-FFF2-40B4-BE49-F238E27FC236}">
                <a16:creationId xmlns:a16="http://schemas.microsoft.com/office/drawing/2014/main" id="{329FDD08-42D8-4AFF-90E5-5DAA5BC4CB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5" name="Rectangle 24">
            <a:extLst>
              <a:ext uri="{FF2B5EF4-FFF2-40B4-BE49-F238E27FC236}">
                <a16:creationId xmlns:a16="http://schemas.microsoft.com/office/drawing/2014/main" id="{CCC86F1E-8E2D-4B0B-BB05-41E8E936CB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6914" y="639905"/>
            <a:ext cx="6915664" cy="55781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Tijdelijke aanduiding voor inhoud 7" descr="Afbeelding met tekst&#10;&#10;Automatisch gegenereerde beschrijving">
            <a:extLst>
              <a:ext uri="{FF2B5EF4-FFF2-40B4-BE49-F238E27FC236}">
                <a16:creationId xmlns:a16="http://schemas.microsoft.com/office/drawing/2014/main" id="{44982FD6-2D6C-4AA5-B3D1-CBB5FB80C4AF}"/>
              </a:ext>
            </a:extLst>
          </p:cNvPr>
          <p:cNvPicPr>
            <a:picLocks noGrp="1" noChangeAspect="1"/>
          </p:cNvPicPr>
          <p:nvPr>
            <p:ph idx="1"/>
          </p:nvPr>
        </p:nvPicPr>
        <p:blipFill>
          <a:blip r:embed="rId7"/>
          <a:stretch>
            <a:fillRect/>
          </a:stretch>
        </p:blipFill>
        <p:spPr>
          <a:xfrm>
            <a:off x="955392" y="1203764"/>
            <a:ext cx="6275584" cy="4455664"/>
          </a:xfrm>
          <a:prstGeom prst="rect">
            <a:avLst/>
          </a:prstGeom>
          <a:effectLst/>
        </p:spPr>
      </p:pic>
    </p:spTree>
    <p:extLst>
      <p:ext uri="{BB962C8B-B14F-4D97-AF65-F5344CB8AC3E}">
        <p14:creationId xmlns:p14="http://schemas.microsoft.com/office/powerpoint/2010/main" val="1827854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093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8" name="Rectangle 1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22" name="Freeform: Shape 2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4" name="Titel 3">
            <a:extLst>
              <a:ext uri="{FF2B5EF4-FFF2-40B4-BE49-F238E27FC236}">
                <a16:creationId xmlns:a16="http://schemas.microsoft.com/office/drawing/2014/main" id="{0E9E747C-34A0-4DE8-875D-4D39018908F3}"/>
              </a:ext>
            </a:extLst>
          </p:cNvPr>
          <p:cNvSpPr>
            <a:spLocks noGrp="1"/>
          </p:cNvSpPr>
          <p:nvPr>
            <p:ph type="title"/>
          </p:nvPr>
        </p:nvSpPr>
        <p:spPr>
          <a:xfrm>
            <a:off x="1103312" y="452718"/>
            <a:ext cx="8947522" cy="1400530"/>
          </a:xfrm>
        </p:spPr>
        <p:txBody>
          <a:bodyPr anchor="ctr">
            <a:normAutofit/>
          </a:bodyPr>
          <a:lstStyle/>
          <a:p>
            <a:r>
              <a:rPr lang="nl-NL">
                <a:solidFill>
                  <a:srgbClr val="FFFFFF"/>
                </a:solidFill>
              </a:rPr>
              <a:t>2 Timotheüs 1:3-14</a:t>
            </a:r>
          </a:p>
        </p:txBody>
      </p:sp>
      <p:sp>
        <p:nvSpPr>
          <p:cNvPr id="5" name="Tijdelijke aanduiding voor inhoud 4">
            <a:extLst>
              <a:ext uri="{FF2B5EF4-FFF2-40B4-BE49-F238E27FC236}">
                <a16:creationId xmlns:a16="http://schemas.microsoft.com/office/drawing/2014/main" id="{BB1914ED-9930-4593-AC7C-6842566BEAE2}"/>
              </a:ext>
            </a:extLst>
          </p:cNvPr>
          <p:cNvSpPr>
            <a:spLocks noGrp="1"/>
          </p:cNvSpPr>
          <p:nvPr>
            <p:ph idx="1"/>
          </p:nvPr>
        </p:nvSpPr>
        <p:spPr>
          <a:xfrm>
            <a:off x="1103312" y="2763520"/>
            <a:ext cx="8946541" cy="3484879"/>
          </a:xfrm>
        </p:spPr>
        <p:txBody>
          <a:bodyPr>
            <a:normAutofit/>
          </a:bodyPr>
          <a:lstStyle/>
          <a:p>
            <a:pPr marL="0" indent="0">
              <a:buNone/>
            </a:pPr>
            <a:r>
              <a:rPr lang="nl-NL" sz="2400" dirty="0"/>
              <a:t>Ik dank God, die ik net als mijn voorouders met een zuiver geweten dien, ik dank Hem telkens als ik je in mijn gebeden noem, elke dag en elke nacht. </a:t>
            </a:r>
          </a:p>
          <a:p>
            <a:pPr marL="0" indent="0">
              <a:buNone/>
            </a:pPr>
            <a:r>
              <a:rPr lang="nl-NL" sz="2400" dirty="0"/>
              <a:t>Als ik aan je tranen denk, verlang ik ernaar je terug te zien; dat zal me met vreugde vervullen. </a:t>
            </a:r>
          </a:p>
          <a:p>
            <a:pPr marL="0" indent="0">
              <a:buNone/>
            </a:pPr>
            <a:r>
              <a:rPr lang="nl-NL" sz="2400" dirty="0"/>
              <a:t>Ik denk vaak aan het oprechte geloof dat jij hebt. Ook je grootmoeder </a:t>
            </a:r>
            <a:r>
              <a:rPr lang="nl-NL" sz="2400" dirty="0" err="1"/>
              <a:t>Loïs</a:t>
            </a:r>
            <a:r>
              <a:rPr lang="nl-NL" sz="2400" dirty="0"/>
              <a:t> en je moeder </a:t>
            </a:r>
            <a:r>
              <a:rPr lang="nl-NL" sz="2400" dirty="0" err="1"/>
              <a:t>Eunike</a:t>
            </a:r>
            <a:r>
              <a:rPr lang="nl-NL" sz="2400" dirty="0"/>
              <a:t> hadden dat en jij – daarvan ben ik overtuigd – nu ook.</a:t>
            </a:r>
          </a:p>
        </p:txBody>
      </p:sp>
    </p:spTree>
    <p:extLst>
      <p:ext uri="{BB962C8B-B14F-4D97-AF65-F5344CB8AC3E}">
        <p14:creationId xmlns:p14="http://schemas.microsoft.com/office/powerpoint/2010/main" val="161519261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8" name="Rectangle 1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22" name="Freeform: Shape 2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4" name="Titel 3">
            <a:extLst>
              <a:ext uri="{FF2B5EF4-FFF2-40B4-BE49-F238E27FC236}">
                <a16:creationId xmlns:a16="http://schemas.microsoft.com/office/drawing/2014/main" id="{0E9E747C-34A0-4DE8-875D-4D39018908F3}"/>
              </a:ext>
            </a:extLst>
          </p:cNvPr>
          <p:cNvSpPr>
            <a:spLocks noGrp="1"/>
          </p:cNvSpPr>
          <p:nvPr>
            <p:ph type="title"/>
          </p:nvPr>
        </p:nvSpPr>
        <p:spPr>
          <a:xfrm>
            <a:off x="1103312" y="452718"/>
            <a:ext cx="8947522" cy="1400530"/>
          </a:xfrm>
        </p:spPr>
        <p:txBody>
          <a:bodyPr anchor="ctr">
            <a:normAutofit/>
          </a:bodyPr>
          <a:lstStyle/>
          <a:p>
            <a:r>
              <a:rPr lang="nl-NL">
                <a:solidFill>
                  <a:srgbClr val="FFFFFF"/>
                </a:solidFill>
              </a:rPr>
              <a:t>2 Timotheüs 1:3-14</a:t>
            </a:r>
          </a:p>
        </p:txBody>
      </p:sp>
      <p:sp>
        <p:nvSpPr>
          <p:cNvPr id="5" name="Tijdelijke aanduiding voor inhoud 4">
            <a:extLst>
              <a:ext uri="{FF2B5EF4-FFF2-40B4-BE49-F238E27FC236}">
                <a16:creationId xmlns:a16="http://schemas.microsoft.com/office/drawing/2014/main" id="{BB1914ED-9930-4593-AC7C-6842566BEAE2}"/>
              </a:ext>
            </a:extLst>
          </p:cNvPr>
          <p:cNvSpPr>
            <a:spLocks noGrp="1"/>
          </p:cNvSpPr>
          <p:nvPr>
            <p:ph idx="1"/>
          </p:nvPr>
        </p:nvSpPr>
        <p:spPr>
          <a:xfrm>
            <a:off x="1103312" y="2763520"/>
            <a:ext cx="8946541" cy="3484879"/>
          </a:xfrm>
        </p:spPr>
        <p:txBody>
          <a:bodyPr>
            <a:normAutofit/>
          </a:bodyPr>
          <a:lstStyle/>
          <a:p>
            <a:pPr marL="0" indent="0">
              <a:buNone/>
            </a:pPr>
            <a:r>
              <a:rPr lang="nl-NL" sz="2400" dirty="0">
                <a:latin typeface="+mn-lt"/>
              </a:rPr>
              <a:t>Daarom spoor ik je aan het vuur brandend te houden van de gave die God je schonk toen ik je de handen oplegde. </a:t>
            </a:r>
          </a:p>
          <a:p>
            <a:pPr marL="0" indent="0">
              <a:buNone/>
            </a:pPr>
            <a:r>
              <a:rPr lang="nl-NL" sz="2400" dirty="0">
                <a:latin typeface="+mn-lt"/>
              </a:rPr>
              <a:t>God heeft ons niet een geest van lafhartigheid gegeven, maar een geest van kracht, liefde en bezonnenheid. </a:t>
            </a:r>
          </a:p>
          <a:p>
            <a:pPr marL="0" indent="0">
              <a:buNone/>
            </a:pPr>
            <a:r>
              <a:rPr lang="nl-NL" sz="2400" dirty="0">
                <a:latin typeface="+mn-lt"/>
              </a:rPr>
              <a:t>Schaam je er dus niet voor om van onze Heer te getuigen; schaam je ook niet voor mij, die omwille van Hem gevangenzit, maar deel in het lijden voor het evangelie, met de kracht die God je geeft. </a:t>
            </a:r>
          </a:p>
        </p:txBody>
      </p:sp>
    </p:spTree>
    <p:extLst>
      <p:ext uri="{BB962C8B-B14F-4D97-AF65-F5344CB8AC3E}">
        <p14:creationId xmlns:p14="http://schemas.microsoft.com/office/powerpoint/2010/main" val="205731551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8" name="Rectangle 1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22" name="Freeform: Shape 2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4" name="Titel 3">
            <a:extLst>
              <a:ext uri="{FF2B5EF4-FFF2-40B4-BE49-F238E27FC236}">
                <a16:creationId xmlns:a16="http://schemas.microsoft.com/office/drawing/2014/main" id="{0E9E747C-34A0-4DE8-875D-4D39018908F3}"/>
              </a:ext>
            </a:extLst>
          </p:cNvPr>
          <p:cNvSpPr>
            <a:spLocks noGrp="1"/>
          </p:cNvSpPr>
          <p:nvPr>
            <p:ph type="title"/>
          </p:nvPr>
        </p:nvSpPr>
        <p:spPr>
          <a:xfrm>
            <a:off x="1103312" y="452718"/>
            <a:ext cx="8947522" cy="1400530"/>
          </a:xfrm>
        </p:spPr>
        <p:txBody>
          <a:bodyPr anchor="ctr">
            <a:normAutofit/>
          </a:bodyPr>
          <a:lstStyle/>
          <a:p>
            <a:r>
              <a:rPr lang="nl-NL">
                <a:solidFill>
                  <a:srgbClr val="FFFFFF"/>
                </a:solidFill>
              </a:rPr>
              <a:t>2 Timotheüs 1:3-14</a:t>
            </a:r>
          </a:p>
        </p:txBody>
      </p:sp>
      <p:sp>
        <p:nvSpPr>
          <p:cNvPr id="5" name="Tijdelijke aanduiding voor inhoud 4">
            <a:extLst>
              <a:ext uri="{FF2B5EF4-FFF2-40B4-BE49-F238E27FC236}">
                <a16:creationId xmlns:a16="http://schemas.microsoft.com/office/drawing/2014/main" id="{BB1914ED-9930-4593-AC7C-6842566BEAE2}"/>
              </a:ext>
            </a:extLst>
          </p:cNvPr>
          <p:cNvSpPr>
            <a:spLocks noGrp="1"/>
          </p:cNvSpPr>
          <p:nvPr>
            <p:ph idx="1"/>
          </p:nvPr>
        </p:nvSpPr>
        <p:spPr>
          <a:xfrm>
            <a:off x="1103312" y="2763520"/>
            <a:ext cx="8946541" cy="3484879"/>
          </a:xfrm>
        </p:spPr>
        <p:txBody>
          <a:bodyPr>
            <a:normAutofit/>
          </a:bodyPr>
          <a:lstStyle/>
          <a:p>
            <a:pPr marL="0" indent="0">
              <a:buNone/>
            </a:pPr>
            <a:r>
              <a:rPr lang="nl-NL" sz="2400" dirty="0">
                <a:latin typeface="+mn-lt"/>
              </a:rPr>
              <a:t>Hij heeft ons gered en ons geroepen tot een heilige taak, niet op grond van onze daden, maar omdat Hij daartoe uit genade besloten had. Deze genade was ons al vóór alle tijden gegeven in Christus Jezus, maar nu is ze bekend geworden doordat onze redder Christus Jezus is verschenen, die de dood heeft vernietigd en onvergankelijk leven heeft doen oplichten door het evangelie.</a:t>
            </a:r>
          </a:p>
          <a:p>
            <a:pPr marL="0" indent="0">
              <a:buNone/>
            </a:pPr>
            <a:r>
              <a:rPr lang="nl-NL" sz="2400" dirty="0">
                <a:latin typeface="+mn-lt"/>
              </a:rPr>
              <a:t>Ik ben aangesteld als verkondiger, apostel en leraar van dit evangelie; daarom moet ik dit alles ondergaan. </a:t>
            </a:r>
          </a:p>
        </p:txBody>
      </p:sp>
    </p:spTree>
    <p:extLst>
      <p:ext uri="{BB962C8B-B14F-4D97-AF65-F5344CB8AC3E}">
        <p14:creationId xmlns:p14="http://schemas.microsoft.com/office/powerpoint/2010/main" val="3892890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8" name="Rectangle 17">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22" name="Freeform: Shape 21">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4" name="Titel 3">
            <a:extLst>
              <a:ext uri="{FF2B5EF4-FFF2-40B4-BE49-F238E27FC236}">
                <a16:creationId xmlns:a16="http://schemas.microsoft.com/office/drawing/2014/main" id="{0E9E747C-34A0-4DE8-875D-4D39018908F3}"/>
              </a:ext>
            </a:extLst>
          </p:cNvPr>
          <p:cNvSpPr>
            <a:spLocks noGrp="1"/>
          </p:cNvSpPr>
          <p:nvPr>
            <p:ph type="title"/>
          </p:nvPr>
        </p:nvSpPr>
        <p:spPr>
          <a:xfrm>
            <a:off x="1103312" y="452718"/>
            <a:ext cx="8947522" cy="1400530"/>
          </a:xfrm>
        </p:spPr>
        <p:txBody>
          <a:bodyPr anchor="ctr">
            <a:normAutofit/>
          </a:bodyPr>
          <a:lstStyle/>
          <a:p>
            <a:r>
              <a:rPr lang="nl-NL">
                <a:solidFill>
                  <a:srgbClr val="FFFFFF"/>
                </a:solidFill>
              </a:rPr>
              <a:t>2 Timotheüs 1:3-14</a:t>
            </a:r>
          </a:p>
        </p:txBody>
      </p:sp>
      <p:sp>
        <p:nvSpPr>
          <p:cNvPr id="5" name="Tijdelijke aanduiding voor inhoud 4">
            <a:extLst>
              <a:ext uri="{FF2B5EF4-FFF2-40B4-BE49-F238E27FC236}">
                <a16:creationId xmlns:a16="http://schemas.microsoft.com/office/drawing/2014/main" id="{BB1914ED-9930-4593-AC7C-6842566BEAE2}"/>
              </a:ext>
            </a:extLst>
          </p:cNvPr>
          <p:cNvSpPr>
            <a:spLocks noGrp="1"/>
          </p:cNvSpPr>
          <p:nvPr>
            <p:ph idx="1"/>
          </p:nvPr>
        </p:nvSpPr>
        <p:spPr>
          <a:xfrm>
            <a:off x="1103312" y="2763520"/>
            <a:ext cx="8946541" cy="3484879"/>
          </a:xfrm>
        </p:spPr>
        <p:txBody>
          <a:bodyPr>
            <a:normAutofit/>
          </a:bodyPr>
          <a:lstStyle/>
          <a:p>
            <a:pPr marL="0" indent="0">
              <a:buNone/>
            </a:pPr>
            <a:r>
              <a:rPr lang="nl-NL" sz="2400" dirty="0">
                <a:latin typeface="+mn-lt"/>
              </a:rPr>
              <a:t>Maar ik schaam mij niet, want ik weet in wie ik mijn vertrouwen heb gesteld en ben ervan overtuigd dat Hij bij machte is om wat mij is toevertrouwd te bewaren, tot de grote dag aanbreekt. </a:t>
            </a:r>
          </a:p>
          <a:p>
            <a:pPr marL="0" indent="0">
              <a:buNone/>
            </a:pPr>
            <a:r>
              <a:rPr lang="nl-NL" sz="2400" dirty="0">
                <a:latin typeface="+mn-lt"/>
              </a:rPr>
              <a:t>Neem als richtsnoer de heilzame woorden die je van mij hebt gehoord, houd vast aan het geloof en de liefde die we in Christus Jezus hebben.</a:t>
            </a:r>
          </a:p>
          <a:p>
            <a:pPr marL="0" indent="0">
              <a:buNone/>
            </a:pPr>
            <a:r>
              <a:rPr lang="nl-NL" sz="2400" dirty="0">
                <a:latin typeface="+mn-lt"/>
              </a:rPr>
              <a:t>Bewaar door de heilige Geest, die in ons woont, het goede dat je is toevertrouwd.</a:t>
            </a:r>
          </a:p>
        </p:txBody>
      </p:sp>
    </p:spTree>
    <p:extLst>
      <p:ext uri="{BB962C8B-B14F-4D97-AF65-F5344CB8AC3E}">
        <p14:creationId xmlns:p14="http://schemas.microsoft.com/office/powerpoint/2010/main" val="420500152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5784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27"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D9C4ACE1-F954-474D-A76A-22879ABDBDE8}"/>
              </a:ext>
            </a:extLst>
          </p:cNvPr>
          <p:cNvSpPr>
            <a:spLocks noGrp="1"/>
          </p:cNvSpPr>
          <p:nvPr>
            <p:ph type="title"/>
          </p:nvPr>
        </p:nvSpPr>
        <p:spPr>
          <a:xfrm>
            <a:off x="806195" y="804672"/>
            <a:ext cx="3521359" cy="5248656"/>
          </a:xfrm>
        </p:spPr>
        <p:txBody>
          <a:bodyPr anchor="ctr">
            <a:normAutofit/>
          </a:bodyPr>
          <a:lstStyle/>
          <a:p>
            <a:pPr algn="ctr"/>
            <a:r>
              <a:rPr lang="nl-NL"/>
              <a:t>vers 6</a:t>
            </a:r>
            <a:endParaRPr lang="nl-NL" dirty="0"/>
          </a:p>
        </p:txBody>
      </p:sp>
      <p:sp>
        <p:nvSpPr>
          <p:cNvPr id="3" name="Tijdelijke aanduiding voor inhoud 2">
            <a:extLst>
              <a:ext uri="{FF2B5EF4-FFF2-40B4-BE49-F238E27FC236}">
                <a16:creationId xmlns:a16="http://schemas.microsoft.com/office/drawing/2014/main" id="{FAA22669-75CE-4446-9894-1610C0D54E5F}"/>
              </a:ext>
            </a:extLst>
          </p:cNvPr>
          <p:cNvSpPr>
            <a:spLocks noGrp="1"/>
          </p:cNvSpPr>
          <p:nvPr>
            <p:ph idx="1"/>
          </p:nvPr>
        </p:nvSpPr>
        <p:spPr>
          <a:xfrm>
            <a:off x="4975861" y="804671"/>
            <a:ext cx="6399930" cy="5248657"/>
          </a:xfrm>
        </p:spPr>
        <p:txBody>
          <a:bodyPr anchor="ctr">
            <a:normAutofit/>
          </a:bodyPr>
          <a:lstStyle/>
          <a:p>
            <a:pPr marL="0" indent="0">
              <a:buNone/>
            </a:pPr>
            <a:r>
              <a:rPr lang="nl-NL" sz="2400" dirty="0">
                <a:latin typeface="+mn-lt"/>
              </a:rPr>
              <a:t>Doe daarom je best om de gave die je van God hebt gekregen, verder te ontwikkelen. Die gave heb je gekregen toen ik je de handen oplegde.</a:t>
            </a:r>
          </a:p>
        </p:txBody>
      </p:sp>
    </p:spTree>
    <p:extLst>
      <p:ext uri="{BB962C8B-B14F-4D97-AF65-F5344CB8AC3E}">
        <p14:creationId xmlns:p14="http://schemas.microsoft.com/office/powerpoint/2010/main" val="31519368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Diepblauw">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372</TotalTime>
  <Words>643</Words>
  <Application>Microsoft Office PowerPoint</Application>
  <PresentationFormat>Breedbeeld</PresentationFormat>
  <Paragraphs>48</Paragraphs>
  <Slides>17</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Century Gothic</vt:lpstr>
      <vt:lpstr>Verdana</vt:lpstr>
      <vt:lpstr>Wingdings 3</vt:lpstr>
      <vt:lpstr>Ion</vt:lpstr>
      <vt:lpstr>Zondag 30 januari</vt:lpstr>
      <vt:lpstr>PowerPoint-presentatie</vt:lpstr>
      <vt:lpstr>PowerPoint-presentatie</vt:lpstr>
      <vt:lpstr>2 Timotheüs 1:3-14</vt:lpstr>
      <vt:lpstr>2 Timotheüs 1:3-14</vt:lpstr>
      <vt:lpstr>2 Timotheüs 1:3-14</vt:lpstr>
      <vt:lpstr>2 Timotheüs 1:3-14</vt:lpstr>
      <vt:lpstr>PowerPoint-presentatie</vt:lpstr>
      <vt:lpstr>vers 6</vt:lpstr>
      <vt:lpstr>vers 7</vt:lpstr>
      <vt:lpstr>Een Geest van …</vt:lpstr>
      <vt:lpstr>vers 8</vt:lpstr>
      <vt:lpstr>vers 6-8</vt:lpstr>
      <vt:lpstr>Gods Geest ontvangen en  vol van Gods Geest</vt:lpstr>
      <vt:lpstr>vers 9 &amp; 14</vt:lpstr>
      <vt:lpstr>Wakker het vuur (weer) aan! </vt:lpstr>
      <vt:lpstr>Aan de slag!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Zondag 14 november</dc:title>
  <dc:creator>Marjon Dijkman</dc:creator>
  <cp:lastModifiedBy>Marjon Dijkman</cp:lastModifiedBy>
  <cp:revision>18</cp:revision>
  <dcterms:created xsi:type="dcterms:W3CDTF">2021-11-13T16:56:27Z</dcterms:created>
  <dcterms:modified xsi:type="dcterms:W3CDTF">2022-01-29T19:13:30Z</dcterms:modified>
</cp:coreProperties>
</file>