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57" r:id="rId5"/>
    <p:sldId id="268" r:id="rId6"/>
    <p:sldId id="261" r:id="rId7"/>
    <p:sldId id="262" r:id="rId8"/>
    <p:sldId id="263" r:id="rId9"/>
    <p:sldId id="264" r:id="rId10"/>
    <p:sldId id="266" r:id="rId11"/>
    <p:sldId id="267"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34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62176-7854-428A-A5DF-1F038BC3688E}" type="datetimeFigureOut">
              <a:rPr lang="nl-NL" smtClean="0"/>
              <a:t>17-8-2024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8B7F2-BDFB-4608-A67E-48242BBDDE57}" type="slidenum">
              <a:rPr lang="nl-NL" smtClean="0"/>
              <a:t>‹nr.›</a:t>
            </a:fld>
            <a:endParaRPr lang="nl-NL"/>
          </a:p>
        </p:txBody>
      </p:sp>
    </p:spTree>
    <p:extLst>
      <p:ext uri="{BB962C8B-B14F-4D97-AF65-F5344CB8AC3E}">
        <p14:creationId xmlns:p14="http://schemas.microsoft.com/office/powerpoint/2010/main" val="299094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98B7F2-BDFB-4608-A67E-48242BBDDE57}" type="slidenum">
              <a:rPr lang="nl-NL" smtClean="0"/>
              <a:t>3</a:t>
            </a:fld>
            <a:endParaRPr lang="nl-NL"/>
          </a:p>
        </p:txBody>
      </p:sp>
    </p:spTree>
    <p:extLst>
      <p:ext uri="{BB962C8B-B14F-4D97-AF65-F5344CB8AC3E}">
        <p14:creationId xmlns:p14="http://schemas.microsoft.com/office/powerpoint/2010/main" val="356967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98B7F2-BDFB-4608-A67E-48242BBDDE57}" type="slidenum">
              <a:rPr lang="nl-NL" smtClean="0"/>
              <a:t>5</a:t>
            </a:fld>
            <a:endParaRPr lang="nl-NL"/>
          </a:p>
        </p:txBody>
      </p:sp>
    </p:spTree>
    <p:extLst>
      <p:ext uri="{BB962C8B-B14F-4D97-AF65-F5344CB8AC3E}">
        <p14:creationId xmlns:p14="http://schemas.microsoft.com/office/powerpoint/2010/main" val="227988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FAC65-4C28-68E0-469F-C41FB44DE52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05EB6EE-E52A-3815-937F-1B19BEC9C4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8DD4A0C-B5FF-B42D-CAA7-C1DCA32D3E3C}"/>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5" name="Tijdelijke aanduiding voor voettekst 4">
            <a:extLst>
              <a:ext uri="{FF2B5EF4-FFF2-40B4-BE49-F238E27FC236}">
                <a16:creationId xmlns:a16="http://schemas.microsoft.com/office/drawing/2014/main" id="{D53C6C36-A1BA-E1F5-56F7-2D0B340655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978127-CD20-E0BF-E1B7-FA78F7E61078}"/>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75631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C1163-053F-CFD2-911E-A9E0AB8F942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6EEAB73-893F-A0F2-1FE6-7AC454F029C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2F0482-3DE7-1516-4484-4EF681D20A2A}"/>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5" name="Tijdelijke aanduiding voor voettekst 4">
            <a:extLst>
              <a:ext uri="{FF2B5EF4-FFF2-40B4-BE49-F238E27FC236}">
                <a16:creationId xmlns:a16="http://schemas.microsoft.com/office/drawing/2014/main" id="{D5646D9C-B2DA-071E-8DB1-088A6FE3DE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999CF5-77F9-0B31-037C-C7DD1B2CC18F}"/>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415409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C3D64B7-C6E9-A62F-39E1-49FEB779CAD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8B6D611-9B11-DB7C-077C-CA580C83FF4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6546B9-4CA7-5D7F-33E3-9031338689A3}"/>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5" name="Tijdelijke aanduiding voor voettekst 4">
            <a:extLst>
              <a:ext uri="{FF2B5EF4-FFF2-40B4-BE49-F238E27FC236}">
                <a16:creationId xmlns:a16="http://schemas.microsoft.com/office/drawing/2014/main" id="{8B0B97E6-D53C-C2DB-2E15-0CF050C602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14DF59-25A3-A9D2-5FE0-93931E764522}"/>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137987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E0D88-6510-9C80-03E4-4FD1F912D77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53B176A-106C-BEB1-2217-B602F532929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DDC768-BD59-1AB3-99F2-5D9A6517DD88}"/>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5" name="Tijdelijke aanduiding voor voettekst 4">
            <a:extLst>
              <a:ext uri="{FF2B5EF4-FFF2-40B4-BE49-F238E27FC236}">
                <a16:creationId xmlns:a16="http://schemas.microsoft.com/office/drawing/2014/main" id="{A002FA5D-9F4E-DB3B-9D9A-9890789054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A046A7-4C63-17AB-3A40-A7A4AED48E4F}"/>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375710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4B530-0A3A-8004-5FB7-9F69F1C196F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198CC14-0FE5-536F-8437-0595CCDD70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50528C0-5486-C7B7-E48E-9986CAB58778}"/>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5" name="Tijdelijke aanduiding voor voettekst 4">
            <a:extLst>
              <a:ext uri="{FF2B5EF4-FFF2-40B4-BE49-F238E27FC236}">
                <a16:creationId xmlns:a16="http://schemas.microsoft.com/office/drawing/2014/main" id="{E5B9B099-3CD9-DB5F-F8CB-8BB45817C1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83D61B-3AFA-BA23-53FE-4E63BA64444F}"/>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82212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AD982-536A-4A4D-CB90-4030FD53B84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757663-A128-4295-5294-4C71FAF7081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7602115-0AEA-6B7F-5BE5-3EE8A29096B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3C4BB25-3C77-C9E9-A9DA-BF2525D007A9}"/>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6" name="Tijdelijke aanduiding voor voettekst 5">
            <a:extLst>
              <a:ext uri="{FF2B5EF4-FFF2-40B4-BE49-F238E27FC236}">
                <a16:creationId xmlns:a16="http://schemas.microsoft.com/office/drawing/2014/main" id="{7FBA68E5-6172-4435-3122-859C7620B2E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3F0A98-DB65-A944-AEFC-3B5B2C760652}"/>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304876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330BF-6660-210F-0B21-5FA2F5D77F7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5E66DE2-F80D-40D0-AC56-7E048E6757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1218CE1-26A2-7387-5889-03D4A5DA6BC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A701841-3711-5FA2-93A9-E4BF3A21E1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760FFB4-8C6A-9185-A8CF-D9888BFA5C6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089682C-EEC3-EB91-8862-6D0B8BB624B0}"/>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8" name="Tijdelijke aanduiding voor voettekst 7">
            <a:extLst>
              <a:ext uri="{FF2B5EF4-FFF2-40B4-BE49-F238E27FC236}">
                <a16:creationId xmlns:a16="http://schemas.microsoft.com/office/drawing/2014/main" id="{9A56414B-DFFD-A93E-6855-4BAEAB59DB7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705405C-59D1-A8BF-B22B-5B4376B338BC}"/>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180445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31632-6455-296B-112A-F9A3588B53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D20A86F-A394-CAF2-3604-060862D0B1C1}"/>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4" name="Tijdelijke aanduiding voor voettekst 3">
            <a:extLst>
              <a:ext uri="{FF2B5EF4-FFF2-40B4-BE49-F238E27FC236}">
                <a16:creationId xmlns:a16="http://schemas.microsoft.com/office/drawing/2014/main" id="{91B6DA2A-AA44-9F91-EA2A-22AA946CBF2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B4AF0BC-B995-899A-F287-009FDEF7684F}"/>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85475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1A292E-7719-FE48-3BE3-87CC4336CF44}"/>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3" name="Tijdelijke aanduiding voor voettekst 2">
            <a:extLst>
              <a:ext uri="{FF2B5EF4-FFF2-40B4-BE49-F238E27FC236}">
                <a16:creationId xmlns:a16="http://schemas.microsoft.com/office/drawing/2014/main" id="{F462BDF1-EB1B-C183-B4CA-B620C72276D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4E71EB9-9B78-6C1C-3B8D-9A1E82C9B0F0}"/>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12967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96BB9-9CC3-E8B3-CBCC-912549A78E4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D0262CF-8CF5-C182-16DD-BEB01069B6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FD2C943-264E-38B4-3EA7-2E8281A46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BBE9CB-BAAC-527C-8172-02FB75602932}"/>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6" name="Tijdelijke aanduiding voor voettekst 5">
            <a:extLst>
              <a:ext uri="{FF2B5EF4-FFF2-40B4-BE49-F238E27FC236}">
                <a16:creationId xmlns:a16="http://schemas.microsoft.com/office/drawing/2014/main" id="{E20B3064-DAE2-50CD-EA65-0653C7331D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8747A8C-C776-FC21-9806-C9BEF92FBFCA}"/>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240318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A975D-A3DD-6AD7-893E-17986E5FBE5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73159E3-F421-F5AA-9985-737934F48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AA7CAEC-2B58-FB81-5D69-910D1AC63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03FCC55-F764-D0FD-B7D5-081E0B5CCE67}"/>
              </a:ext>
            </a:extLst>
          </p:cNvPr>
          <p:cNvSpPr>
            <a:spLocks noGrp="1"/>
          </p:cNvSpPr>
          <p:nvPr>
            <p:ph type="dt" sz="half" idx="10"/>
          </p:nvPr>
        </p:nvSpPr>
        <p:spPr/>
        <p:txBody>
          <a:bodyPr/>
          <a:lstStyle/>
          <a:p>
            <a:fld id="{46D386E8-3F82-443E-AD6E-C854D1772F00}" type="datetimeFigureOut">
              <a:rPr lang="nl-NL" smtClean="0"/>
              <a:t>17-8-2024</a:t>
            </a:fld>
            <a:endParaRPr lang="nl-NL"/>
          </a:p>
        </p:txBody>
      </p:sp>
      <p:sp>
        <p:nvSpPr>
          <p:cNvPr id="6" name="Tijdelijke aanduiding voor voettekst 5">
            <a:extLst>
              <a:ext uri="{FF2B5EF4-FFF2-40B4-BE49-F238E27FC236}">
                <a16:creationId xmlns:a16="http://schemas.microsoft.com/office/drawing/2014/main" id="{EB5AF445-EED3-6728-D2A9-07DA21F2D3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07B2EB-8A0B-3CFA-A4CE-2F5EE633498D}"/>
              </a:ext>
            </a:extLst>
          </p:cNvPr>
          <p:cNvSpPr>
            <a:spLocks noGrp="1"/>
          </p:cNvSpPr>
          <p:nvPr>
            <p:ph type="sldNum" sz="quarter" idx="12"/>
          </p:nvPr>
        </p:nvSpPr>
        <p:spPr/>
        <p:txBody>
          <a:bodyPr/>
          <a:lstStyle/>
          <a:p>
            <a:fld id="{5D5DE259-2968-439D-8AF6-E14EB53B8D43}" type="slidenum">
              <a:rPr lang="nl-NL" smtClean="0"/>
              <a:t>‹nr.›</a:t>
            </a:fld>
            <a:endParaRPr lang="nl-NL"/>
          </a:p>
        </p:txBody>
      </p:sp>
    </p:spTree>
    <p:extLst>
      <p:ext uri="{BB962C8B-B14F-4D97-AF65-F5344CB8AC3E}">
        <p14:creationId xmlns:p14="http://schemas.microsoft.com/office/powerpoint/2010/main" val="206587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23D8C59-EDFF-6F36-6CD7-00419D115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29E358B-2C6C-1F8C-95C2-A666952C8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C84B82-4CE1-B379-3700-068C42556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D386E8-3F82-443E-AD6E-C854D1772F00}" type="datetimeFigureOut">
              <a:rPr lang="nl-NL" smtClean="0"/>
              <a:t>17-8-2024</a:t>
            </a:fld>
            <a:endParaRPr lang="nl-NL"/>
          </a:p>
        </p:txBody>
      </p:sp>
      <p:sp>
        <p:nvSpPr>
          <p:cNvPr id="5" name="Tijdelijke aanduiding voor voettekst 4">
            <a:extLst>
              <a:ext uri="{FF2B5EF4-FFF2-40B4-BE49-F238E27FC236}">
                <a16:creationId xmlns:a16="http://schemas.microsoft.com/office/drawing/2014/main" id="{1BE80BF4-DC92-05E2-BA90-810D4A63F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1D79E94C-969D-E915-56E5-34787DB26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5DE259-2968-439D-8AF6-E14EB53B8D43}" type="slidenum">
              <a:rPr lang="nl-NL" smtClean="0"/>
              <a:t>‹nr.›</a:t>
            </a:fld>
            <a:endParaRPr lang="nl-NL"/>
          </a:p>
        </p:txBody>
      </p:sp>
    </p:spTree>
    <p:extLst>
      <p:ext uri="{BB962C8B-B14F-4D97-AF65-F5344CB8AC3E}">
        <p14:creationId xmlns:p14="http://schemas.microsoft.com/office/powerpoint/2010/main" val="2105922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Picture 4" descr="Afbeelding met Kleurrijkheid, kunst&#10;&#10;Automatisch gegenereerde beschrijving">
            <a:extLst>
              <a:ext uri="{FF2B5EF4-FFF2-40B4-BE49-F238E27FC236}">
                <a16:creationId xmlns:a16="http://schemas.microsoft.com/office/drawing/2014/main" id="{235DD834-AAC1-B735-60DB-2D0F77DCD420}"/>
              </a:ext>
            </a:extLst>
          </p:cNvPr>
          <p:cNvPicPr>
            <a:picLocks noChangeAspect="1"/>
          </p:cNvPicPr>
          <p:nvPr/>
        </p:nvPicPr>
        <p:blipFill>
          <a:blip r:embed="rId2">
            <a:alphaModFix amt="60000"/>
          </a:blip>
          <a:srcRect t="1747"/>
          <a:stretch/>
        </p:blipFill>
        <p:spPr>
          <a:xfrm>
            <a:off x="-1" y="10"/>
            <a:ext cx="12192001" cy="6857990"/>
          </a:xfrm>
          <a:prstGeom prst="rect">
            <a:avLst/>
          </a:prstGeom>
        </p:spPr>
      </p:pic>
      <p:sp>
        <p:nvSpPr>
          <p:cNvPr id="2" name="Titel 1">
            <a:extLst>
              <a:ext uri="{FF2B5EF4-FFF2-40B4-BE49-F238E27FC236}">
                <a16:creationId xmlns:a16="http://schemas.microsoft.com/office/drawing/2014/main" id="{36B94751-3E6A-4734-8EC7-3A57056661B0}"/>
              </a:ext>
            </a:extLst>
          </p:cNvPr>
          <p:cNvSpPr>
            <a:spLocks noGrp="1"/>
          </p:cNvSpPr>
          <p:nvPr>
            <p:ph type="ctrTitle"/>
          </p:nvPr>
        </p:nvSpPr>
        <p:spPr>
          <a:xfrm>
            <a:off x="1198181" y="1122363"/>
            <a:ext cx="9795637" cy="2220775"/>
          </a:xfrm>
        </p:spPr>
        <p:txBody>
          <a:bodyPr>
            <a:normAutofit/>
          </a:bodyPr>
          <a:lstStyle/>
          <a:p>
            <a:r>
              <a:rPr lang="nl-NL" sz="5200" dirty="0">
                <a:solidFill>
                  <a:srgbClr val="FFFFFF"/>
                </a:solidFill>
              </a:rPr>
              <a:t>Zondag 18 augustus</a:t>
            </a:r>
          </a:p>
        </p:txBody>
      </p:sp>
      <p:sp>
        <p:nvSpPr>
          <p:cNvPr id="3" name="Ondertitel 2">
            <a:extLst>
              <a:ext uri="{FF2B5EF4-FFF2-40B4-BE49-F238E27FC236}">
                <a16:creationId xmlns:a16="http://schemas.microsoft.com/office/drawing/2014/main" id="{49559027-B70A-A7C1-F407-39B69C1EEAEA}"/>
              </a:ext>
            </a:extLst>
          </p:cNvPr>
          <p:cNvSpPr>
            <a:spLocks noGrp="1"/>
          </p:cNvSpPr>
          <p:nvPr>
            <p:ph type="subTitle" idx="1"/>
          </p:nvPr>
        </p:nvSpPr>
        <p:spPr>
          <a:xfrm>
            <a:off x="1198181" y="3514853"/>
            <a:ext cx="9795637" cy="2057043"/>
          </a:xfrm>
        </p:spPr>
        <p:txBody>
          <a:bodyPr>
            <a:normAutofit/>
          </a:bodyPr>
          <a:lstStyle/>
          <a:p>
            <a:endParaRPr lang="nl-NL">
              <a:solidFill>
                <a:srgbClr val="FFFFFF"/>
              </a:solidFill>
            </a:endParaRPr>
          </a:p>
        </p:txBody>
      </p:sp>
    </p:spTree>
    <p:extLst>
      <p:ext uri="{BB962C8B-B14F-4D97-AF65-F5344CB8AC3E}">
        <p14:creationId xmlns:p14="http://schemas.microsoft.com/office/powerpoint/2010/main" val="19253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 Welke kleurpotloden moet ik gebruiken? - 123inkt.nl">
            <a:extLst>
              <a:ext uri="{FF2B5EF4-FFF2-40B4-BE49-F238E27FC236}">
                <a16:creationId xmlns:a16="http://schemas.microsoft.com/office/drawing/2014/main" id="{8BF7A0CF-A16C-B2EA-BE28-31622DA9A9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20" r="7975"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99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fbeelding met Kleurrijkheid, kunst&#10;&#10;Automatisch gegenereerde beschrijving">
            <a:extLst>
              <a:ext uri="{FF2B5EF4-FFF2-40B4-BE49-F238E27FC236}">
                <a16:creationId xmlns:a16="http://schemas.microsoft.com/office/drawing/2014/main" id="{235DD834-AAC1-B735-60DB-2D0F77DCD420}"/>
              </a:ext>
            </a:extLst>
          </p:cNvPr>
          <p:cNvPicPr>
            <a:picLocks noChangeAspect="1"/>
          </p:cNvPicPr>
          <p:nvPr/>
        </p:nvPicPr>
        <p:blipFill>
          <a:blip r:embed="rId2">
            <a:alphaModFix amt="50000"/>
          </a:blip>
          <a:srcRect t="1747"/>
          <a:stretch/>
        </p:blipFill>
        <p:spPr>
          <a:xfrm>
            <a:off x="-1" y="10"/>
            <a:ext cx="12192001" cy="6857990"/>
          </a:xfrm>
          <a:prstGeom prst="rect">
            <a:avLst/>
          </a:prstGeom>
        </p:spPr>
      </p:pic>
      <p:sp>
        <p:nvSpPr>
          <p:cNvPr id="2" name="Titel 1">
            <a:extLst>
              <a:ext uri="{FF2B5EF4-FFF2-40B4-BE49-F238E27FC236}">
                <a16:creationId xmlns:a16="http://schemas.microsoft.com/office/drawing/2014/main" id="{36B94751-3E6A-4734-8EC7-3A57056661B0}"/>
              </a:ext>
            </a:extLst>
          </p:cNvPr>
          <p:cNvSpPr>
            <a:spLocks noGrp="1"/>
          </p:cNvSpPr>
          <p:nvPr>
            <p:ph type="ctrTitle"/>
          </p:nvPr>
        </p:nvSpPr>
        <p:spPr>
          <a:xfrm>
            <a:off x="218440" y="182880"/>
            <a:ext cx="11755120" cy="6675120"/>
          </a:xfrm>
        </p:spPr>
        <p:txBody>
          <a:bodyPr>
            <a:noAutofit/>
          </a:bodyPr>
          <a:lstStyle/>
          <a:p>
            <a:pPr marL="0" indent="0" algn="l">
              <a:buNone/>
            </a:pPr>
            <a:r>
              <a:rPr lang="nl-NL" sz="3200" dirty="0">
                <a:solidFill>
                  <a:srgbClr val="FFFFFF"/>
                </a:solidFill>
              </a:rPr>
              <a:t>Moge God ons zegenen met onrust bij gemakkelijke antwoorden, halve waarheden, en oppervlakkige relaties zodat er diepgang vanuit ons hart moge leven. </a:t>
            </a:r>
            <a:br>
              <a:rPr lang="nl-NL" sz="3200" dirty="0">
                <a:solidFill>
                  <a:srgbClr val="FFFFFF"/>
                </a:solidFill>
              </a:rPr>
            </a:br>
            <a:br>
              <a:rPr lang="nl-NL" sz="3200" dirty="0">
                <a:solidFill>
                  <a:srgbClr val="FFFFFF"/>
                </a:solidFill>
              </a:rPr>
            </a:br>
            <a:r>
              <a:rPr lang="nl-NL" sz="3200" dirty="0">
                <a:solidFill>
                  <a:srgbClr val="FFFFFF"/>
                </a:solidFill>
              </a:rPr>
              <a:t>Moge God ons zegenen met boosheid over onrechtvaardigheid, onderdrukking, en uitbuiting van mensen zodat we werken voor rechtvaardigheid, vrijheid, en vrede. </a:t>
            </a:r>
            <a:br>
              <a:rPr lang="nl-NL" sz="3200" dirty="0">
                <a:solidFill>
                  <a:srgbClr val="FFFFFF"/>
                </a:solidFill>
              </a:rPr>
            </a:br>
            <a:br>
              <a:rPr lang="nl-NL" sz="3200" dirty="0">
                <a:solidFill>
                  <a:srgbClr val="FFFFFF"/>
                </a:solidFill>
              </a:rPr>
            </a:br>
            <a:r>
              <a:rPr lang="nl-NL" sz="3200" dirty="0">
                <a:solidFill>
                  <a:srgbClr val="FFFFFF"/>
                </a:solidFill>
              </a:rPr>
              <a:t>Moge God ons zegenen met tranen die we plengen voor hen die lijden door pijn, verwerping, honger, en oorlog zodat we onze handen zullen uitstrekken tot troost. </a:t>
            </a:r>
            <a:br>
              <a:rPr lang="nl-NL" sz="3200" dirty="0">
                <a:solidFill>
                  <a:srgbClr val="FFFFFF"/>
                </a:solidFill>
              </a:rPr>
            </a:br>
            <a:br>
              <a:rPr lang="nl-NL" sz="3200" dirty="0">
                <a:solidFill>
                  <a:srgbClr val="FFFFFF"/>
                </a:solidFill>
              </a:rPr>
            </a:br>
            <a:r>
              <a:rPr lang="nl-NL" sz="3200" dirty="0">
                <a:solidFill>
                  <a:srgbClr val="FFFFFF"/>
                </a:solidFill>
              </a:rPr>
              <a:t>En moge God ons zegenen met zoveel dwaasheid dat we geloven een verschil te maken in de wereld. Zodat we kunnen doen waarvan anderen zeggen dat het onmogelijk is. </a:t>
            </a:r>
          </a:p>
        </p:txBody>
      </p:sp>
    </p:spTree>
    <p:extLst>
      <p:ext uri="{BB962C8B-B14F-4D97-AF65-F5344CB8AC3E}">
        <p14:creationId xmlns:p14="http://schemas.microsoft.com/office/powerpoint/2010/main" val="30702966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fbeelding met tekst, Algemene voorraad, schrijfmateriaal, ontwerp&#10;&#10;Automatisch gegenereerde beschrijving">
            <a:extLst>
              <a:ext uri="{FF2B5EF4-FFF2-40B4-BE49-F238E27FC236}">
                <a16:creationId xmlns:a16="http://schemas.microsoft.com/office/drawing/2014/main" id="{98B6B3E6-4087-1E9E-45A4-5590F6E505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2551" b="2120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Freeform: Shape 308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BCBAE12-050E-EBA9-1D3D-193FA1E27173}"/>
              </a:ext>
            </a:extLst>
          </p:cNvPr>
          <p:cNvSpPr>
            <a:spLocks noGrp="1"/>
          </p:cNvSpPr>
          <p:nvPr>
            <p:ph type="title"/>
          </p:nvPr>
        </p:nvSpPr>
        <p:spPr>
          <a:xfrm>
            <a:off x="71120" y="992094"/>
            <a:ext cx="5049520" cy="2795160"/>
          </a:xfrm>
        </p:spPr>
        <p:txBody>
          <a:bodyPr vert="horz" lIns="91440" tIns="45720" rIns="91440" bIns="45720" rtlCol="0" anchor="b">
            <a:normAutofit/>
          </a:bodyPr>
          <a:lstStyle/>
          <a:p>
            <a:pPr algn="ctr"/>
            <a:r>
              <a:rPr lang="en-US" sz="4800" kern="1200" dirty="0" err="1">
                <a:solidFill>
                  <a:schemeClr val="tx1"/>
                </a:solidFill>
                <a:latin typeface="+mj-lt"/>
                <a:ea typeface="+mj-ea"/>
                <a:cs typeface="+mj-cs"/>
              </a:rPr>
              <a:t>Matteüs</a:t>
            </a:r>
            <a:r>
              <a:rPr lang="en-US" sz="4800" kern="1200" dirty="0">
                <a:solidFill>
                  <a:schemeClr val="tx1"/>
                </a:solidFill>
                <a:latin typeface="+mj-lt"/>
                <a:ea typeface="+mj-ea"/>
                <a:cs typeface="+mj-cs"/>
              </a:rPr>
              <a:t> 25:14-30</a:t>
            </a:r>
          </a:p>
        </p:txBody>
      </p:sp>
      <p:pic>
        <p:nvPicPr>
          <p:cNvPr id="3074" name="Picture 2" descr="Nelly Bube">
            <a:extLst>
              <a:ext uri="{FF2B5EF4-FFF2-40B4-BE49-F238E27FC236}">
                <a16:creationId xmlns:a16="http://schemas.microsoft.com/office/drawing/2014/main" id="{B288AE72-6221-3DCA-4B1B-6AE417A86A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052"/>
          <a:stretch/>
        </p:blipFill>
        <p:spPr bwMode="auto">
          <a:xfrm>
            <a:off x="5895751" y="688309"/>
            <a:ext cx="5708649" cy="545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6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C8D4A6-7910-23F3-DA25-E71855E845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73"/>
          <a:stretch/>
        </p:blipFill>
        <p:spPr bwMode="auto">
          <a:xfrm>
            <a:off x="763524" y="733986"/>
            <a:ext cx="10664952" cy="5390029"/>
          </a:xfrm>
          <a:prstGeom prst="rect">
            <a:avLst/>
          </a:prstGeom>
          <a:noFill/>
          <a:effectLst>
            <a:outerShdw blurRad="292100" dist="165100" dir="6000000" sx="97000" sy="97000" algn="t"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0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BAE12-050E-EBA9-1D3D-193FA1E27173}"/>
              </a:ext>
            </a:extLst>
          </p:cNvPr>
          <p:cNvSpPr>
            <a:spLocks noGrp="1"/>
          </p:cNvSpPr>
          <p:nvPr>
            <p:ph type="title"/>
          </p:nvPr>
        </p:nvSpPr>
        <p:spPr>
          <a:xfrm>
            <a:off x="71120" y="992094"/>
            <a:ext cx="5049520" cy="2795160"/>
          </a:xfrm>
        </p:spPr>
        <p:txBody>
          <a:bodyPr vert="horz" lIns="91440" tIns="45720" rIns="91440" bIns="45720" rtlCol="0" anchor="b">
            <a:normAutofit/>
          </a:bodyPr>
          <a:lstStyle/>
          <a:p>
            <a:pPr algn="ctr"/>
            <a:r>
              <a:rPr lang="en-US" sz="4800" kern="1200" dirty="0" err="1">
                <a:solidFill>
                  <a:schemeClr val="tx1"/>
                </a:solidFill>
                <a:latin typeface="+mj-lt"/>
                <a:ea typeface="+mj-ea"/>
                <a:cs typeface="+mj-cs"/>
              </a:rPr>
              <a:t>Matteüs</a:t>
            </a:r>
            <a:r>
              <a:rPr lang="en-US" sz="4800" kern="1200" dirty="0">
                <a:solidFill>
                  <a:schemeClr val="tx1"/>
                </a:solidFill>
                <a:latin typeface="+mj-lt"/>
                <a:ea typeface="+mj-ea"/>
                <a:cs typeface="+mj-cs"/>
              </a:rPr>
              <a:t> 25:14-30</a:t>
            </a:r>
          </a:p>
        </p:txBody>
      </p:sp>
      <p:pic>
        <p:nvPicPr>
          <p:cNvPr id="3074" name="Picture 2" descr="Nelly Bube">
            <a:extLst>
              <a:ext uri="{FF2B5EF4-FFF2-40B4-BE49-F238E27FC236}">
                <a16:creationId xmlns:a16="http://schemas.microsoft.com/office/drawing/2014/main" id="{B288AE72-6221-3DCA-4B1B-6AE417A86A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052"/>
          <a:stretch/>
        </p:blipFill>
        <p:spPr bwMode="auto">
          <a:xfrm>
            <a:off x="5895751" y="688309"/>
            <a:ext cx="5708649" cy="545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26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fbeelding met Kleurrijkheid, kunst&#10;&#10;Automatisch gegenereerde beschrijving">
            <a:extLst>
              <a:ext uri="{FF2B5EF4-FFF2-40B4-BE49-F238E27FC236}">
                <a16:creationId xmlns:a16="http://schemas.microsoft.com/office/drawing/2014/main" id="{235DD834-AAC1-B735-60DB-2D0F77DCD420}"/>
              </a:ext>
            </a:extLst>
          </p:cNvPr>
          <p:cNvPicPr>
            <a:picLocks noChangeAspect="1"/>
          </p:cNvPicPr>
          <p:nvPr/>
        </p:nvPicPr>
        <p:blipFill>
          <a:blip r:embed="rId2">
            <a:alphaModFix amt="50000"/>
          </a:blip>
          <a:srcRect t="1722" r="-1" b="-1"/>
          <a:stretch/>
        </p:blipFill>
        <p:spPr>
          <a:xfrm>
            <a:off x="20" y="10"/>
            <a:ext cx="12188931" cy="6857990"/>
          </a:xfrm>
          <a:prstGeom prst="rect">
            <a:avLst/>
          </a:prstGeom>
        </p:spPr>
      </p:pic>
      <p:sp>
        <p:nvSpPr>
          <p:cNvPr id="2" name="Titel 1">
            <a:extLst>
              <a:ext uri="{FF2B5EF4-FFF2-40B4-BE49-F238E27FC236}">
                <a16:creationId xmlns:a16="http://schemas.microsoft.com/office/drawing/2014/main" id="{36B94751-3E6A-4734-8EC7-3A57056661B0}"/>
              </a:ext>
            </a:extLst>
          </p:cNvPr>
          <p:cNvSpPr>
            <a:spLocks noGrp="1"/>
          </p:cNvSpPr>
          <p:nvPr>
            <p:ph type="ctrTitle"/>
          </p:nvPr>
        </p:nvSpPr>
        <p:spPr>
          <a:xfrm>
            <a:off x="1527048" y="1124712"/>
            <a:ext cx="9144000" cy="3063240"/>
          </a:xfrm>
        </p:spPr>
        <p:txBody>
          <a:bodyPr>
            <a:normAutofit/>
          </a:bodyPr>
          <a:lstStyle/>
          <a:p>
            <a:r>
              <a:rPr lang="nl-NL" sz="6600" dirty="0">
                <a:solidFill>
                  <a:schemeClr val="bg1"/>
                </a:solidFill>
              </a:rPr>
              <a:t>Wat zijn de ‘talenten’ die God ons geeft? </a:t>
            </a:r>
          </a:p>
        </p:txBody>
      </p:sp>
      <p:sp>
        <p:nvSpPr>
          <p:cNvPr id="3" name="Ondertitel 2">
            <a:extLst>
              <a:ext uri="{FF2B5EF4-FFF2-40B4-BE49-F238E27FC236}">
                <a16:creationId xmlns:a16="http://schemas.microsoft.com/office/drawing/2014/main" id="{49559027-B70A-A7C1-F407-39B69C1EEAEA}"/>
              </a:ext>
            </a:extLst>
          </p:cNvPr>
          <p:cNvSpPr>
            <a:spLocks noGrp="1"/>
          </p:cNvSpPr>
          <p:nvPr>
            <p:ph type="subTitle" idx="1"/>
          </p:nvPr>
        </p:nvSpPr>
        <p:spPr>
          <a:xfrm>
            <a:off x="1527048" y="4599432"/>
            <a:ext cx="9144000" cy="1227520"/>
          </a:xfrm>
        </p:spPr>
        <p:txBody>
          <a:bodyPr>
            <a:normAutofit/>
          </a:bodyPr>
          <a:lstStyle/>
          <a:p>
            <a:endParaRPr lang="nl-NL">
              <a:solidFill>
                <a:schemeClr val="bg1"/>
              </a:solidFill>
            </a:endParaRPr>
          </a:p>
        </p:txBody>
      </p:sp>
      <p:sp>
        <p:nvSpPr>
          <p:cNvPr id="22"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83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fbeelding met Kleurrijkheid, kunst&#10;&#10;Automatisch gegenereerde beschrijving">
            <a:extLst>
              <a:ext uri="{FF2B5EF4-FFF2-40B4-BE49-F238E27FC236}">
                <a16:creationId xmlns:a16="http://schemas.microsoft.com/office/drawing/2014/main" id="{235DD834-AAC1-B735-60DB-2D0F77DCD420}"/>
              </a:ext>
            </a:extLst>
          </p:cNvPr>
          <p:cNvPicPr>
            <a:picLocks noChangeAspect="1"/>
          </p:cNvPicPr>
          <p:nvPr/>
        </p:nvPicPr>
        <p:blipFill>
          <a:blip r:embed="rId2"/>
          <a:srcRect t="1765"/>
          <a:stretch/>
        </p:blipFill>
        <p:spPr>
          <a:xfrm>
            <a:off x="20" y="1282"/>
            <a:ext cx="12191980" cy="6856718"/>
          </a:xfrm>
          <a:prstGeom prst="rect">
            <a:avLst/>
          </a:prstGeom>
        </p:spPr>
      </p:pic>
    </p:spTree>
    <p:extLst>
      <p:ext uri="{BB962C8B-B14F-4D97-AF65-F5344CB8AC3E}">
        <p14:creationId xmlns:p14="http://schemas.microsoft.com/office/powerpoint/2010/main" val="27878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Caran d'Ache Supracolor  Soft blik 80 aquarelpotloden">
            <a:extLst>
              <a:ext uri="{FF2B5EF4-FFF2-40B4-BE49-F238E27FC236}">
                <a16:creationId xmlns:a16="http://schemas.microsoft.com/office/drawing/2014/main" id="{6293F2DC-9EA2-24D8-854D-0AC5706615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503" b="1675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15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fbeelding met Kleurrijkheid, kunst&#10;&#10;Automatisch gegenereerde beschrijving">
            <a:extLst>
              <a:ext uri="{FF2B5EF4-FFF2-40B4-BE49-F238E27FC236}">
                <a16:creationId xmlns:a16="http://schemas.microsoft.com/office/drawing/2014/main" id="{235DD834-AAC1-B735-60DB-2D0F77DCD420}"/>
              </a:ext>
            </a:extLst>
          </p:cNvPr>
          <p:cNvPicPr>
            <a:picLocks noChangeAspect="1"/>
          </p:cNvPicPr>
          <p:nvPr/>
        </p:nvPicPr>
        <p:blipFill>
          <a:blip r:embed="rId2"/>
          <a:srcRect t="1765"/>
          <a:stretch/>
        </p:blipFill>
        <p:spPr>
          <a:xfrm>
            <a:off x="20" y="1282"/>
            <a:ext cx="12191980" cy="6856718"/>
          </a:xfrm>
          <a:prstGeom prst="rect">
            <a:avLst/>
          </a:prstGeom>
        </p:spPr>
      </p:pic>
    </p:spTree>
    <p:extLst>
      <p:ext uri="{BB962C8B-B14F-4D97-AF65-F5344CB8AC3E}">
        <p14:creationId xmlns:p14="http://schemas.microsoft.com/office/powerpoint/2010/main" val="2357002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513</TotalTime>
  <Words>139</Words>
  <Application>Microsoft Office PowerPoint</Application>
  <PresentationFormat>Breedbeeld</PresentationFormat>
  <Paragraphs>7</Paragraphs>
  <Slides>11</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Aptos</vt:lpstr>
      <vt:lpstr>Aptos Display</vt:lpstr>
      <vt:lpstr>Arial</vt:lpstr>
      <vt:lpstr>Kantoorthema</vt:lpstr>
      <vt:lpstr>Zondag 18 augustus</vt:lpstr>
      <vt:lpstr>PowerPoint-presentatie</vt:lpstr>
      <vt:lpstr>Matteüs 25:14-30</vt:lpstr>
      <vt:lpstr>PowerPoint-presentatie</vt:lpstr>
      <vt:lpstr>Matteüs 25:14-30</vt:lpstr>
      <vt:lpstr>Wat zijn de ‘talenten’ die God ons geeft? </vt:lpstr>
      <vt:lpstr>PowerPoint-presentatie</vt:lpstr>
      <vt:lpstr>PowerPoint-presentatie</vt:lpstr>
      <vt:lpstr>PowerPoint-presentatie</vt:lpstr>
      <vt:lpstr>PowerPoint-presentatie</vt:lpstr>
      <vt:lpstr>Moge God ons zegenen met onrust bij gemakkelijke antwoorden, halve waarheden, en oppervlakkige relaties zodat er diepgang vanuit ons hart moge leven.   Moge God ons zegenen met boosheid over onrechtvaardigheid, onderdrukking, en uitbuiting van mensen zodat we werken voor rechtvaardigheid, vrijheid, en vrede.   Moge God ons zegenen met tranen die we plengen voor hen die lijden door pijn, verwerping, honger, en oorlog zodat we onze handen zullen uitstrekken tot troost.   En moge God ons zegenen met zoveel dwaasheid dat we geloven een verschil te maken in de wereld. Zodat we kunnen doen waarvan anderen zeggen dat het onmogelijk 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Marjon Dijkman</dc:creator>
  <cp:lastModifiedBy>Marjon Dijkman</cp:lastModifiedBy>
  <cp:revision>3</cp:revision>
  <dcterms:created xsi:type="dcterms:W3CDTF">2024-08-17T09:14:46Z</dcterms:created>
  <dcterms:modified xsi:type="dcterms:W3CDTF">2024-08-17T17:48:25Z</dcterms:modified>
</cp:coreProperties>
</file>