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1" r:id="rId4"/>
    <p:sldId id="268" r:id="rId5"/>
    <p:sldId id="273" r:id="rId6"/>
    <p:sldId id="262" r:id="rId7"/>
    <p:sldId id="263" r:id="rId8"/>
    <p:sldId id="265" r:id="rId9"/>
    <p:sldId id="267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281"/>
    <a:srgbClr val="D77056"/>
    <a:srgbClr val="E8713B"/>
    <a:srgbClr val="206182"/>
    <a:srgbClr val="9E6B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8EAE8-A0BA-4708-B18E-090FEC7B53C2}" type="datetimeFigureOut">
              <a:rPr lang="nl-NL" smtClean="0"/>
              <a:t>6-7-2024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1B489-1590-4E07-BEB1-9609ED9D17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9523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1B489-1590-4E07-BEB1-9609ED9D177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99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6C611-BFC9-BB6D-DDE4-2C36242E2F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EA01EE6-8B80-B124-BA3F-2D292661D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61DBC4-F0D7-4F7B-6B76-1E2024EF0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3FFE-73E9-402C-85DD-4270E75B6091}" type="datetimeFigureOut">
              <a:rPr lang="nl-NL" smtClean="0"/>
              <a:t>6-7-2024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8E99B4-9610-8433-24CF-E7735E7D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BE700D-70FE-331B-62B6-ECF539D7D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DA90-CE93-4D21-8B95-148B3F208C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536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74DC7-5896-305D-A6CF-EDD59CD7C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5D5187D-7C75-6851-3A59-BC50AA0DE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E5E38C-88D4-4978-4606-309A5609E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3FFE-73E9-402C-85DD-4270E75B6091}" type="datetimeFigureOut">
              <a:rPr lang="nl-NL" smtClean="0"/>
              <a:t>6-7-2024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FC60FA-C13B-E930-EA04-09D809151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3C440D-383B-E8AA-B545-3CB7392C1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DA90-CE93-4D21-8B95-148B3F208C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3214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18E4B07-EE50-B9C8-2898-9D311F2A0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5A1580-FC69-5C07-353E-80BE6EA4F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13B1F6-0E57-49A6-738A-780BDC226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3FFE-73E9-402C-85DD-4270E75B6091}" type="datetimeFigureOut">
              <a:rPr lang="nl-NL" smtClean="0"/>
              <a:t>6-7-2024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3BFFC2-244D-0279-1F3F-F3227B091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89ADBA-BD2A-789F-3B62-EA9387636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DA90-CE93-4D21-8B95-148B3F208C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890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DF4D02-C5EA-EF74-DDE8-19DD198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ADF08D-9720-5DCF-091C-E738EB9F8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02E904-5E89-BA92-CE95-FE9C00DA1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3FFE-73E9-402C-85DD-4270E75B6091}" type="datetimeFigureOut">
              <a:rPr lang="nl-NL" smtClean="0"/>
              <a:t>6-7-2024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05495F-3D7B-14F8-12FA-2C8D210F1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F19E0D-FEC0-1A3C-77B6-414096C23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DA90-CE93-4D21-8B95-148B3F208C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604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527C6-2CFF-61A4-5B7E-C62B677C0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B428CF-0F5A-63D1-A88B-80A0D6809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B46CF6-CBF0-C696-6A53-691224834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3FFE-73E9-402C-85DD-4270E75B6091}" type="datetimeFigureOut">
              <a:rPr lang="nl-NL" smtClean="0"/>
              <a:t>6-7-2024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882953-51D3-C1A8-EEEC-067EB680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AC2F2C-F5D4-BE56-4483-85F8B102A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DA90-CE93-4D21-8B95-148B3F208C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84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96AD3D-8EAB-A7CB-492E-E64F787B4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077561-BC97-6104-38DC-E1F03E508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F573967-7808-0895-F737-B901FE1F8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D50ECD9-CFE0-601E-24E0-C22348A4A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3FFE-73E9-402C-85DD-4270E75B6091}" type="datetimeFigureOut">
              <a:rPr lang="nl-NL" smtClean="0"/>
              <a:t>6-7-2024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AD3BEE5-CD0C-A4A0-5018-21A18414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9A02F8A-E5DA-3CB9-2E76-491C0CE2E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DA90-CE93-4D21-8B95-148B3F208C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39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00EE30-07A9-AF61-81BD-07B24A052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BE329A-46A4-740B-B924-35BC91813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D143C5D-78F7-4E03-6216-B881D0090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A1016B-F3A8-D195-643D-908B3CEDB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5B1F2C5-98F7-46BE-AC85-272BC18D4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44B5CD9-32AC-9293-B02E-D496ACBB1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3FFE-73E9-402C-85DD-4270E75B6091}" type="datetimeFigureOut">
              <a:rPr lang="nl-NL" smtClean="0"/>
              <a:t>6-7-2024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D4E0370-1D57-411A-1185-C58252544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07FB7FE-C187-6465-AAE9-41E77FA8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DA90-CE93-4D21-8B95-148B3F208C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768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A2C59A-CFA6-ED5C-E05C-62A193ED4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2B52DB8-2903-708E-76E4-79FD55EE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3FFE-73E9-402C-85DD-4270E75B6091}" type="datetimeFigureOut">
              <a:rPr lang="nl-NL" smtClean="0"/>
              <a:t>6-7-2024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19477CF-A4CE-AA0B-97B7-CE3B03426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957F3C7-E5DD-986C-BA8D-0E9C3F4D0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DA90-CE93-4D21-8B95-148B3F208C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696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5A18C30-0EBE-2F1A-2355-1E32A692F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3FFE-73E9-402C-85DD-4270E75B6091}" type="datetimeFigureOut">
              <a:rPr lang="nl-NL" smtClean="0"/>
              <a:t>6-7-2024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0F18C2-F689-A0ED-0593-43BEBB00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720F2E3-A4F9-50D5-1C8E-DCC66995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DA90-CE93-4D21-8B95-148B3F208C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405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7DB8C0-E77A-B6D5-655B-FA2BF5043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CBE69F-2164-838E-AAAF-ABF79D86D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1D9DA02-1422-54D1-6ABB-356D04D94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C763D05-7485-3EE4-FFDD-33FDCED08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3FFE-73E9-402C-85DD-4270E75B6091}" type="datetimeFigureOut">
              <a:rPr lang="nl-NL" smtClean="0"/>
              <a:t>6-7-2024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1A229E7-EC80-560B-49A8-3019E44F6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48BB7A-B828-5B3D-93C4-2EAA17ED4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DA90-CE93-4D21-8B95-148B3F208C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3870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F24011-32EF-2253-6BFE-6B0A37FE2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46CA707-A43D-13EB-177E-BAB7A0AF1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DFDC3EE-5C89-013F-96BA-837947070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347CD1F-4D6A-810E-15BC-27F4199AA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3FFE-73E9-402C-85DD-4270E75B6091}" type="datetimeFigureOut">
              <a:rPr lang="nl-NL" smtClean="0"/>
              <a:t>6-7-2024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A65043-B66A-22F3-25F8-D7BABDF47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5617CF-C7B9-F03A-D7F3-4E3FE8176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DA90-CE93-4D21-8B95-148B3F208C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200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EC3D5FD-98FE-ADF0-A6B1-B715ADFB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002D1DC-FB5F-0411-79C0-6DE093977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3F3C59-6F12-8474-A958-92EE19D0D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B63FFE-73E9-402C-85DD-4270E75B6091}" type="datetimeFigureOut">
              <a:rPr lang="nl-NL" smtClean="0"/>
              <a:t>6-7-2024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358FBD-CE66-1AA2-192E-F759446EC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963AAC-1FA5-49B3-36D5-540255694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68DA90-CE93-4D21-8B95-148B3F208C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145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F5F5748-4721-63EF-9F74-C77B08A7C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044" y="4698614"/>
            <a:ext cx="5088650" cy="1198120"/>
          </a:xfrm>
        </p:spPr>
        <p:txBody>
          <a:bodyPr>
            <a:normAutofit/>
          </a:bodyPr>
          <a:lstStyle/>
          <a:p>
            <a:pPr algn="r"/>
            <a:r>
              <a:rPr lang="nl-NL" sz="2000" dirty="0">
                <a:solidFill>
                  <a:srgbClr val="FFFFFF"/>
                </a:solidFill>
              </a:rPr>
              <a:t>Zondag 7 juli</a:t>
            </a:r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6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63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20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64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1">
            <a:extLst>
              <a:ext uri="{FF2B5EF4-FFF2-40B4-BE49-F238E27FC236}">
                <a16:creationId xmlns:a16="http://schemas.microsoft.com/office/drawing/2014/main" id="{41BBC4E2-77AE-4A70-8F4E-420E9E2AD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609CB703-C563-4F1F-BF28-83C06E978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Graphic 32">
            <a:extLst>
              <a:ext uri="{FF2B5EF4-FFF2-40B4-BE49-F238E27FC236}">
                <a16:creationId xmlns:a16="http://schemas.microsoft.com/office/drawing/2014/main" id="{5DFC1D2F-D2C1-4B4C-A109-43567B85E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3202" y="114520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C8FFC6C-D334-EC7C-AE47-A51F1DDBA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02" r="27849" b="2"/>
          <a:stretch/>
        </p:blipFill>
        <p:spPr>
          <a:xfrm>
            <a:off x="1883229" y="132279"/>
            <a:ext cx="3555819" cy="3555819"/>
          </a:xfrm>
          <a:custGeom>
            <a:avLst/>
            <a:gdLst/>
            <a:ahLst/>
            <a:cxnLst/>
            <a:rect l="l" t="t" r="r" b="b"/>
            <a:pathLst>
              <a:path w="1924906" h="1924906">
                <a:moveTo>
                  <a:pt x="962453" y="0"/>
                </a:moveTo>
                <a:cubicBezTo>
                  <a:pt x="1494001" y="0"/>
                  <a:pt x="1924906" y="430905"/>
                  <a:pt x="1924906" y="962453"/>
                </a:cubicBezTo>
                <a:cubicBezTo>
                  <a:pt x="1924906" y="1494001"/>
                  <a:pt x="1494001" y="1924906"/>
                  <a:pt x="962453" y="1924906"/>
                </a:cubicBezTo>
                <a:cubicBezTo>
                  <a:pt x="430905" y="1924906"/>
                  <a:pt x="0" y="1494001"/>
                  <a:pt x="0" y="962453"/>
                </a:cubicBezTo>
                <a:cubicBezTo>
                  <a:pt x="0" y="430905"/>
                  <a:pt x="430905" y="0"/>
                  <a:pt x="962453" y="0"/>
                </a:cubicBezTo>
                <a:close/>
              </a:path>
            </a:pathLst>
          </a:custGeom>
        </p:spPr>
      </p:pic>
      <p:sp>
        <p:nvSpPr>
          <p:cNvPr id="26" name="Graphic 33">
            <a:extLst>
              <a:ext uri="{FF2B5EF4-FFF2-40B4-BE49-F238E27FC236}">
                <a16:creationId xmlns:a16="http://schemas.microsoft.com/office/drawing/2014/main" id="{FDE74ABC-C18D-4D27-A77F-43594963B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1825" y="306578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2D10ECDA-E67F-4C5B-A992-7DE9794A9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20" r="13494" b="-4"/>
          <a:stretch/>
        </p:blipFill>
        <p:spPr>
          <a:xfrm>
            <a:off x="4197746" y="4040416"/>
            <a:ext cx="3555818" cy="2817584"/>
          </a:xfrm>
          <a:custGeom>
            <a:avLst/>
            <a:gdLst/>
            <a:ahLst/>
            <a:cxnLst/>
            <a:rect l="l" t="t" r="r" b="b"/>
            <a:pathLst>
              <a:path w="3555818" h="2817584">
                <a:moveTo>
                  <a:pt x="1777909" y="0"/>
                </a:moveTo>
                <a:cubicBezTo>
                  <a:pt x="2759821" y="0"/>
                  <a:pt x="3555818" y="795997"/>
                  <a:pt x="3555818" y="1777909"/>
                </a:cubicBezTo>
                <a:cubicBezTo>
                  <a:pt x="3555818" y="2146126"/>
                  <a:pt x="3443881" y="2488199"/>
                  <a:pt x="3252179" y="2771955"/>
                </a:cubicBezTo>
                <a:lnTo>
                  <a:pt x="3218058" y="2817584"/>
                </a:lnTo>
                <a:lnTo>
                  <a:pt x="337760" y="2817584"/>
                </a:lnTo>
                <a:lnTo>
                  <a:pt x="303639" y="2771955"/>
                </a:lnTo>
                <a:cubicBezTo>
                  <a:pt x="111937" y="2488199"/>
                  <a:pt x="0" y="2146126"/>
                  <a:pt x="0" y="1777909"/>
                </a:cubicBezTo>
                <a:cubicBezTo>
                  <a:pt x="0" y="795997"/>
                  <a:pt x="795997" y="0"/>
                  <a:pt x="1777909" y="0"/>
                </a:cubicBezTo>
                <a:close/>
              </a:path>
            </a:pathLst>
          </a:custGeom>
        </p:spPr>
      </p:pic>
      <p:sp>
        <p:nvSpPr>
          <p:cNvPr id="22" name="Graphic 31">
            <a:extLst>
              <a:ext uri="{FF2B5EF4-FFF2-40B4-BE49-F238E27FC236}">
                <a16:creationId xmlns:a16="http://schemas.microsoft.com/office/drawing/2014/main" id="{1CF7DF92-B01A-4340-9465-5B2DC9650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230" y="40510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74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1">
            <a:extLst>
              <a:ext uri="{FF2B5EF4-FFF2-40B4-BE49-F238E27FC236}">
                <a16:creationId xmlns:a16="http://schemas.microsoft.com/office/drawing/2014/main" id="{41BBC4E2-77AE-4A70-8F4E-420E9E2AD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609CB703-C563-4F1F-BF28-83C06E978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D1BEA-C846-E4C8-05F2-225161502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608" y="583346"/>
            <a:ext cx="5634102" cy="26101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nl-NL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Jezus kan verandering brengen in jouw ontoereikende</a:t>
            </a:r>
            <a:br>
              <a:rPr lang="nl-NL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nl-NL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situatie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Graphic 32">
            <a:extLst>
              <a:ext uri="{FF2B5EF4-FFF2-40B4-BE49-F238E27FC236}">
                <a16:creationId xmlns:a16="http://schemas.microsoft.com/office/drawing/2014/main" id="{5DFC1D2F-D2C1-4B4C-A109-43567B85E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3202" y="114520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C8FFC6C-D334-EC7C-AE47-A51F1DDBA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02" r="27849" b="2"/>
          <a:stretch/>
        </p:blipFill>
        <p:spPr>
          <a:xfrm>
            <a:off x="1883229" y="132279"/>
            <a:ext cx="3555819" cy="3555819"/>
          </a:xfrm>
          <a:custGeom>
            <a:avLst/>
            <a:gdLst/>
            <a:ahLst/>
            <a:cxnLst/>
            <a:rect l="l" t="t" r="r" b="b"/>
            <a:pathLst>
              <a:path w="1924906" h="1924906">
                <a:moveTo>
                  <a:pt x="962453" y="0"/>
                </a:moveTo>
                <a:cubicBezTo>
                  <a:pt x="1494001" y="0"/>
                  <a:pt x="1924906" y="430905"/>
                  <a:pt x="1924906" y="962453"/>
                </a:cubicBezTo>
                <a:cubicBezTo>
                  <a:pt x="1924906" y="1494001"/>
                  <a:pt x="1494001" y="1924906"/>
                  <a:pt x="962453" y="1924906"/>
                </a:cubicBezTo>
                <a:cubicBezTo>
                  <a:pt x="430905" y="1924906"/>
                  <a:pt x="0" y="1494001"/>
                  <a:pt x="0" y="962453"/>
                </a:cubicBezTo>
                <a:cubicBezTo>
                  <a:pt x="0" y="430905"/>
                  <a:pt x="430905" y="0"/>
                  <a:pt x="962453" y="0"/>
                </a:cubicBezTo>
                <a:close/>
              </a:path>
            </a:pathLst>
          </a:custGeom>
        </p:spPr>
      </p:pic>
      <p:sp>
        <p:nvSpPr>
          <p:cNvPr id="26" name="Graphic 33">
            <a:extLst>
              <a:ext uri="{FF2B5EF4-FFF2-40B4-BE49-F238E27FC236}">
                <a16:creationId xmlns:a16="http://schemas.microsoft.com/office/drawing/2014/main" id="{FDE74ABC-C18D-4D27-A77F-43594963B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1825" y="306578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2D10ECDA-E67F-4C5B-A992-7DE9794A9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20" r="13494" b="-4"/>
          <a:stretch/>
        </p:blipFill>
        <p:spPr>
          <a:xfrm>
            <a:off x="4197746" y="4040416"/>
            <a:ext cx="3555818" cy="2817584"/>
          </a:xfrm>
          <a:custGeom>
            <a:avLst/>
            <a:gdLst/>
            <a:ahLst/>
            <a:cxnLst/>
            <a:rect l="l" t="t" r="r" b="b"/>
            <a:pathLst>
              <a:path w="3555818" h="2817584">
                <a:moveTo>
                  <a:pt x="1777909" y="0"/>
                </a:moveTo>
                <a:cubicBezTo>
                  <a:pt x="2759821" y="0"/>
                  <a:pt x="3555818" y="795997"/>
                  <a:pt x="3555818" y="1777909"/>
                </a:cubicBezTo>
                <a:cubicBezTo>
                  <a:pt x="3555818" y="2146126"/>
                  <a:pt x="3443881" y="2488199"/>
                  <a:pt x="3252179" y="2771955"/>
                </a:cubicBezTo>
                <a:lnTo>
                  <a:pt x="3218058" y="2817584"/>
                </a:lnTo>
                <a:lnTo>
                  <a:pt x="337760" y="2817584"/>
                </a:lnTo>
                <a:lnTo>
                  <a:pt x="303639" y="2771955"/>
                </a:lnTo>
                <a:cubicBezTo>
                  <a:pt x="111937" y="2488199"/>
                  <a:pt x="0" y="2146126"/>
                  <a:pt x="0" y="1777909"/>
                </a:cubicBezTo>
                <a:cubicBezTo>
                  <a:pt x="0" y="795997"/>
                  <a:pt x="795997" y="0"/>
                  <a:pt x="1777909" y="0"/>
                </a:cubicBezTo>
                <a:close/>
              </a:path>
            </a:pathLst>
          </a:custGeom>
        </p:spPr>
      </p:pic>
      <p:sp>
        <p:nvSpPr>
          <p:cNvPr id="22" name="Graphic 31">
            <a:extLst>
              <a:ext uri="{FF2B5EF4-FFF2-40B4-BE49-F238E27FC236}">
                <a16:creationId xmlns:a16="http://schemas.microsoft.com/office/drawing/2014/main" id="{1CF7DF92-B01A-4340-9465-5B2DC9650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230" y="40510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20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rgbClr val="D77056"/>
            </a:gs>
            <a:gs pos="0">
              <a:srgbClr val="D77056"/>
            </a:gs>
            <a:gs pos="58000">
              <a:srgbClr val="5C657B"/>
            </a:gs>
            <a:gs pos="34000">
              <a:srgbClr val="9E6B72"/>
            </a:gs>
            <a:gs pos="100000">
              <a:srgbClr val="33628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74FCB3-0F74-4107-C376-6EFB1604A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Johannes 2:1-11 (NBV21)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3FFD7C-90D1-23FC-54FF-5BEBC0DC1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Op de derde dag was er een bruiloft in </a:t>
            </a:r>
            <a:r>
              <a:rPr lang="nl-NL" dirty="0" err="1">
                <a:solidFill>
                  <a:schemeClr val="bg1"/>
                </a:solidFill>
              </a:rPr>
              <a:t>Kana</a:t>
            </a:r>
            <a:r>
              <a:rPr lang="nl-NL" dirty="0">
                <a:solidFill>
                  <a:schemeClr val="bg1"/>
                </a:solidFill>
              </a:rPr>
              <a:t>, in Galilea. De moeder van Jezus was er, en ook Jezus en zijn leerlingen waren op de bruiloft uitgenodigd.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Toen de wijn bijna op was, zei de moeder van Jezus tegen Hem: ‘Ze hebben geen wijn meer.’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‘Vrouw, wat wilt u van Me?’ zei Jezus. ‘Mijn tijd is nog niet gekomen.’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Daarop sprak zijn moeder de bedienden aan: ‘Doe maar wat Hij jullie zegt, wat het ook is.’</a:t>
            </a:r>
          </a:p>
        </p:txBody>
      </p:sp>
    </p:spTree>
    <p:extLst>
      <p:ext uri="{BB962C8B-B14F-4D97-AF65-F5344CB8AC3E}">
        <p14:creationId xmlns:p14="http://schemas.microsoft.com/office/powerpoint/2010/main" val="3777077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rgbClr val="D77056"/>
            </a:gs>
            <a:gs pos="0">
              <a:srgbClr val="D77056"/>
            </a:gs>
            <a:gs pos="58000">
              <a:srgbClr val="5C657B"/>
            </a:gs>
            <a:gs pos="34000">
              <a:srgbClr val="9E6B72"/>
            </a:gs>
            <a:gs pos="100000">
              <a:srgbClr val="33628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B44F8741-7E9B-F154-3101-4CD5C816A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1734"/>
            <a:ext cx="10515600" cy="57745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Nu stonden daar voor het Joodse reinigingsritueel zes stenen watervaten, elk met een inhoud van twee à drie </a:t>
            </a:r>
            <a:r>
              <a:rPr lang="nl-NL" dirty="0" err="1">
                <a:solidFill>
                  <a:schemeClr val="bg1"/>
                </a:solidFill>
              </a:rPr>
              <a:t>metrete</a:t>
            </a:r>
            <a:r>
              <a:rPr lang="nl-NL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Jezus zei tegen de bedienden: ‘Vul de vaten met water.’ Ze vulden ze tot de rand.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Toen zei Hij: ‘Schep er nu wat uit, en breng dat naar de ceremoniemeester.’ Dat deden ze.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En toen de ceremoniemeester het water dat wijn geworden was, proefde – hij wist niet waar die vandaan kwam, maar de bedienden die het water geschept hadden wisten het wel – riep hij de bruidegom en zei tegen hem: ‘Iedereen zet zijn gasten eerst de goede wijn voor en als ze dronken zijn de minder goede. Maar u hebt de beste wijn tot nu bewaard!’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Dit heeft Jezus in </a:t>
            </a:r>
            <a:r>
              <a:rPr lang="nl-NL" dirty="0" err="1">
                <a:solidFill>
                  <a:schemeClr val="bg1"/>
                </a:solidFill>
              </a:rPr>
              <a:t>Kana</a:t>
            </a:r>
            <a:r>
              <a:rPr lang="nl-NL" dirty="0">
                <a:solidFill>
                  <a:schemeClr val="bg1"/>
                </a:solidFill>
              </a:rPr>
              <a:t>, in Galilea, gedaan als eerste teken; Hij toonde zo zijn grootheid en zijn leerlingen geloofden in Hem.</a:t>
            </a:r>
          </a:p>
        </p:txBody>
      </p:sp>
    </p:spTree>
    <p:extLst>
      <p:ext uri="{BB962C8B-B14F-4D97-AF65-F5344CB8AC3E}">
        <p14:creationId xmlns:p14="http://schemas.microsoft.com/office/powerpoint/2010/main" val="3092451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DE60F83-73F8-5AE4-3581-112FF210D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91" r="23250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8A0121-5D28-EADC-0389-66A6825B9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dirty="0"/>
              <a:t>Wijn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641872-FA7E-1756-6A15-32D37CAA6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nl-NL" dirty="0"/>
              <a:t>Zegen</a:t>
            </a:r>
          </a:p>
          <a:p>
            <a:r>
              <a:rPr lang="nl-NL" dirty="0"/>
              <a:t>Vreugde</a:t>
            </a:r>
          </a:p>
          <a:p>
            <a:endParaRPr lang="nl-NL" dirty="0"/>
          </a:p>
          <a:p>
            <a:r>
              <a:rPr lang="nl-NL" dirty="0"/>
              <a:t>Het bloed van Jezus</a:t>
            </a:r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12689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 descr="Afbeelding met trouwjurk, zwart-wit, hoofdbedekking&#10;&#10;Automatisch gegenereerde beschrijving">
            <a:extLst>
              <a:ext uri="{FF2B5EF4-FFF2-40B4-BE49-F238E27FC236}">
                <a16:creationId xmlns:a16="http://schemas.microsoft.com/office/drawing/2014/main" id="{BAA1D79E-B1A0-3C6A-E1D4-BBBB07E3C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2" b="2491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8A0121-5D28-EADC-0389-66A6825B9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dirty="0"/>
              <a:t>Bruiloftsfeest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641872-FA7E-1756-6A15-32D37CAA6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nl-NL" dirty="0"/>
              <a:t>Wij zijn de bruid</a:t>
            </a:r>
          </a:p>
          <a:p>
            <a:r>
              <a:rPr lang="nl-NL" dirty="0"/>
              <a:t>Hemels bruiloftsfeest</a:t>
            </a:r>
          </a:p>
          <a:p>
            <a:endParaRPr lang="nl-NL" dirty="0"/>
          </a:p>
          <a:p>
            <a:r>
              <a:rPr lang="nl-NL" dirty="0"/>
              <a:t>Het beste komt nog!</a:t>
            </a:r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3577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30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D1BEA-C846-E4C8-05F2-225161502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100" y="583345"/>
            <a:ext cx="6811687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Jezus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kan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verandering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brengen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jouw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ontoereikende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situatie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8" name="Straight Connector 3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44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30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D1BEA-C846-E4C8-05F2-225161502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57" y="583345"/>
            <a:ext cx="5760730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Jezus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kan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verandering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brengen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jouw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ontoereikende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situatie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8" name="Straight Connector 3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Ondertitel 5">
            <a:extLst>
              <a:ext uri="{FF2B5EF4-FFF2-40B4-BE49-F238E27FC236}">
                <a16:creationId xmlns:a16="http://schemas.microsoft.com/office/drawing/2014/main" id="{623B82E5-C76C-A98F-CCDE-47DF0FFBBB92}"/>
              </a:ext>
            </a:extLst>
          </p:cNvPr>
          <p:cNvSpPr txBox="1">
            <a:spLocks/>
          </p:cNvSpPr>
          <p:nvPr/>
        </p:nvSpPr>
        <p:spPr>
          <a:xfrm>
            <a:off x="1524000" y="4183380"/>
            <a:ext cx="9144000" cy="2340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200" dirty="0">
                <a:solidFill>
                  <a:schemeClr val="bg1"/>
                </a:solidFill>
              </a:rPr>
              <a:t>Efeziërs 3:20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God is in staat om eindeloos veel meer te doen dan wij kunnen bidden of bedenken. Dat doet Hij door de kracht die in ons werkt.</a:t>
            </a:r>
          </a:p>
        </p:txBody>
      </p:sp>
    </p:spTree>
    <p:extLst>
      <p:ext uri="{BB962C8B-B14F-4D97-AF65-F5344CB8AC3E}">
        <p14:creationId xmlns:p14="http://schemas.microsoft.com/office/powerpoint/2010/main" val="227819147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344</Words>
  <Application>Microsoft Office PowerPoint</Application>
  <PresentationFormat>Breedbeeld</PresentationFormat>
  <Paragraphs>27</Paragraphs>
  <Slides>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Jezus kan verandering brengen in jouw ontoereikende  situatie</vt:lpstr>
      <vt:lpstr>Johannes 2:1-11 (NBV21)</vt:lpstr>
      <vt:lpstr>PowerPoint-presentatie</vt:lpstr>
      <vt:lpstr>Wijn</vt:lpstr>
      <vt:lpstr>Bruiloftsfeest</vt:lpstr>
      <vt:lpstr>Jezus kan verandering brengen in jouw ontoereikende  situatie</vt:lpstr>
      <vt:lpstr>Jezus kan verandering brengen in jouw ontoereikende  situatie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Marjon Dijkman</dc:creator>
  <cp:lastModifiedBy>Marjon Dijkman</cp:lastModifiedBy>
  <cp:revision>7</cp:revision>
  <dcterms:created xsi:type="dcterms:W3CDTF">2024-07-06T12:56:37Z</dcterms:created>
  <dcterms:modified xsi:type="dcterms:W3CDTF">2024-07-06T18:24:48Z</dcterms:modified>
</cp:coreProperties>
</file>