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357" r:id="rId2"/>
    <p:sldId id="391" r:id="rId3"/>
    <p:sldId id="394" r:id="rId4"/>
    <p:sldId id="393" r:id="rId5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24CAF0"/>
    <a:srgbClr val="BAF5FF"/>
    <a:srgbClr val="0DEBF0"/>
    <a:srgbClr val="2D2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33"/>
    <p:restoredTop sz="91818"/>
  </p:normalViewPr>
  <p:slideViewPr>
    <p:cSldViewPr>
      <p:cViewPr varScale="1">
        <p:scale>
          <a:sx n="51" d="100"/>
          <a:sy n="51" d="100"/>
        </p:scale>
        <p:origin x="224" y="3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0CE822B-0595-4896-8822-6610CA882129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452782-DCE6-4FCF-ABB9-93D35FFC7E1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616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452782-DCE6-4FCF-ABB9-93D35FFC7E16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703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452782-DCE6-4FCF-ABB9-93D35FFC7E16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776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452782-DCE6-4FCF-ABB9-93D35FFC7E16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69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452782-DCE6-4FCF-ABB9-93D35FFC7E16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178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4E2B-8207-441E-B95D-7D59EF4BA4A8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5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CF9BD-903D-427B-A64F-101B016438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C4258-306D-4664-8B2C-5CB41E726AD2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8CC5D-C585-49C4-82ED-7B1A1B1958B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FB93D-EB16-4B79-AEA2-CC295EAD2216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34A29-98F8-44E7-B92E-7EAB8A548C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76B11-AF42-4AEB-BD6D-BA5F977414D9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11255-C7EB-4917-A458-E62E6BB176A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AE73-3992-4A09-8928-E5C286464448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38431-E102-49FF-9611-1607B3534C3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4929-EC5F-4D07-A0B3-40D0A5BF1E24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7C010-5358-46D0-B478-E8540708B48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750C4-3113-45A3-8DCB-9AA7CDD8C20A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8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669B9-C873-43DD-8559-1D2F3CBAF9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2B127-6DA3-4957-863F-B909A592298A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4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9B0-CC49-4988-B42E-DF98A140187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4AC8C-1FDE-4BBB-B874-89FE47959509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849F-F0D2-414A-ADFB-8356E648748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772A3-0624-4E90-94D1-4B45F59D2392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6B835-D95C-4DE4-8B6B-78501C2FCC7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met één afgeknipte en afgeronde hoek 8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hoekige driehoek 11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rije v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rije v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9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CE56E-061C-4A74-B12E-3151D4F1252C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10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9F27-154B-470D-B915-6246D2D653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4CAF0">
                <a:lumMod val="100000"/>
              </a:srgbClr>
            </a:gs>
            <a:gs pos="25000">
              <a:srgbClr val="24CAF0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8676" name="Tijdelijke aanduiding voor titel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en-US"/>
          </a:p>
        </p:txBody>
      </p:sp>
      <p:sp>
        <p:nvSpPr>
          <p:cNvPr id="28677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E62D7C-E0A7-4C8B-B168-48820EFB5394}" type="datetimeFigureOut">
              <a:rPr lang="nl-NL"/>
              <a:pPr>
                <a:defRPr/>
              </a:pPr>
              <a:t>30-06-2024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DFADA9-EB25-432E-8B11-8D50353ECDB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grpSp>
        <p:nvGrpSpPr>
          <p:cNvPr id="28681" name="Groe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1" r:id="rId5"/>
    <p:sldLayoutId id="2147483740" r:id="rId6"/>
    <p:sldLayoutId id="2147483739" r:id="rId7"/>
    <p:sldLayoutId id="2147483738" r:id="rId8"/>
    <p:sldLayoutId id="2147483746" r:id="rId9"/>
    <p:sldLayoutId id="2147483737" r:id="rId10"/>
    <p:sldLayoutId id="214748373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4CAF0">
                <a:lumMod val="100000"/>
              </a:srgbClr>
            </a:gs>
            <a:gs pos="25000">
              <a:srgbClr val="24CAF0"/>
            </a:gs>
            <a:gs pos="100000">
              <a:schemeClr val="bg2">
                <a:shade val="15000"/>
                <a:satMod val="320000"/>
                <a:lumMod val="10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816224"/>
            <a:ext cx="12192000" cy="1828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 jij een wonder nodig?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2700000" y="1155700"/>
            <a:ext cx="184731" cy="369332"/>
          </a:xfrm>
          <a:prstGeom prst="rect">
            <a:avLst/>
          </a:prstGeom>
          <a:gradFill>
            <a:gsLst>
              <a:gs pos="0">
                <a:srgbClr val="24CAF0">
                  <a:lumMod val="100000"/>
                </a:srgbClr>
              </a:gs>
              <a:gs pos="25000">
                <a:srgbClr val="24CAF0"/>
              </a:gs>
              <a:gs pos="100000">
                <a:schemeClr val="bg2">
                  <a:shade val="15000"/>
                  <a:satMod val="320000"/>
                </a:schemeClr>
              </a:gs>
            </a:gsLst>
            <a:path path="circle">
              <a:fillToRect l="10000" t="110000" r="10000" b="100000"/>
            </a:path>
          </a:gradFill>
        </p:spPr>
        <p:txBody>
          <a:bodyPr wrap="none" rtlCol="0"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8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4CAF0">
                <a:lumMod val="100000"/>
              </a:srgbClr>
            </a:gs>
            <a:gs pos="25000">
              <a:srgbClr val="24CAF0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911424" y="908720"/>
            <a:ext cx="103691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b="0" i="1" dirty="0">
                <a:effectLst/>
                <a:latin typeface="Arial" panose="020B0604020202020204" pitchFamily="34" charset="0"/>
              </a:rPr>
              <a:t>1 Jezus vertrok weer en ging naar Zijn vaderstad, gevolgd door Zijn leerlingen. 2 Toen de sabbat was aangebroken, gaf Hij onderricht in de synagoge, en vele toehoorders waren stomverbaasd en zeiden: ‘Waar haalt Hij dat allemaal vandaan? Wat is dat voor wijsheid die Hem gegeven is? En dan die wonderen die zijn handen tot stand brengen!  </a:t>
            </a:r>
            <a:endParaRPr lang="nl-NL" sz="2400" b="1" dirty="0"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nl-NL" sz="2400" b="0" i="1" dirty="0">
                <a:effectLst/>
                <a:latin typeface="Arial" panose="020B0604020202020204" pitchFamily="34" charset="0"/>
              </a:rPr>
              <a:t> </a:t>
            </a:r>
            <a:r>
              <a:rPr lang="nl-NL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nl-NL" sz="24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nl-NL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Hij is toch die timmerman, de zoon van Maria en de broer van Jakobus en </a:t>
            </a:r>
            <a:r>
              <a:rPr lang="nl-NL" sz="24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Joses</a:t>
            </a:r>
            <a:r>
              <a:rPr lang="nl-NL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en Judas en Simon? En wonen zijn zussen niet hier bij ons?’ </a:t>
            </a:r>
          </a:p>
          <a:p>
            <a:pPr algn="just"/>
            <a:endParaRPr lang="nl-NL" sz="2400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nl-NL" sz="2400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 ze namen aanstoot aan Hem.</a:t>
            </a:r>
            <a:r>
              <a:rPr lang="nl-NL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4</a:t>
            </a:r>
            <a:r>
              <a:rPr lang="nl-NL" sz="24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nl-NL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Jezus zei tegen hen: ‘Een profeet wordt overal erkend behalve in zijn vaderstad, onder zijn verwanten en huisgenoten.’ 5</a:t>
            </a:r>
            <a:r>
              <a:rPr lang="nl-NL" sz="24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nl-NL" sz="2400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Hij kon daar geen enkel wonder doen</a:t>
            </a:r>
            <a:r>
              <a:rPr lang="nl-NL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behalve dat Hij een paar zieken de handen oplegde en hen genas. 6</a:t>
            </a:r>
            <a:r>
              <a:rPr lang="nl-NL" sz="24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nl-NL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Hij stond verbaasd over hun ongeloof. </a:t>
            </a:r>
            <a:r>
              <a:rPr lang="nl-NL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</a:t>
            </a:r>
            <a:r>
              <a:rPr lang="nl-NL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nl-NL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Marcus 6:1-6</a:t>
            </a:r>
            <a:endParaRPr lang="nl-NL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2235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4CAF0">
                <a:lumMod val="100000"/>
              </a:srgbClr>
            </a:gs>
            <a:gs pos="25000">
              <a:srgbClr val="24CAF0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911424" y="2420888"/>
            <a:ext cx="1058517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/>
            <a:r>
              <a:rPr lang="nl-NL" sz="2400" b="0" i="1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Aanvaard elkaar daarom ter ere van God, zoals Christus u heeft aanvaard.							</a:t>
            </a:r>
          </a:p>
          <a:p>
            <a:pPr marL="228600"/>
            <a:r>
              <a:rPr lang="nl-NL" sz="2400" b="1" u="none" strike="noStrike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			         Rom.15:7</a:t>
            </a:r>
            <a:endParaRPr lang="nl-NL" sz="2400" b="1" i="1" u="none" strike="noStrike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/>
            <a:r>
              <a:rPr lang="nl-NL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					</a:t>
            </a:r>
            <a:endParaRPr lang="nl-NL" sz="24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72274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4CAF0">
                <a:lumMod val="100000"/>
              </a:srgbClr>
            </a:gs>
            <a:gs pos="25000">
              <a:srgbClr val="24CAF0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911424" y="2420888"/>
            <a:ext cx="103691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Want als jullie anderen hun misstappen vergeven, zal jullie hemelse Vader ook jullie vergeven. 15 Maar als je anderen niet vergeeft, zal jullie Vader jullie je misstappen evenmin vergeven. </a:t>
            </a:r>
            <a:r>
              <a:rPr lang="nl-NL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Mat.6:14-15</a:t>
            </a:r>
            <a:endParaRPr lang="nl-NL" sz="2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nl-N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355786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1873</TotalTime>
  <Words>256</Words>
  <Application>Microsoft Macintosh PowerPoint</Application>
  <PresentationFormat>Breedbeeld</PresentationFormat>
  <Paragraphs>15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Constantia</vt:lpstr>
      <vt:lpstr>Times New Roman</vt:lpstr>
      <vt:lpstr>Wingdings 2</vt:lpstr>
      <vt:lpstr>Stroom</vt:lpstr>
      <vt:lpstr>Heb jij een wonder nodig?</vt:lpstr>
      <vt:lpstr>PowerPoint-presentatie</vt:lpstr>
      <vt:lpstr>PowerPoint-presentatie</vt:lpstr>
      <vt:lpstr>PowerPoint-presentatie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/>
  <dc:creator>Act!Ing</dc:creator>
  <cp:keywords/>
  <dc:description/>
  <cp:lastModifiedBy>Microsoft Office User</cp:lastModifiedBy>
  <cp:revision>168</cp:revision>
  <cp:lastPrinted>2016-12-06T14:00:44Z</cp:lastPrinted>
  <dcterms:created xsi:type="dcterms:W3CDTF">2015-05-26T16:06:48Z</dcterms:created>
  <dcterms:modified xsi:type="dcterms:W3CDTF">2024-06-30T04:49:41Z</dcterms:modified>
  <cp:category/>
</cp:coreProperties>
</file>