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58" r:id="rId6"/>
    <p:sldId id="261" r:id="rId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361845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75893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102791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2335551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208806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203956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368289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126334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176175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542662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4/5/2023</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319250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4/5/2023</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‹nr.›</a:t>
            </a:fld>
            <a:endParaRPr lang="en-US" dirty="0"/>
          </a:p>
        </p:txBody>
      </p:sp>
    </p:spTree>
    <p:extLst>
      <p:ext uri="{BB962C8B-B14F-4D97-AF65-F5344CB8AC3E}">
        <p14:creationId xmlns:p14="http://schemas.microsoft.com/office/powerpoint/2010/main" val="373360911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499F8FF-07C7-4709-B327-5B67C0A2A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die zich uitstrekt naar de zon">
            <a:extLst>
              <a:ext uri="{FF2B5EF4-FFF2-40B4-BE49-F238E27FC236}">
                <a16:creationId xmlns:a16="http://schemas.microsoft.com/office/drawing/2014/main" id="{01DC45AC-CE7A-6E15-B44E-63C98221FA69}"/>
              </a:ext>
            </a:extLst>
          </p:cNvPr>
          <p:cNvPicPr>
            <a:picLocks noChangeAspect="1"/>
          </p:cNvPicPr>
          <p:nvPr/>
        </p:nvPicPr>
        <p:blipFill rotWithShape="1">
          <a:blip r:embed="rId2">
            <a:alphaModFix/>
          </a:blip>
          <a:srcRect b="15905"/>
          <a:stretch/>
        </p:blipFill>
        <p:spPr>
          <a:xfrm>
            <a:off x="20" y="-11465"/>
            <a:ext cx="12191980" cy="6869465"/>
          </a:xfrm>
          <a:prstGeom prst="rect">
            <a:avLst/>
          </a:prstGeom>
        </p:spPr>
      </p:pic>
      <p:sp>
        <p:nvSpPr>
          <p:cNvPr id="20" name="Rectangle 19">
            <a:extLst>
              <a:ext uri="{FF2B5EF4-FFF2-40B4-BE49-F238E27FC236}">
                <a16:creationId xmlns:a16="http://schemas.microsoft.com/office/drawing/2014/main" id="{3B8BA16A-478A-4045-A5F4-DF0D9D2F4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65"/>
            <a:ext cx="12192000" cy="3516664"/>
          </a:xfrm>
          <a:prstGeom prst="rect">
            <a:avLst/>
          </a:prstGeom>
          <a:gradFill flip="none" rotWithShape="1">
            <a:gsLst>
              <a:gs pos="0">
                <a:srgbClr val="000000">
                  <a:alpha val="50000"/>
                </a:srgbClr>
              </a:gs>
              <a:gs pos="100000">
                <a:srgbClr val="000000">
                  <a:alpha val="0"/>
                </a:srgbClr>
              </a:gs>
              <a:gs pos="37000">
                <a:srgbClr val="000000">
                  <a:alpha val="4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Shape 21">
            <a:extLst>
              <a:ext uri="{FF2B5EF4-FFF2-40B4-BE49-F238E27FC236}">
                <a16:creationId xmlns:a16="http://schemas.microsoft.com/office/drawing/2014/main" id="{EC215B2D-FEC9-4F18-BBC2-F837954AC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645815"/>
          </a:xfrm>
          <a:custGeom>
            <a:avLst/>
            <a:gdLst>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635309 w 12192000"/>
              <a:gd name="connsiteY10" fmla="*/ 785156 h 1645815"/>
              <a:gd name="connsiteX11" fmla="*/ 11618331 w 12192000"/>
              <a:gd name="connsiteY11" fmla="*/ 784571 h 1645815"/>
              <a:gd name="connsiteX12" fmla="*/ 11610119 w 12192000"/>
              <a:gd name="connsiteY12" fmla="*/ 780048 h 1645815"/>
              <a:gd name="connsiteX13" fmla="*/ 11573127 w 12192000"/>
              <a:gd name="connsiteY13" fmla="*/ 769241 h 1645815"/>
              <a:gd name="connsiteX14" fmla="*/ 11483764 w 12192000"/>
              <a:gd name="connsiteY14" fmla="*/ 777808 h 1645815"/>
              <a:gd name="connsiteX15" fmla="*/ 11280131 w 12192000"/>
              <a:gd name="connsiteY15" fmla="*/ 800871 h 1645815"/>
              <a:gd name="connsiteX16" fmla="*/ 11103056 w 12192000"/>
              <a:gd name="connsiteY16" fmla="*/ 807160 h 1645815"/>
              <a:gd name="connsiteX17" fmla="*/ 11037457 w 12192000"/>
              <a:gd name="connsiteY17" fmla="*/ 800742 h 1645815"/>
              <a:gd name="connsiteX18" fmla="*/ 10983141 w 12192000"/>
              <a:gd name="connsiteY18" fmla="*/ 807385 h 1645815"/>
              <a:gd name="connsiteX19" fmla="*/ 10743250 w 12192000"/>
              <a:gd name="connsiteY19" fmla="*/ 841443 h 1645815"/>
              <a:gd name="connsiteX20" fmla="*/ 10664973 w 12192000"/>
              <a:gd name="connsiteY20" fmla="*/ 794235 h 1645815"/>
              <a:gd name="connsiteX21" fmla="*/ 10551461 w 12192000"/>
              <a:gd name="connsiteY21" fmla="*/ 777690 h 1645815"/>
              <a:gd name="connsiteX22" fmla="*/ 10399465 w 12192000"/>
              <a:gd name="connsiteY22" fmla="*/ 781183 h 1645815"/>
              <a:gd name="connsiteX23" fmla="*/ 10390693 w 12192000"/>
              <a:gd name="connsiteY23" fmla="*/ 771564 h 1645815"/>
              <a:gd name="connsiteX24" fmla="*/ 10345071 w 12192000"/>
              <a:gd name="connsiteY24" fmla="*/ 760065 h 1645815"/>
              <a:gd name="connsiteX25" fmla="*/ 10324263 w 12192000"/>
              <a:gd name="connsiteY25" fmla="*/ 753339 h 1645815"/>
              <a:gd name="connsiteX26" fmla="*/ 10061908 w 12192000"/>
              <a:gd name="connsiteY26" fmla="*/ 805817 h 1645815"/>
              <a:gd name="connsiteX27" fmla="*/ 9958678 w 12192000"/>
              <a:gd name="connsiteY27" fmla="*/ 829845 h 1645815"/>
              <a:gd name="connsiteX28" fmla="*/ 9856365 w 12192000"/>
              <a:gd name="connsiteY28" fmla="*/ 850313 h 1645815"/>
              <a:gd name="connsiteX29" fmla="*/ 9819276 w 12192000"/>
              <a:gd name="connsiteY29" fmla="*/ 856110 h 1645815"/>
              <a:gd name="connsiteX30" fmla="*/ 9721992 w 12192000"/>
              <a:gd name="connsiteY30" fmla="*/ 885735 h 1645815"/>
              <a:gd name="connsiteX31" fmla="*/ 9684315 w 12192000"/>
              <a:gd name="connsiteY31" fmla="*/ 894717 h 1645815"/>
              <a:gd name="connsiteX32" fmla="*/ 9676224 w 12192000"/>
              <a:gd name="connsiteY32" fmla="*/ 895886 h 1645815"/>
              <a:gd name="connsiteX33" fmla="*/ 9637502 w 12192000"/>
              <a:gd name="connsiteY33" fmla="*/ 896980 h 1645815"/>
              <a:gd name="connsiteX34" fmla="*/ 9537371 w 12192000"/>
              <a:gd name="connsiteY34" fmla="*/ 943897 h 1645815"/>
              <a:gd name="connsiteX35" fmla="*/ 9413816 w 12192000"/>
              <a:gd name="connsiteY35" fmla="*/ 951681 h 1645815"/>
              <a:gd name="connsiteX36" fmla="*/ 9267352 w 12192000"/>
              <a:gd name="connsiteY36" fmla="*/ 969343 h 1645815"/>
              <a:gd name="connsiteX37" fmla="*/ 9042533 w 12192000"/>
              <a:gd name="connsiteY37" fmla="*/ 974695 h 1645815"/>
              <a:gd name="connsiteX38" fmla="*/ 8952499 w 12192000"/>
              <a:gd name="connsiteY38" fmla="*/ 1010234 h 1645815"/>
              <a:gd name="connsiteX39" fmla="*/ 8808112 w 12192000"/>
              <a:gd name="connsiteY39" fmla="*/ 1025348 h 1645815"/>
              <a:gd name="connsiteX40" fmla="*/ 8683968 w 12192000"/>
              <a:gd name="connsiteY40" fmla="*/ 1048457 h 1645815"/>
              <a:gd name="connsiteX41" fmla="*/ 8670446 w 12192000"/>
              <a:gd name="connsiteY41" fmla="*/ 1051858 h 1645815"/>
              <a:gd name="connsiteX42" fmla="*/ 8621662 w 12192000"/>
              <a:gd name="connsiteY42" fmla="*/ 1072885 h 1645815"/>
              <a:gd name="connsiteX43" fmla="*/ 8390225 w 12192000"/>
              <a:gd name="connsiteY43" fmla="*/ 1112571 h 1645815"/>
              <a:gd name="connsiteX44" fmla="*/ 8321713 w 12192000"/>
              <a:gd name="connsiteY44" fmla="*/ 1138168 h 1645815"/>
              <a:gd name="connsiteX45" fmla="*/ 8287351 w 12192000"/>
              <a:gd name="connsiteY45" fmla="*/ 1146114 h 1645815"/>
              <a:gd name="connsiteX46" fmla="*/ 8281587 w 12192000"/>
              <a:gd name="connsiteY46" fmla="*/ 1147922 h 1645815"/>
              <a:gd name="connsiteX47" fmla="*/ 8242632 w 12192000"/>
              <a:gd name="connsiteY47" fmla="*/ 1163471 h 1645815"/>
              <a:gd name="connsiteX48" fmla="*/ 8185925 w 12192000"/>
              <a:gd name="connsiteY48" fmla="*/ 1191382 h 1645815"/>
              <a:gd name="connsiteX49" fmla="*/ 8129297 w 12192000"/>
              <a:gd name="connsiteY49" fmla="*/ 1228963 h 1645815"/>
              <a:gd name="connsiteX50" fmla="*/ 8095915 w 12192000"/>
              <a:gd name="connsiteY50" fmla="*/ 1247986 h 1645815"/>
              <a:gd name="connsiteX51" fmla="*/ 8073433 w 12192000"/>
              <a:gd name="connsiteY51" fmla="*/ 1264099 h 1645815"/>
              <a:gd name="connsiteX52" fmla="*/ 8060231 w 12192000"/>
              <a:gd name="connsiteY52" fmla="*/ 1272050 h 1645815"/>
              <a:gd name="connsiteX53" fmla="*/ 8031945 w 12192000"/>
              <a:gd name="connsiteY53" fmla="*/ 1275797 h 1645815"/>
              <a:gd name="connsiteX54" fmla="*/ 7976940 w 12192000"/>
              <a:gd name="connsiteY54" fmla="*/ 1283210 h 1645815"/>
              <a:gd name="connsiteX55" fmla="*/ 7830267 w 12192000"/>
              <a:gd name="connsiteY55" fmla="*/ 1330257 h 1645815"/>
              <a:gd name="connsiteX56" fmla="*/ 7773647 w 12192000"/>
              <a:gd name="connsiteY56" fmla="*/ 1335473 h 1645815"/>
              <a:gd name="connsiteX57" fmla="*/ 7690734 w 12192000"/>
              <a:gd name="connsiteY57" fmla="*/ 1370252 h 1645815"/>
              <a:gd name="connsiteX58" fmla="*/ 7608724 w 12192000"/>
              <a:gd name="connsiteY58" fmla="*/ 1398433 h 1645815"/>
              <a:gd name="connsiteX59" fmla="*/ 7608301 w 12192000"/>
              <a:gd name="connsiteY59" fmla="*/ 1400083 h 1645815"/>
              <a:gd name="connsiteX60" fmla="*/ 7336757 w 12192000"/>
              <a:gd name="connsiteY60" fmla="*/ 1408043 h 1645815"/>
              <a:gd name="connsiteX61" fmla="*/ 7293466 w 12192000"/>
              <a:gd name="connsiteY61" fmla="*/ 1394514 h 1645815"/>
              <a:gd name="connsiteX62" fmla="*/ 7172156 w 12192000"/>
              <a:gd name="connsiteY62" fmla="*/ 1408475 h 1645815"/>
              <a:gd name="connsiteX63" fmla="*/ 6883900 w 12192000"/>
              <a:gd name="connsiteY63" fmla="*/ 1420764 h 1645815"/>
              <a:gd name="connsiteX64" fmla="*/ 6829325 w 12192000"/>
              <a:gd name="connsiteY64" fmla="*/ 1432580 h 1645815"/>
              <a:gd name="connsiteX65" fmla="*/ 6720915 w 12192000"/>
              <a:gd name="connsiteY65" fmla="*/ 1468979 h 1645815"/>
              <a:gd name="connsiteX66" fmla="*/ 6491101 w 12192000"/>
              <a:gd name="connsiteY66" fmla="*/ 1507080 h 1645815"/>
              <a:gd name="connsiteX67" fmla="*/ 6407668 w 12192000"/>
              <a:gd name="connsiteY67" fmla="*/ 1521932 h 1645815"/>
              <a:gd name="connsiteX68" fmla="*/ 6189196 w 12192000"/>
              <a:gd name="connsiteY68" fmla="*/ 1548143 h 1645815"/>
              <a:gd name="connsiteX69" fmla="*/ 6135259 w 12192000"/>
              <a:gd name="connsiteY69" fmla="*/ 1562724 h 1645815"/>
              <a:gd name="connsiteX70" fmla="*/ 5968587 w 12192000"/>
              <a:gd name="connsiteY70" fmla="*/ 1589485 h 1645815"/>
              <a:gd name="connsiteX71" fmla="*/ 5844542 w 12192000"/>
              <a:gd name="connsiteY71" fmla="*/ 1627440 h 1645815"/>
              <a:gd name="connsiteX72" fmla="*/ 5627621 w 12192000"/>
              <a:gd name="connsiteY72" fmla="*/ 1645815 h 1645815"/>
              <a:gd name="connsiteX73" fmla="*/ 5444195 w 12192000"/>
              <a:gd name="connsiteY73" fmla="*/ 1644475 h 1645815"/>
              <a:gd name="connsiteX74" fmla="*/ 5214702 w 12192000"/>
              <a:gd name="connsiteY74" fmla="*/ 1606664 h 1645815"/>
              <a:gd name="connsiteX75" fmla="*/ 5095057 w 12192000"/>
              <a:gd name="connsiteY75" fmla="*/ 1619132 h 1645815"/>
              <a:gd name="connsiteX76" fmla="*/ 5051700 w 12192000"/>
              <a:gd name="connsiteY76" fmla="*/ 1625807 h 1645815"/>
              <a:gd name="connsiteX77" fmla="*/ 5006431 w 12192000"/>
              <a:gd name="connsiteY77" fmla="*/ 1637868 h 1645815"/>
              <a:gd name="connsiteX78" fmla="*/ 4667665 w 12192000"/>
              <a:gd name="connsiteY78" fmla="*/ 1608312 h 1645815"/>
              <a:gd name="connsiteX79" fmla="*/ 4345322 w 12192000"/>
              <a:gd name="connsiteY79" fmla="*/ 1546967 h 1645815"/>
              <a:gd name="connsiteX80" fmla="*/ 4124630 w 12192000"/>
              <a:gd name="connsiteY80" fmla="*/ 1509247 h 1645815"/>
              <a:gd name="connsiteX81" fmla="*/ 3852287 w 12192000"/>
              <a:gd name="connsiteY81" fmla="*/ 1472605 h 1645815"/>
              <a:gd name="connsiteX82" fmla="*/ 3693336 w 12192000"/>
              <a:gd name="connsiteY82" fmla="*/ 1433930 h 1645815"/>
              <a:gd name="connsiteX83" fmla="*/ 3481618 w 12192000"/>
              <a:gd name="connsiteY83" fmla="*/ 1418392 h 1645815"/>
              <a:gd name="connsiteX84" fmla="*/ 3439508 w 12192000"/>
              <a:gd name="connsiteY84" fmla="*/ 1405277 h 1645815"/>
              <a:gd name="connsiteX85" fmla="*/ 3415241 w 12192000"/>
              <a:gd name="connsiteY85" fmla="*/ 1399311 h 1645815"/>
              <a:gd name="connsiteX86" fmla="*/ 3155540 w 12192000"/>
              <a:gd name="connsiteY86" fmla="*/ 1380683 h 1645815"/>
              <a:gd name="connsiteX87" fmla="*/ 3029874 w 12192000"/>
              <a:gd name="connsiteY87" fmla="*/ 1391306 h 1645815"/>
              <a:gd name="connsiteX88" fmla="*/ 2985743 w 12192000"/>
              <a:gd name="connsiteY88" fmla="*/ 1384080 h 1645815"/>
              <a:gd name="connsiteX89" fmla="*/ 2865083 w 12192000"/>
              <a:gd name="connsiteY89" fmla="*/ 1376442 h 1645815"/>
              <a:gd name="connsiteX90" fmla="*/ 2719966 w 12192000"/>
              <a:gd name="connsiteY90" fmla="*/ 1380990 h 1645815"/>
              <a:gd name="connsiteX91" fmla="*/ 2203529 w 12192000"/>
              <a:gd name="connsiteY91" fmla="*/ 1292265 h 1645815"/>
              <a:gd name="connsiteX92" fmla="*/ 1978674 w 12192000"/>
              <a:gd name="connsiteY92" fmla="*/ 1214731 h 1645815"/>
              <a:gd name="connsiteX93" fmla="*/ 1962908 w 12192000"/>
              <a:gd name="connsiteY93" fmla="*/ 1201827 h 1645815"/>
              <a:gd name="connsiteX94" fmla="*/ 1959156 w 12192000"/>
              <a:gd name="connsiteY94" fmla="*/ 1202129 h 1645815"/>
              <a:gd name="connsiteX95" fmla="*/ 1891938 w 12192000"/>
              <a:gd name="connsiteY95" fmla="*/ 1161055 h 1645815"/>
              <a:gd name="connsiteX96" fmla="*/ 1852509 w 12192000"/>
              <a:gd name="connsiteY96" fmla="*/ 1154346 h 1645815"/>
              <a:gd name="connsiteX97" fmla="*/ 1818613 w 12192000"/>
              <a:gd name="connsiteY97" fmla="*/ 1138643 h 1645815"/>
              <a:gd name="connsiteX98" fmla="*/ 1636817 w 12192000"/>
              <a:gd name="connsiteY98" fmla="*/ 1116474 h 1645815"/>
              <a:gd name="connsiteX99" fmla="*/ 1625419 w 12192000"/>
              <a:gd name="connsiteY99" fmla="*/ 1112885 h 1645815"/>
              <a:gd name="connsiteX100" fmla="*/ 1618725 w 12192000"/>
              <a:gd name="connsiteY100" fmla="*/ 1108950 h 1645815"/>
              <a:gd name="connsiteX101" fmla="*/ 1598921 w 12192000"/>
              <a:gd name="connsiteY101" fmla="*/ 1101199 h 1645815"/>
              <a:gd name="connsiteX102" fmla="*/ 1500450 w 12192000"/>
              <a:gd name="connsiteY102" fmla="*/ 1120653 h 1645815"/>
              <a:gd name="connsiteX103" fmla="*/ 1345077 w 12192000"/>
              <a:gd name="connsiteY103" fmla="*/ 1109417 h 1645815"/>
              <a:gd name="connsiteX104" fmla="*/ 1283085 w 12192000"/>
              <a:gd name="connsiteY104" fmla="*/ 1106662 h 1645815"/>
              <a:gd name="connsiteX105" fmla="*/ 1084053 w 12192000"/>
              <a:gd name="connsiteY105" fmla="*/ 1110194 h 1645815"/>
              <a:gd name="connsiteX106" fmla="*/ 974646 w 12192000"/>
              <a:gd name="connsiteY106" fmla="*/ 1089467 h 1645815"/>
              <a:gd name="connsiteX107" fmla="*/ 931744 w 12192000"/>
              <a:gd name="connsiteY107" fmla="*/ 1080949 h 1645815"/>
              <a:gd name="connsiteX108" fmla="*/ 931348 w 12192000"/>
              <a:gd name="connsiteY108" fmla="*/ 1081263 h 1645815"/>
              <a:gd name="connsiteX109" fmla="*/ 864672 w 12192000"/>
              <a:gd name="connsiteY109" fmla="*/ 1076959 h 1645815"/>
              <a:gd name="connsiteX110" fmla="*/ 730177 w 12192000"/>
              <a:gd name="connsiteY110" fmla="*/ 1092487 h 1645815"/>
              <a:gd name="connsiteX111" fmla="*/ 728755 w 12192000"/>
              <a:gd name="connsiteY111" fmla="*/ 1093885 h 1645815"/>
              <a:gd name="connsiteX112" fmla="*/ 668180 w 12192000"/>
              <a:gd name="connsiteY112" fmla="*/ 1067090 h 1645815"/>
              <a:gd name="connsiteX113" fmla="*/ 462118 w 12192000"/>
              <a:gd name="connsiteY113" fmla="*/ 985843 h 1645815"/>
              <a:gd name="connsiteX114" fmla="*/ 126487 w 12192000"/>
              <a:gd name="connsiteY114" fmla="*/ 925939 h 1645815"/>
              <a:gd name="connsiteX115" fmla="*/ 45161 w 12192000"/>
              <a:gd name="connsiteY115" fmla="*/ 907542 h 1645815"/>
              <a:gd name="connsiteX116" fmla="*/ 0 w 12192000"/>
              <a:gd name="connsiteY116" fmla="*/ 908847 h 1645815"/>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635309 w 12192000"/>
              <a:gd name="connsiteY10" fmla="*/ 785156 h 1645815"/>
              <a:gd name="connsiteX11" fmla="*/ 11618331 w 12192000"/>
              <a:gd name="connsiteY11" fmla="*/ 784571 h 1645815"/>
              <a:gd name="connsiteX12" fmla="*/ 11610119 w 12192000"/>
              <a:gd name="connsiteY12" fmla="*/ 780048 h 1645815"/>
              <a:gd name="connsiteX13" fmla="*/ 11573127 w 12192000"/>
              <a:gd name="connsiteY13" fmla="*/ 769241 h 1645815"/>
              <a:gd name="connsiteX14" fmla="*/ 11483764 w 12192000"/>
              <a:gd name="connsiteY14" fmla="*/ 777808 h 1645815"/>
              <a:gd name="connsiteX15" fmla="*/ 11280131 w 12192000"/>
              <a:gd name="connsiteY15" fmla="*/ 800871 h 1645815"/>
              <a:gd name="connsiteX16" fmla="*/ 11103056 w 12192000"/>
              <a:gd name="connsiteY16" fmla="*/ 807160 h 1645815"/>
              <a:gd name="connsiteX17" fmla="*/ 11037457 w 12192000"/>
              <a:gd name="connsiteY17" fmla="*/ 800742 h 1645815"/>
              <a:gd name="connsiteX18" fmla="*/ 10983141 w 12192000"/>
              <a:gd name="connsiteY18" fmla="*/ 807385 h 1645815"/>
              <a:gd name="connsiteX19" fmla="*/ 10664973 w 12192000"/>
              <a:gd name="connsiteY19" fmla="*/ 794235 h 1645815"/>
              <a:gd name="connsiteX20" fmla="*/ 10551461 w 12192000"/>
              <a:gd name="connsiteY20" fmla="*/ 777690 h 1645815"/>
              <a:gd name="connsiteX21" fmla="*/ 10399465 w 12192000"/>
              <a:gd name="connsiteY21" fmla="*/ 781183 h 1645815"/>
              <a:gd name="connsiteX22" fmla="*/ 10390693 w 12192000"/>
              <a:gd name="connsiteY22" fmla="*/ 771564 h 1645815"/>
              <a:gd name="connsiteX23" fmla="*/ 10345071 w 12192000"/>
              <a:gd name="connsiteY23" fmla="*/ 760065 h 1645815"/>
              <a:gd name="connsiteX24" fmla="*/ 10324263 w 12192000"/>
              <a:gd name="connsiteY24" fmla="*/ 753339 h 1645815"/>
              <a:gd name="connsiteX25" fmla="*/ 10061908 w 12192000"/>
              <a:gd name="connsiteY25" fmla="*/ 805817 h 1645815"/>
              <a:gd name="connsiteX26" fmla="*/ 9958678 w 12192000"/>
              <a:gd name="connsiteY26" fmla="*/ 829845 h 1645815"/>
              <a:gd name="connsiteX27" fmla="*/ 9856365 w 12192000"/>
              <a:gd name="connsiteY27" fmla="*/ 850313 h 1645815"/>
              <a:gd name="connsiteX28" fmla="*/ 9819276 w 12192000"/>
              <a:gd name="connsiteY28" fmla="*/ 856110 h 1645815"/>
              <a:gd name="connsiteX29" fmla="*/ 9721992 w 12192000"/>
              <a:gd name="connsiteY29" fmla="*/ 885735 h 1645815"/>
              <a:gd name="connsiteX30" fmla="*/ 9684315 w 12192000"/>
              <a:gd name="connsiteY30" fmla="*/ 894717 h 1645815"/>
              <a:gd name="connsiteX31" fmla="*/ 9676224 w 12192000"/>
              <a:gd name="connsiteY31" fmla="*/ 895886 h 1645815"/>
              <a:gd name="connsiteX32" fmla="*/ 9637502 w 12192000"/>
              <a:gd name="connsiteY32" fmla="*/ 896980 h 1645815"/>
              <a:gd name="connsiteX33" fmla="*/ 9537371 w 12192000"/>
              <a:gd name="connsiteY33" fmla="*/ 943897 h 1645815"/>
              <a:gd name="connsiteX34" fmla="*/ 9413816 w 12192000"/>
              <a:gd name="connsiteY34" fmla="*/ 951681 h 1645815"/>
              <a:gd name="connsiteX35" fmla="*/ 9267352 w 12192000"/>
              <a:gd name="connsiteY35" fmla="*/ 969343 h 1645815"/>
              <a:gd name="connsiteX36" fmla="*/ 9042533 w 12192000"/>
              <a:gd name="connsiteY36" fmla="*/ 974695 h 1645815"/>
              <a:gd name="connsiteX37" fmla="*/ 8952499 w 12192000"/>
              <a:gd name="connsiteY37" fmla="*/ 1010234 h 1645815"/>
              <a:gd name="connsiteX38" fmla="*/ 8808112 w 12192000"/>
              <a:gd name="connsiteY38" fmla="*/ 1025348 h 1645815"/>
              <a:gd name="connsiteX39" fmla="*/ 8683968 w 12192000"/>
              <a:gd name="connsiteY39" fmla="*/ 1048457 h 1645815"/>
              <a:gd name="connsiteX40" fmla="*/ 8670446 w 12192000"/>
              <a:gd name="connsiteY40" fmla="*/ 1051858 h 1645815"/>
              <a:gd name="connsiteX41" fmla="*/ 8621662 w 12192000"/>
              <a:gd name="connsiteY41" fmla="*/ 1072885 h 1645815"/>
              <a:gd name="connsiteX42" fmla="*/ 8390225 w 12192000"/>
              <a:gd name="connsiteY42" fmla="*/ 1112571 h 1645815"/>
              <a:gd name="connsiteX43" fmla="*/ 8321713 w 12192000"/>
              <a:gd name="connsiteY43" fmla="*/ 1138168 h 1645815"/>
              <a:gd name="connsiteX44" fmla="*/ 8287351 w 12192000"/>
              <a:gd name="connsiteY44" fmla="*/ 1146114 h 1645815"/>
              <a:gd name="connsiteX45" fmla="*/ 8281587 w 12192000"/>
              <a:gd name="connsiteY45" fmla="*/ 1147922 h 1645815"/>
              <a:gd name="connsiteX46" fmla="*/ 8242632 w 12192000"/>
              <a:gd name="connsiteY46" fmla="*/ 1163471 h 1645815"/>
              <a:gd name="connsiteX47" fmla="*/ 8185925 w 12192000"/>
              <a:gd name="connsiteY47" fmla="*/ 1191382 h 1645815"/>
              <a:gd name="connsiteX48" fmla="*/ 8129297 w 12192000"/>
              <a:gd name="connsiteY48" fmla="*/ 1228963 h 1645815"/>
              <a:gd name="connsiteX49" fmla="*/ 8095915 w 12192000"/>
              <a:gd name="connsiteY49" fmla="*/ 1247986 h 1645815"/>
              <a:gd name="connsiteX50" fmla="*/ 8073433 w 12192000"/>
              <a:gd name="connsiteY50" fmla="*/ 1264099 h 1645815"/>
              <a:gd name="connsiteX51" fmla="*/ 8060231 w 12192000"/>
              <a:gd name="connsiteY51" fmla="*/ 1272050 h 1645815"/>
              <a:gd name="connsiteX52" fmla="*/ 8031945 w 12192000"/>
              <a:gd name="connsiteY52" fmla="*/ 1275797 h 1645815"/>
              <a:gd name="connsiteX53" fmla="*/ 7976940 w 12192000"/>
              <a:gd name="connsiteY53" fmla="*/ 1283210 h 1645815"/>
              <a:gd name="connsiteX54" fmla="*/ 7830267 w 12192000"/>
              <a:gd name="connsiteY54" fmla="*/ 1330257 h 1645815"/>
              <a:gd name="connsiteX55" fmla="*/ 7773647 w 12192000"/>
              <a:gd name="connsiteY55" fmla="*/ 1335473 h 1645815"/>
              <a:gd name="connsiteX56" fmla="*/ 7690734 w 12192000"/>
              <a:gd name="connsiteY56" fmla="*/ 1370252 h 1645815"/>
              <a:gd name="connsiteX57" fmla="*/ 7608724 w 12192000"/>
              <a:gd name="connsiteY57" fmla="*/ 1398433 h 1645815"/>
              <a:gd name="connsiteX58" fmla="*/ 7608301 w 12192000"/>
              <a:gd name="connsiteY58" fmla="*/ 1400083 h 1645815"/>
              <a:gd name="connsiteX59" fmla="*/ 7336757 w 12192000"/>
              <a:gd name="connsiteY59" fmla="*/ 1408043 h 1645815"/>
              <a:gd name="connsiteX60" fmla="*/ 7293466 w 12192000"/>
              <a:gd name="connsiteY60" fmla="*/ 1394514 h 1645815"/>
              <a:gd name="connsiteX61" fmla="*/ 7172156 w 12192000"/>
              <a:gd name="connsiteY61" fmla="*/ 1408475 h 1645815"/>
              <a:gd name="connsiteX62" fmla="*/ 6883900 w 12192000"/>
              <a:gd name="connsiteY62" fmla="*/ 1420764 h 1645815"/>
              <a:gd name="connsiteX63" fmla="*/ 6829325 w 12192000"/>
              <a:gd name="connsiteY63" fmla="*/ 1432580 h 1645815"/>
              <a:gd name="connsiteX64" fmla="*/ 6720915 w 12192000"/>
              <a:gd name="connsiteY64" fmla="*/ 1468979 h 1645815"/>
              <a:gd name="connsiteX65" fmla="*/ 6491101 w 12192000"/>
              <a:gd name="connsiteY65" fmla="*/ 1507080 h 1645815"/>
              <a:gd name="connsiteX66" fmla="*/ 6407668 w 12192000"/>
              <a:gd name="connsiteY66" fmla="*/ 1521932 h 1645815"/>
              <a:gd name="connsiteX67" fmla="*/ 6189196 w 12192000"/>
              <a:gd name="connsiteY67" fmla="*/ 1548143 h 1645815"/>
              <a:gd name="connsiteX68" fmla="*/ 6135259 w 12192000"/>
              <a:gd name="connsiteY68" fmla="*/ 1562724 h 1645815"/>
              <a:gd name="connsiteX69" fmla="*/ 5968587 w 12192000"/>
              <a:gd name="connsiteY69" fmla="*/ 1589485 h 1645815"/>
              <a:gd name="connsiteX70" fmla="*/ 5844542 w 12192000"/>
              <a:gd name="connsiteY70" fmla="*/ 1627440 h 1645815"/>
              <a:gd name="connsiteX71" fmla="*/ 5627621 w 12192000"/>
              <a:gd name="connsiteY71" fmla="*/ 1645815 h 1645815"/>
              <a:gd name="connsiteX72" fmla="*/ 5444195 w 12192000"/>
              <a:gd name="connsiteY72" fmla="*/ 1644475 h 1645815"/>
              <a:gd name="connsiteX73" fmla="*/ 5214702 w 12192000"/>
              <a:gd name="connsiteY73" fmla="*/ 1606664 h 1645815"/>
              <a:gd name="connsiteX74" fmla="*/ 5095057 w 12192000"/>
              <a:gd name="connsiteY74" fmla="*/ 1619132 h 1645815"/>
              <a:gd name="connsiteX75" fmla="*/ 5051700 w 12192000"/>
              <a:gd name="connsiteY75" fmla="*/ 1625807 h 1645815"/>
              <a:gd name="connsiteX76" fmla="*/ 5006431 w 12192000"/>
              <a:gd name="connsiteY76" fmla="*/ 1637868 h 1645815"/>
              <a:gd name="connsiteX77" fmla="*/ 4667665 w 12192000"/>
              <a:gd name="connsiteY77" fmla="*/ 1608312 h 1645815"/>
              <a:gd name="connsiteX78" fmla="*/ 4345322 w 12192000"/>
              <a:gd name="connsiteY78" fmla="*/ 1546967 h 1645815"/>
              <a:gd name="connsiteX79" fmla="*/ 4124630 w 12192000"/>
              <a:gd name="connsiteY79" fmla="*/ 1509247 h 1645815"/>
              <a:gd name="connsiteX80" fmla="*/ 3852287 w 12192000"/>
              <a:gd name="connsiteY80" fmla="*/ 1472605 h 1645815"/>
              <a:gd name="connsiteX81" fmla="*/ 3693336 w 12192000"/>
              <a:gd name="connsiteY81" fmla="*/ 1433930 h 1645815"/>
              <a:gd name="connsiteX82" fmla="*/ 3481618 w 12192000"/>
              <a:gd name="connsiteY82" fmla="*/ 1418392 h 1645815"/>
              <a:gd name="connsiteX83" fmla="*/ 3439508 w 12192000"/>
              <a:gd name="connsiteY83" fmla="*/ 1405277 h 1645815"/>
              <a:gd name="connsiteX84" fmla="*/ 3415241 w 12192000"/>
              <a:gd name="connsiteY84" fmla="*/ 1399311 h 1645815"/>
              <a:gd name="connsiteX85" fmla="*/ 3155540 w 12192000"/>
              <a:gd name="connsiteY85" fmla="*/ 1380683 h 1645815"/>
              <a:gd name="connsiteX86" fmla="*/ 3029874 w 12192000"/>
              <a:gd name="connsiteY86" fmla="*/ 1391306 h 1645815"/>
              <a:gd name="connsiteX87" fmla="*/ 2985743 w 12192000"/>
              <a:gd name="connsiteY87" fmla="*/ 1384080 h 1645815"/>
              <a:gd name="connsiteX88" fmla="*/ 2865083 w 12192000"/>
              <a:gd name="connsiteY88" fmla="*/ 1376442 h 1645815"/>
              <a:gd name="connsiteX89" fmla="*/ 2719966 w 12192000"/>
              <a:gd name="connsiteY89" fmla="*/ 1380990 h 1645815"/>
              <a:gd name="connsiteX90" fmla="*/ 2203529 w 12192000"/>
              <a:gd name="connsiteY90" fmla="*/ 1292265 h 1645815"/>
              <a:gd name="connsiteX91" fmla="*/ 1978674 w 12192000"/>
              <a:gd name="connsiteY91" fmla="*/ 1214731 h 1645815"/>
              <a:gd name="connsiteX92" fmla="*/ 1962908 w 12192000"/>
              <a:gd name="connsiteY92" fmla="*/ 1201827 h 1645815"/>
              <a:gd name="connsiteX93" fmla="*/ 1959156 w 12192000"/>
              <a:gd name="connsiteY93" fmla="*/ 1202129 h 1645815"/>
              <a:gd name="connsiteX94" fmla="*/ 1891938 w 12192000"/>
              <a:gd name="connsiteY94" fmla="*/ 1161055 h 1645815"/>
              <a:gd name="connsiteX95" fmla="*/ 1852509 w 12192000"/>
              <a:gd name="connsiteY95" fmla="*/ 1154346 h 1645815"/>
              <a:gd name="connsiteX96" fmla="*/ 1818613 w 12192000"/>
              <a:gd name="connsiteY96" fmla="*/ 1138643 h 1645815"/>
              <a:gd name="connsiteX97" fmla="*/ 1636817 w 12192000"/>
              <a:gd name="connsiteY97" fmla="*/ 1116474 h 1645815"/>
              <a:gd name="connsiteX98" fmla="*/ 1625419 w 12192000"/>
              <a:gd name="connsiteY98" fmla="*/ 1112885 h 1645815"/>
              <a:gd name="connsiteX99" fmla="*/ 1618725 w 12192000"/>
              <a:gd name="connsiteY99" fmla="*/ 1108950 h 1645815"/>
              <a:gd name="connsiteX100" fmla="*/ 1598921 w 12192000"/>
              <a:gd name="connsiteY100" fmla="*/ 1101199 h 1645815"/>
              <a:gd name="connsiteX101" fmla="*/ 1500450 w 12192000"/>
              <a:gd name="connsiteY101" fmla="*/ 1120653 h 1645815"/>
              <a:gd name="connsiteX102" fmla="*/ 1345077 w 12192000"/>
              <a:gd name="connsiteY102" fmla="*/ 1109417 h 1645815"/>
              <a:gd name="connsiteX103" fmla="*/ 1283085 w 12192000"/>
              <a:gd name="connsiteY103" fmla="*/ 1106662 h 1645815"/>
              <a:gd name="connsiteX104" fmla="*/ 1084053 w 12192000"/>
              <a:gd name="connsiteY104" fmla="*/ 1110194 h 1645815"/>
              <a:gd name="connsiteX105" fmla="*/ 974646 w 12192000"/>
              <a:gd name="connsiteY105" fmla="*/ 1089467 h 1645815"/>
              <a:gd name="connsiteX106" fmla="*/ 931744 w 12192000"/>
              <a:gd name="connsiteY106" fmla="*/ 1080949 h 1645815"/>
              <a:gd name="connsiteX107" fmla="*/ 931348 w 12192000"/>
              <a:gd name="connsiteY107" fmla="*/ 1081263 h 1645815"/>
              <a:gd name="connsiteX108" fmla="*/ 864672 w 12192000"/>
              <a:gd name="connsiteY108" fmla="*/ 1076959 h 1645815"/>
              <a:gd name="connsiteX109" fmla="*/ 730177 w 12192000"/>
              <a:gd name="connsiteY109" fmla="*/ 1092487 h 1645815"/>
              <a:gd name="connsiteX110" fmla="*/ 728755 w 12192000"/>
              <a:gd name="connsiteY110" fmla="*/ 1093885 h 1645815"/>
              <a:gd name="connsiteX111" fmla="*/ 668180 w 12192000"/>
              <a:gd name="connsiteY111" fmla="*/ 1067090 h 1645815"/>
              <a:gd name="connsiteX112" fmla="*/ 462118 w 12192000"/>
              <a:gd name="connsiteY112" fmla="*/ 985843 h 1645815"/>
              <a:gd name="connsiteX113" fmla="*/ 126487 w 12192000"/>
              <a:gd name="connsiteY113" fmla="*/ 925939 h 1645815"/>
              <a:gd name="connsiteX114" fmla="*/ 45161 w 12192000"/>
              <a:gd name="connsiteY114" fmla="*/ 907542 h 1645815"/>
              <a:gd name="connsiteX115" fmla="*/ 0 w 12192000"/>
              <a:gd name="connsiteY115" fmla="*/ 908847 h 1645815"/>
              <a:gd name="connsiteX116" fmla="*/ 0 w 12192000"/>
              <a:gd name="connsiteY116" fmla="*/ 0 h 1645815"/>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635309 w 12192000"/>
              <a:gd name="connsiteY10" fmla="*/ 785156 h 1645815"/>
              <a:gd name="connsiteX11" fmla="*/ 11618331 w 12192000"/>
              <a:gd name="connsiteY11" fmla="*/ 784571 h 1645815"/>
              <a:gd name="connsiteX12" fmla="*/ 11610119 w 12192000"/>
              <a:gd name="connsiteY12" fmla="*/ 780048 h 1645815"/>
              <a:gd name="connsiteX13" fmla="*/ 11573127 w 12192000"/>
              <a:gd name="connsiteY13" fmla="*/ 769241 h 1645815"/>
              <a:gd name="connsiteX14" fmla="*/ 11280131 w 12192000"/>
              <a:gd name="connsiteY14" fmla="*/ 800871 h 1645815"/>
              <a:gd name="connsiteX15" fmla="*/ 11103056 w 12192000"/>
              <a:gd name="connsiteY15" fmla="*/ 807160 h 1645815"/>
              <a:gd name="connsiteX16" fmla="*/ 11037457 w 12192000"/>
              <a:gd name="connsiteY16" fmla="*/ 800742 h 1645815"/>
              <a:gd name="connsiteX17" fmla="*/ 10983141 w 12192000"/>
              <a:gd name="connsiteY17" fmla="*/ 807385 h 1645815"/>
              <a:gd name="connsiteX18" fmla="*/ 10664973 w 12192000"/>
              <a:gd name="connsiteY18" fmla="*/ 794235 h 1645815"/>
              <a:gd name="connsiteX19" fmla="*/ 10551461 w 12192000"/>
              <a:gd name="connsiteY19" fmla="*/ 777690 h 1645815"/>
              <a:gd name="connsiteX20" fmla="*/ 10399465 w 12192000"/>
              <a:gd name="connsiteY20" fmla="*/ 781183 h 1645815"/>
              <a:gd name="connsiteX21" fmla="*/ 10390693 w 12192000"/>
              <a:gd name="connsiteY21" fmla="*/ 771564 h 1645815"/>
              <a:gd name="connsiteX22" fmla="*/ 10345071 w 12192000"/>
              <a:gd name="connsiteY22" fmla="*/ 760065 h 1645815"/>
              <a:gd name="connsiteX23" fmla="*/ 10324263 w 12192000"/>
              <a:gd name="connsiteY23" fmla="*/ 753339 h 1645815"/>
              <a:gd name="connsiteX24" fmla="*/ 10061908 w 12192000"/>
              <a:gd name="connsiteY24" fmla="*/ 805817 h 1645815"/>
              <a:gd name="connsiteX25" fmla="*/ 9958678 w 12192000"/>
              <a:gd name="connsiteY25" fmla="*/ 829845 h 1645815"/>
              <a:gd name="connsiteX26" fmla="*/ 9856365 w 12192000"/>
              <a:gd name="connsiteY26" fmla="*/ 850313 h 1645815"/>
              <a:gd name="connsiteX27" fmla="*/ 9819276 w 12192000"/>
              <a:gd name="connsiteY27" fmla="*/ 856110 h 1645815"/>
              <a:gd name="connsiteX28" fmla="*/ 9721992 w 12192000"/>
              <a:gd name="connsiteY28" fmla="*/ 885735 h 1645815"/>
              <a:gd name="connsiteX29" fmla="*/ 9684315 w 12192000"/>
              <a:gd name="connsiteY29" fmla="*/ 894717 h 1645815"/>
              <a:gd name="connsiteX30" fmla="*/ 9676224 w 12192000"/>
              <a:gd name="connsiteY30" fmla="*/ 895886 h 1645815"/>
              <a:gd name="connsiteX31" fmla="*/ 9637502 w 12192000"/>
              <a:gd name="connsiteY31" fmla="*/ 896980 h 1645815"/>
              <a:gd name="connsiteX32" fmla="*/ 9537371 w 12192000"/>
              <a:gd name="connsiteY32" fmla="*/ 943897 h 1645815"/>
              <a:gd name="connsiteX33" fmla="*/ 9413816 w 12192000"/>
              <a:gd name="connsiteY33" fmla="*/ 951681 h 1645815"/>
              <a:gd name="connsiteX34" fmla="*/ 9267352 w 12192000"/>
              <a:gd name="connsiteY34" fmla="*/ 969343 h 1645815"/>
              <a:gd name="connsiteX35" fmla="*/ 9042533 w 12192000"/>
              <a:gd name="connsiteY35" fmla="*/ 974695 h 1645815"/>
              <a:gd name="connsiteX36" fmla="*/ 8952499 w 12192000"/>
              <a:gd name="connsiteY36" fmla="*/ 1010234 h 1645815"/>
              <a:gd name="connsiteX37" fmla="*/ 8808112 w 12192000"/>
              <a:gd name="connsiteY37" fmla="*/ 1025348 h 1645815"/>
              <a:gd name="connsiteX38" fmla="*/ 8683968 w 12192000"/>
              <a:gd name="connsiteY38" fmla="*/ 1048457 h 1645815"/>
              <a:gd name="connsiteX39" fmla="*/ 8670446 w 12192000"/>
              <a:gd name="connsiteY39" fmla="*/ 1051858 h 1645815"/>
              <a:gd name="connsiteX40" fmla="*/ 8621662 w 12192000"/>
              <a:gd name="connsiteY40" fmla="*/ 1072885 h 1645815"/>
              <a:gd name="connsiteX41" fmla="*/ 8390225 w 12192000"/>
              <a:gd name="connsiteY41" fmla="*/ 1112571 h 1645815"/>
              <a:gd name="connsiteX42" fmla="*/ 8321713 w 12192000"/>
              <a:gd name="connsiteY42" fmla="*/ 1138168 h 1645815"/>
              <a:gd name="connsiteX43" fmla="*/ 8287351 w 12192000"/>
              <a:gd name="connsiteY43" fmla="*/ 1146114 h 1645815"/>
              <a:gd name="connsiteX44" fmla="*/ 8281587 w 12192000"/>
              <a:gd name="connsiteY44" fmla="*/ 1147922 h 1645815"/>
              <a:gd name="connsiteX45" fmla="*/ 8242632 w 12192000"/>
              <a:gd name="connsiteY45" fmla="*/ 1163471 h 1645815"/>
              <a:gd name="connsiteX46" fmla="*/ 8185925 w 12192000"/>
              <a:gd name="connsiteY46" fmla="*/ 1191382 h 1645815"/>
              <a:gd name="connsiteX47" fmla="*/ 8129297 w 12192000"/>
              <a:gd name="connsiteY47" fmla="*/ 1228963 h 1645815"/>
              <a:gd name="connsiteX48" fmla="*/ 8095915 w 12192000"/>
              <a:gd name="connsiteY48" fmla="*/ 1247986 h 1645815"/>
              <a:gd name="connsiteX49" fmla="*/ 8073433 w 12192000"/>
              <a:gd name="connsiteY49" fmla="*/ 1264099 h 1645815"/>
              <a:gd name="connsiteX50" fmla="*/ 8060231 w 12192000"/>
              <a:gd name="connsiteY50" fmla="*/ 1272050 h 1645815"/>
              <a:gd name="connsiteX51" fmla="*/ 8031945 w 12192000"/>
              <a:gd name="connsiteY51" fmla="*/ 1275797 h 1645815"/>
              <a:gd name="connsiteX52" fmla="*/ 7976940 w 12192000"/>
              <a:gd name="connsiteY52" fmla="*/ 1283210 h 1645815"/>
              <a:gd name="connsiteX53" fmla="*/ 7830267 w 12192000"/>
              <a:gd name="connsiteY53" fmla="*/ 1330257 h 1645815"/>
              <a:gd name="connsiteX54" fmla="*/ 7773647 w 12192000"/>
              <a:gd name="connsiteY54" fmla="*/ 1335473 h 1645815"/>
              <a:gd name="connsiteX55" fmla="*/ 7690734 w 12192000"/>
              <a:gd name="connsiteY55" fmla="*/ 1370252 h 1645815"/>
              <a:gd name="connsiteX56" fmla="*/ 7608724 w 12192000"/>
              <a:gd name="connsiteY56" fmla="*/ 1398433 h 1645815"/>
              <a:gd name="connsiteX57" fmla="*/ 7608301 w 12192000"/>
              <a:gd name="connsiteY57" fmla="*/ 1400083 h 1645815"/>
              <a:gd name="connsiteX58" fmla="*/ 7336757 w 12192000"/>
              <a:gd name="connsiteY58" fmla="*/ 1408043 h 1645815"/>
              <a:gd name="connsiteX59" fmla="*/ 7293466 w 12192000"/>
              <a:gd name="connsiteY59" fmla="*/ 1394514 h 1645815"/>
              <a:gd name="connsiteX60" fmla="*/ 7172156 w 12192000"/>
              <a:gd name="connsiteY60" fmla="*/ 1408475 h 1645815"/>
              <a:gd name="connsiteX61" fmla="*/ 6883900 w 12192000"/>
              <a:gd name="connsiteY61" fmla="*/ 1420764 h 1645815"/>
              <a:gd name="connsiteX62" fmla="*/ 6829325 w 12192000"/>
              <a:gd name="connsiteY62" fmla="*/ 1432580 h 1645815"/>
              <a:gd name="connsiteX63" fmla="*/ 6720915 w 12192000"/>
              <a:gd name="connsiteY63" fmla="*/ 1468979 h 1645815"/>
              <a:gd name="connsiteX64" fmla="*/ 6491101 w 12192000"/>
              <a:gd name="connsiteY64" fmla="*/ 1507080 h 1645815"/>
              <a:gd name="connsiteX65" fmla="*/ 6407668 w 12192000"/>
              <a:gd name="connsiteY65" fmla="*/ 1521932 h 1645815"/>
              <a:gd name="connsiteX66" fmla="*/ 6189196 w 12192000"/>
              <a:gd name="connsiteY66" fmla="*/ 1548143 h 1645815"/>
              <a:gd name="connsiteX67" fmla="*/ 6135259 w 12192000"/>
              <a:gd name="connsiteY67" fmla="*/ 1562724 h 1645815"/>
              <a:gd name="connsiteX68" fmla="*/ 5968587 w 12192000"/>
              <a:gd name="connsiteY68" fmla="*/ 1589485 h 1645815"/>
              <a:gd name="connsiteX69" fmla="*/ 5844542 w 12192000"/>
              <a:gd name="connsiteY69" fmla="*/ 1627440 h 1645815"/>
              <a:gd name="connsiteX70" fmla="*/ 5627621 w 12192000"/>
              <a:gd name="connsiteY70" fmla="*/ 1645815 h 1645815"/>
              <a:gd name="connsiteX71" fmla="*/ 5444195 w 12192000"/>
              <a:gd name="connsiteY71" fmla="*/ 1644475 h 1645815"/>
              <a:gd name="connsiteX72" fmla="*/ 5214702 w 12192000"/>
              <a:gd name="connsiteY72" fmla="*/ 1606664 h 1645815"/>
              <a:gd name="connsiteX73" fmla="*/ 5095057 w 12192000"/>
              <a:gd name="connsiteY73" fmla="*/ 1619132 h 1645815"/>
              <a:gd name="connsiteX74" fmla="*/ 5051700 w 12192000"/>
              <a:gd name="connsiteY74" fmla="*/ 1625807 h 1645815"/>
              <a:gd name="connsiteX75" fmla="*/ 5006431 w 12192000"/>
              <a:gd name="connsiteY75" fmla="*/ 1637868 h 1645815"/>
              <a:gd name="connsiteX76" fmla="*/ 4667665 w 12192000"/>
              <a:gd name="connsiteY76" fmla="*/ 1608312 h 1645815"/>
              <a:gd name="connsiteX77" fmla="*/ 4345322 w 12192000"/>
              <a:gd name="connsiteY77" fmla="*/ 1546967 h 1645815"/>
              <a:gd name="connsiteX78" fmla="*/ 4124630 w 12192000"/>
              <a:gd name="connsiteY78" fmla="*/ 1509247 h 1645815"/>
              <a:gd name="connsiteX79" fmla="*/ 3852287 w 12192000"/>
              <a:gd name="connsiteY79" fmla="*/ 1472605 h 1645815"/>
              <a:gd name="connsiteX80" fmla="*/ 3693336 w 12192000"/>
              <a:gd name="connsiteY80" fmla="*/ 1433930 h 1645815"/>
              <a:gd name="connsiteX81" fmla="*/ 3481618 w 12192000"/>
              <a:gd name="connsiteY81" fmla="*/ 1418392 h 1645815"/>
              <a:gd name="connsiteX82" fmla="*/ 3439508 w 12192000"/>
              <a:gd name="connsiteY82" fmla="*/ 1405277 h 1645815"/>
              <a:gd name="connsiteX83" fmla="*/ 3415241 w 12192000"/>
              <a:gd name="connsiteY83" fmla="*/ 1399311 h 1645815"/>
              <a:gd name="connsiteX84" fmla="*/ 3155540 w 12192000"/>
              <a:gd name="connsiteY84" fmla="*/ 1380683 h 1645815"/>
              <a:gd name="connsiteX85" fmla="*/ 3029874 w 12192000"/>
              <a:gd name="connsiteY85" fmla="*/ 1391306 h 1645815"/>
              <a:gd name="connsiteX86" fmla="*/ 2985743 w 12192000"/>
              <a:gd name="connsiteY86" fmla="*/ 1384080 h 1645815"/>
              <a:gd name="connsiteX87" fmla="*/ 2865083 w 12192000"/>
              <a:gd name="connsiteY87" fmla="*/ 1376442 h 1645815"/>
              <a:gd name="connsiteX88" fmla="*/ 2719966 w 12192000"/>
              <a:gd name="connsiteY88" fmla="*/ 1380990 h 1645815"/>
              <a:gd name="connsiteX89" fmla="*/ 2203529 w 12192000"/>
              <a:gd name="connsiteY89" fmla="*/ 1292265 h 1645815"/>
              <a:gd name="connsiteX90" fmla="*/ 1978674 w 12192000"/>
              <a:gd name="connsiteY90" fmla="*/ 1214731 h 1645815"/>
              <a:gd name="connsiteX91" fmla="*/ 1962908 w 12192000"/>
              <a:gd name="connsiteY91" fmla="*/ 1201827 h 1645815"/>
              <a:gd name="connsiteX92" fmla="*/ 1959156 w 12192000"/>
              <a:gd name="connsiteY92" fmla="*/ 1202129 h 1645815"/>
              <a:gd name="connsiteX93" fmla="*/ 1891938 w 12192000"/>
              <a:gd name="connsiteY93" fmla="*/ 1161055 h 1645815"/>
              <a:gd name="connsiteX94" fmla="*/ 1852509 w 12192000"/>
              <a:gd name="connsiteY94" fmla="*/ 1154346 h 1645815"/>
              <a:gd name="connsiteX95" fmla="*/ 1818613 w 12192000"/>
              <a:gd name="connsiteY95" fmla="*/ 1138643 h 1645815"/>
              <a:gd name="connsiteX96" fmla="*/ 1636817 w 12192000"/>
              <a:gd name="connsiteY96" fmla="*/ 1116474 h 1645815"/>
              <a:gd name="connsiteX97" fmla="*/ 1625419 w 12192000"/>
              <a:gd name="connsiteY97" fmla="*/ 1112885 h 1645815"/>
              <a:gd name="connsiteX98" fmla="*/ 1618725 w 12192000"/>
              <a:gd name="connsiteY98" fmla="*/ 1108950 h 1645815"/>
              <a:gd name="connsiteX99" fmla="*/ 1598921 w 12192000"/>
              <a:gd name="connsiteY99" fmla="*/ 1101199 h 1645815"/>
              <a:gd name="connsiteX100" fmla="*/ 1500450 w 12192000"/>
              <a:gd name="connsiteY100" fmla="*/ 1120653 h 1645815"/>
              <a:gd name="connsiteX101" fmla="*/ 1345077 w 12192000"/>
              <a:gd name="connsiteY101" fmla="*/ 1109417 h 1645815"/>
              <a:gd name="connsiteX102" fmla="*/ 1283085 w 12192000"/>
              <a:gd name="connsiteY102" fmla="*/ 1106662 h 1645815"/>
              <a:gd name="connsiteX103" fmla="*/ 1084053 w 12192000"/>
              <a:gd name="connsiteY103" fmla="*/ 1110194 h 1645815"/>
              <a:gd name="connsiteX104" fmla="*/ 974646 w 12192000"/>
              <a:gd name="connsiteY104" fmla="*/ 1089467 h 1645815"/>
              <a:gd name="connsiteX105" fmla="*/ 931744 w 12192000"/>
              <a:gd name="connsiteY105" fmla="*/ 1080949 h 1645815"/>
              <a:gd name="connsiteX106" fmla="*/ 931348 w 12192000"/>
              <a:gd name="connsiteY106" fmla="*/ 1081263 h 1645815"/>
              <a:gd name="connsiteX107" fmla="*/ 864672 w 12192000"/>
              <a:gd name="connsiteY107" fmla="*/ 1076959 h 1645815"/>
              <a:gd name="connsiteX108" fmla="*/ 730177 w 12192000"/>
              <a:gd name="connsiteY108" fmla="*/ 1092487 h 1645815"/>
              <a:gd name="connsiteX109" fmla="*/ 728755 w 12192000"/>
              <a:gd name="connsiteY109" fmla="*/ 1093885 h 1645815"/>
              <a:gd name="connsiteX110" fmla="*/ 668180 w 12192000"/>
              <a:gd name="connsiteY110" fmla="*/ 1067090 h 1645815"/>
              <a:gd name="connsiteX111" fmla="*/ 462118 w 12192000"/>
              <a:gd name="connsiteY111" fmla="*/ 985843 h 1645815"/>
              <a:gd name="connsiteX112" fmla="*/ 126487 w 12192000"/>
              <a:gd name="connsiteY112" fmla="*/ 925939 h 1645815"/>
              <a:gd name="connsiteX113" fmla="*/ 45161 w 12192000"/>
              <a:gd name="connsiteY113" fmla="*/ 907542 h 1645815"/>
              <a:gd name="connsiteX114" fmla="*/ 0 w 12192000"/>
              <a:gd name="connsiteY114" fmla="*/ 908847 h 1645815"/>
              <a:gd name="connsiteX115" fmla="*/ 0 w 12192000"/>
              <a:gd name="connsiteY115" fmla="*/ 0 h 1645815"/>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635309 w 12192000"/>
              <a:gd name="connsiteY10" fmla="*/ 785156 h 1645815"/>
              <a:gd name="connsiteX11" fmla="*/ 11618331 w 12192000"/>
              <a:gd name="connsiteY11" fmla="*/ 784571 h 1645815"/>
              <a:gd name="connsiteX12" fmla="*/ 11610119 w 12192000"/>
              <a:gd name="connsiteY12" fmla="*/ 780048 h 1645815"/>
              <a:gd name="connsiteX13" fmla="*/ 11280131 w 12192000"/>
              <a:gd name="connsiteY13" fmla="*/ 800871 h 1645815"/>
              <a:gd name="connsiteX14" fmla="*/ 11103056 w 12192000"/>
              <a:gd name="connsiteY14" fmla="*/ 807160 h 1645815"/>
              <a:gd name="connsiteX15" fmla="*/ 11037457 w 12192000"/>
              <a:gd name="connsiteY15" fmla="*/ 800742 h 1645815"/>
              <a:gd name="connsiteX16" fmla="*/ 10983141 w 12192000"/>
              <a:gd name="connsiteY16" fmla="*/ 807385 h 1645815"/>
              <a:gd name="connsiteX17" fmla="*/ 10664973 w 12192000"/>
              <a:gd name="connsiteY17" fmla="*/ 794235 h 1645815"/>
              <a:gd name="connsiteX18" fmla="*/ 10551461 w 12192000"/>
              <a:gd name="connsiteY18" fmla="*/ 777690 h 1645815"/>
              <a:gd name="connsiteX19" fmla="*/ 10399465 w 12192000"/>
              <a:gd name="connsiteY19" fmla="*/ 781183 h 1645815"/>
              <a:gd name="connsiteX20" fmla="*/ 10390693 w 12192000"/>
              <a:gd name="connsiteY20" fmla="*/ 771564 h 1645815"/>
              <a:gd name="connsiteX21" fmla="*/ 10345071 w 12192000"/>
              <a:gd name="connsiteY21" fmla="*/ 760065 h 1645815"/>
              <a:gd name="connsiteX22" fmla="*/ 10324263 w 12192000"/>
              <a:gd name="connsiteY22" fmla="*/ 753339 h 1645815"/>
              <a:gd name="connsiteX23" fmla="*/ 10061908 w 12192000"/>
              <a:gd name="connsiteY23" fmla="*/ 805817 h 1645815"/>
              <a:gd name="connsiteX24" fmla="*/ 9958678 w 12192000"/>
              <a:gd name="connsiteY24" fmla="*/ 829845 h 1645815"/>
              <a:gd name="connsiteX25" fmla="*/ 9856365 w 12192000"/>
              <a:gd name="connsiteY25" fmla="*/ 850313 h 1645815"/>
              <a:gd name="connsiteX26" fmla="*/ 9819276 w 12192000"/>
              <a:gd name="connsiteY26" fmla="*/ 856110 h 1645815"/>
              <a:gd name="connsiteX27" fmla="*/ 9721992 w 12192000"/>
              <a:gd name="connsiteY27" fmla="*/ 885735 h 1645815"/>
              <a:gd name="connsiteX28" fmla="*/ 9684315 w 12192000"/>
              <a:gd name="connsiteY28" fmla="*/ 894717 h 1645815"/>
              <a:gd name="connsiteX29" fmla="*/ 9676224 w 12192000"/>
              <a:gd name="connsiteY29" fmla="*/ 895886 h 1645815"/>
              <a:gd name="connsiteX30" fmla="*/ 9637502 w 12192000"/>
              <a:gd name="connsiteY30" fmla="*/ 896980 h 1645815"/>
              <a:gd name="connsiteX31" fmla="*/ 9537371 w 12192000"/>
              <a:gd name="connsiteY31" fmla="*/ 943897 h 1645815"/>
              <a:gd name="connsiteX32" fmla="*/ 9413816 w 12192000"/>
              <a:gd name="connsiteY32" fmla="*/ 951681 h 1645815"/>
              <a:gd name="connsiteX33" fmla="*/ 9267352 w 12192000"/>
              <a:gd name="connsiteY33" fmla="*/ 969343 h 1645815"/>
              <a:gd name="connsiteX34" fmla="*/ 9042533 w 12192000"/>
              <a:gd name="connsiteY34" fmla="*/ 974695 h 1645815"/>
              <a:gd name="connsiteX35" fmla="*/ 8952499 w 12192000"/>
              <a:gd name="connsiteY35" fmla="*/ 1010234 h 1645815"/>
              <a:gd name="connsiteX36" fmla="*/ 8808112 w 12192000"/>
              <a:gd name="connsiteY36" fmla="*/ 1025348 h 1645815"/>
              <a:gd name="connsiteX37" fmla="*/ 8683968 w 12192000"/>
              <a:gd name="connsiteY37" fmla="*/ 1048457 h 1645815"/>
              <a:gd name="connsiteX38" fmla="*/ 8670446 w 12192000"/>
              <a:gd name="connsiteY38" fmla="*/ 1051858 h 1645815"/>
              <a:gd name="connsiteX39" fmla="*/ 8621662 w 12192000"/>
              <a:gd name="connsiteY39" fmla="*/ 1072885 h 1645815"/>
              <a:gd name="connsiteX40" fmla="*/ 8390225 w 12192000"/>
              <a:gd name="connsiteY40" fmla="*/ 1112571 h 1645815"/>
              <a:gd name="connsiteX41" fmla="*/ 8321713 w 12192000"/>
              <a:gd name="connsiteY41" fmla="*/ 1138168 h 1645815"/>
              <a:gd name="connsiteX42" fmla="*/ 8287351 w 12192000"/>
              <a:gd name="connsiteY42" fmla="*/ 1146114 h 1645815"/>
              <a:gd name="connsiteX43" fmla="*/ 8281587 w 12192000"/>
              <a:gd name="connsiteY43" fmla="*/ 1147922 h 1645815"/>
              <a:gd name="connsiteX44" fmla="*/ 8242632 w 12192000"/>
              <a:gd name="connsiteY44" fmla="*/ 1163471 h 1645815"/>
              <a:gd name="connsiteX45" fmla="*/ 8185925 w 12192000"/>
              <a:gd name="connsiteY45" fmla="*/ 1191382 h 1645815"/>
              <a:gd name="connsiteX46" fmla="*/ 8129297 w 12192000"/>
              <a:gd name="connsiteY46" fmla="*/ 1228963 h 1645815"/>
              <a:gd name="connsiteX47" fmla="*/ 8095915 w 12192000"/>
              <a:gd name="connsiteY47" fmla="*/ 1247986 h 1645815"/>
              <a:gd name="connsiteX48" fmla="*/ 8073433 w 12192000"/>
              <a:gd name="connsiteY48" fmla="*/ 1264099 h 1645815"/>
              <a:gd name="connsiteX49" fmla="*/ 8060231 w 12192000"/>
              <a:gd name="connsiteY49" fmla="*/ 1272050 h 1645815"/>
              <a:gd name="connsiteX50" fmla="*/ 8031945 w 12192000"/>
              <a:gd name="connsiteY50" fmla="*/ 1275797 h 1645815"/>
              <a:gd name="connsiteX51" fmla="*/ 7976940 w 12192000"/>
              <a:gd name="connsiteY51" fmla="*/ 1283210 h 1645815"/>
              <a:gd name="connsiteX52" fmla="*/ 7830267 w 12192000"/>
              <a:gd name="connsiteY52" fmla="*/ 1330257 h 1645815"/>
              <a:gd name="connsiteX53" fmla="*/ 7773647 w 12192000"/>
              <a:gd name="connsiteY53" fmla="*/ 1335473 h 1645815"/>
              <a:gd name="connsiteX54" fmla="*/ 7690734 w 12192000"/>
              <a:gd name="connsiteY54" fmla="*/ 1370252 h 1645815"/>
              <a:gd name="connsiteX55" fmla="*/ 7608724 w 12192000"/>
              <a:gd name="connsiteY55" fmla="*/ 1398433 h 1645815"/>
              <a:gd name="connsiteX56" fmla="*/ 7608301 w 12192000"/>
              <a:gd name="connsiteY56" fmla="*/ 1400083 h 1645815"/>
              <a:gd name="connsiteX57" fmla="*/ 7336757 w 12192000"/>
              <a:gd name="connsiteY57" fmla="*/ 1408043 h 1645815"/>
              <a:gd name="connsiteX58" fmla="*/ 7293466 w 12192000"/>
              <a:gd name="connsiteY58" fmla="*/ 1394514 h 1645815"/>
              <a:gd name="connsiteX59" fmla="*/ 7172156 w 12192000"/>
              <a:gd name="connsiteY59" fmla="*/ 1408475 h 1645815"/>
              <a:gd name="connsiteX60" fmla="*/ 6883900 w 12192000"/>
              <a:gd name="connsiteY60" fmla="*/ 1420764 h 1645815"/>
              <a:gd name="connsiteX61" fmla="*/ 6829325 w 12192000"/>
              <a:gd name="connsiteY61" fmla="*/ 1432580 h 1645815"/>
              <a:gd name="connsiteX62" fmla="*/ 6720915 w 12192000"/>
              <a:gd name="connsiteY62" fmla="*/ 1468979 h 1645815"/>
              <a:gd name="connsiteX63" fmla="*/ 6491101 w 12192000"/>
              <a:gd name="connsiteY63" fmla="*/ 1507080 h 1645815"/>
              <a:gd name="connsiteX64" fmla="*/ 6407668 w 12192000"/>
              <a:gd name="connsiteY64" fmla="*/ 1521932 h 1645815"/>
              <a:gd name="connsiteX65" fmla="*/ 6189196 w 12192000"/>
              <a:gd name="connsiteY65" fmla="*/ 1548143 h 1645815"/>
              <a:gd name="connsiteX66" fmla="*/ 6135259 w 12192000"/>
              <a:gd name="connsiteY66" fmla="*/ 1562724 h 1645815"/>
              <a:gd name="connsiteX67" fmla="*/ 5968587 w 12192000"/>
              <a:gd name="connsiteY67" fmla="*/ 1589485 h 1645815"/>
              <a:gd name="connsiteX68" fmla="*/ 5844542 w 12192000"/>
              <a:gd name="connsiteY68" fmla="*/ 1627440 h 1645815"/>
              <a:gd name="connsiteX69" fmla="*/ 5627621 w 12192000"/>
              <a:gd name="connsiteY69" fmla="*/ 1645815 h 1645815"/>
              <a:gd name="connsiteX70" fmla="*/ 5444195 w 12192000"/>
              <a:gd name="connsiteY70" fmla="*/ 1644475 h 1645815"/>
              <a:gd name="connsiteX71" fmla="*/ 5214702 w 12192000"/>
              <a:gd name="connsiteY71" fmla="*/ 1606664 h 1645815"/>
              <a:gd name="connsiteX72" fmla="*/ 5095057 w 12192000"/>
              <a:gd name="connsiteY72" fmla="*/ 1619132 h 1645815"/>
              <a:gd name="connsiteX73" fmla="*/ 5051700 w 12192000"/>
              <a:gd name="connsiteY73" fmla="*/ 1625807 h 1645815"/>
              <a:gd name="connsiteX74" fmla="*/ 5006431 w 12192000"/>
              <a:gd name="connsiteY74" fmla="*/ 1637868 h 1645815"/>
              <a:gd name="connsiteX75" fmla="*/ 4667665 w 12192000"/>
              <a:gd name="connsiteY75" fmla="*/ 1608312 h 1645815"/>
              <a:gd name="connsiteX76" fmla="*/ 4345322 w 12192000"/>
              <a:gd name="connsiteY76" fmla="*/ 1546967 h 1645815"/>
              <a:gd name="connsiteX77" fmla="*/ 4124630 w 12192000"/>
              <a:gd name="connsiteY77" fmla="*/ 1509247 h 1645815"/>
              <a:gd name="connsiteX78" fmla="*/ 3852287 w 12192000"/>
              <a:gd name="connsiteY78" fmla="*/ 1472605 h 1645815"/>
              <a:gd name="connsiteX79" fmla="*/ 3693336 w 12192000"/>
              <a:gd name="connsiteY79" fmla="*/ 1433930 h 1645815"/>
              <a:gd name="connsiteX80" fmla="*/ 3481618 w 12192000"/>
              <a:gd name="connsiteY80" fmla="*/ 1418392 h 1645815"/>
              <a:gd name="connsiteX81" fmla="*/ 3439508 w 12192000"/>
              <a:gd name="connsiteY81" fmla="*/ 1405277 h 1645815"/>
              <a:gd name="connsiteX82" fmla="*/ 3415241 w 12192000"/>
              <a:gd name="connsiteY82" fmla="*/ 1399311 h 1645815"/>
              <a:gd name="connsiteX83" fmla="*/ 3155540 w 12192000"/>
              <a:gd name="connsiteY83" fmla="*/ 1380683 h 1645815"/>
              <a:gd name="connsiteX84" fmla="*/ 3029874 w 12192000"/>
              <a:gd name="connsiteY84" fmla="*/ 1391306 h 1645815"/>
              <a:gd name="connsiteX85" fmla="*/ 2985743 w 12192000"/>
              <a:gd name="connsiteY85" fmla="*/ 1384080 h 1645815"/>
              <a:gd name="connsiteX86" fmla="*/ 2865083 w 12192000"/>
              <a:gd name="connsiteY86" fmla="*/ 1376442 h 1645815"/>
              <a:gd name="connsiteX87" fmla="*/ 2719966 w 12192000"/>
              <a:gd name="connsiteY87" fmla="*/ 1380990 h 1645815"/>
              <a:gd name="connsiteX88" fmla="*/ 2203529 w 12192000"/>
              <a:gd name="connsiteY88" fmla="*/ 1292265 h 1645815"/>
              <a:gd name="connsiteX89" fmla="*/ 1978674 w 12192000"/>
              <a:gd name="connsiteY89" fmla="*/ 1214731 h 1645815"/>
              <a:gd name="connsiteX90" fmla="*/ 1962908 w 12192000"/>
              <a:gd name="connsiteY90" fmla="*/ 1201827 h 1645815"/>
              <a:gd name="connsiteX91" fmla="*/ 1959156 w 12192000"/>
              <a:gd name="connsiteY91" fmla="*/ 1202129 h 1645815"/>
              <a:gd name="connsiteX92" fmla="*/ 1891938 w 12192000"/>
              <a:gd name="connsiteY92" fmla="*/ 1161055 h 1645815"/>
              <a:gd name="connsiteX93" fmla="*/ 1852509 w 12192000"/>
              <a:gd name="connsiteY93" fmla="*/ 1154346 h 1645815"/>
              <a:gd name="connsiteX94" fmla="*/ 1818613 w 12192000"/>
              <a:gd name="connsiteY94" fmla="*/ 1138643 h 1645815"/>
              <a:gd name="connsiteX95" fmla="*/ 1636817 w 12192000"/>
              <a:gd name="connsiteY95" fmla="*/ 1116474 h 1645815"/>
              <a:gd name="connsiteX96" fmla="*/ 1625419 w 12192000"/>
              <a:gd name="connsiteY96" fmla="*/ 1112885 h 1645815"/>
              <a:gd name="connsiteX97" fmla="*/ 1618725 w 12192000"/>
              <a:gd name="connsiteY97" fmla="*/ 1108950 h 1645815"/>
              <a:gd name="connsiteX98" fmla="*/ 1598921 w 12192000"/>
              <a:gd name="connsiteY98" fmla="*/ 1101199 h 1645815"/>
              <a:gd name="connsiteX99" fmla="*/ 1500450 w 12192000"/>
              <a:gd name="connsiteY99" fmla="*/ 1120653 h 1645815"/>
              <a:gd name="connsiteX100" fmla="*/ 1345077 w 12192000"/>
              <a:gd name="connsiteY100" fmla="*/ 1109417 h 1645815"/>
              <a:gd name="connsiteX101" fmla="*/ 1283085 w 12192000"/>
              <a:gd name="connsiteY101" fmla="*/ 1106662 h 1645815"/>
              <a:gd name="connsiteX102" fmla="*/ 1084053 w 12192000"/>
              <a:gd name="connsiteY102" fmla="*/ 1110194 h 1645815"/>
              <a:gd name="connsiteX103" fmla="*/ 974646 w 12192000"/>
              <a:gd name="connsiteY103" fmla="*/ 1089467 h 1645815"/>
              <a:gd name="connsiteX104" fmla="*/ 931744 w 12192000"/>
              <a:gd name="connsiteY104" fmla="*/ 1080949 h 1645815"/>
              <a:gd name="connsiteX105" fmla="*/ 931348 w 12192000"/>
              <a:gd name="connsiteY105" fmla="*/ 1081263 h 1645815"/>
              <a:gd name="connsiteX106" fmla="*/ 864672 w 12192000"/>
              <a:gd name="connsiteY106" fmla="*/ 1076959 h 1645815"/>
              <a:gd name="connsiteX107" fmla="*/ 730177 w 12192000"/>
              <a:gd name="connsiteY107" fmla="*/ 1092487 h 1645815"/>
              <a:gd name="connsiteX108" fmla="*/ 728755 w 12192000"/>
              <a:gd name="connsiteY108" fmla="*/ 1093885 h 1645815"/>
              <a:gd name="connsiteX109" fmla="*/ 668180 w 12192000"/>
              <a:gd name="connsiteY109" fmla="*/ 1067090 h 1645815"/>
              <a:gd name="connsiteX110" fmla="*/ 462118 w 12192000"/>
              <a:gd name="connsiteY110" fmla="*/ 985843 h 1645815"/>
              <a:gd name="connsiteX111" fmla="*/ 126487 w 12192000"/>
              <a:gd name="connsiteY111" fmla="*/ 925939 h 1645815"/>
              <a:gd name="connsiteX112" fmla="*/ 45161 w 12192000"/>
              <a:gd name="connsiteY112" fmla="*/ 907542 h 1645815"/>
              <a:gd name="connsiteX113" fmla="*/ 0 w 12192000"/>
              <a:gd name="connsiteY113" fmla="*/ 908847 h 1645815"/>
              <a:gd name="connsiteX114" fmla="*/ 0 w 12192000"/>
              <a:gd name="connsiteY114" fmla="*/ 0 h 1645815"/>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635309 w 12192000"/>
              <a:gd name="connsiteY10" fmla="*/ 785156 h 1645815"/>
              <a:gd name="connsiteX11" fmla="*/ 11618331 w 12192000"/>
              <a:gd name="connsiteY11" fmla="*/ 784571 h 1645815"/>
              <a:gd name="connsiteX12" fmla="*/ 11280131 w 12192000"/>
              <a:gd name="connsiteY12" fmla="*/ 800871 h 1645815"/>
              <a:gd name="connsiteX13" fmla="*/ 11103056 w 12192000"/>
              <a:gd name="connsiteY13" fmla="*/ 807160 h 1645815"/>
              <a:gd name="connsiteX14" fmla="*/ 11037457 w 12192000"/>
              <a:gd name="connsiteY14" fmla="*/ 800742 h 1645815"/>
              <a:gd name="connsiteX15" fmla="*/ 10983141 w 12192000"/>
              <a:gd name="connsiteY15" fmla="*/ 807385 h 1645815"/>
              <a:gd name="connsiteX16" fmla="*/ 10664973 w 12192000"/>
              <a:gd name="connsiteY16" fmla="*/ 794235 h 1645815"/>
              <a:gd name="connsiteX17" fmla="*/ 10551461 w 12192000"/>
              <a:gd name="connsiteY17" fmla="*/ 777690 h 1645815"/>
              <a:gd name="connsiteX18" fmla="*/ 10399465 w 12192000"/>
              <a:gd name="connsiteY18" fmla="*/ 781183 h 1645815"/>
              <a:gd name="connsiteX19" fmla="*/ 10390693 w 12192000"/>
              <a:gd name="connsiteY19" fmla="*/ 771564 h 1645815"/>
              <a:gd name="connsiteX20" fmla="*/ 10345071 w 12192000"/>
              <a:gd name="connsiteY20" fmla="*/ 760065 h 1645815"/>
              <a:gd name="connsiteX21" fmla="*/ 10324263 w 12192000"/>
              <a:gd name="connsiteY21" fmla="*/ 753339 h 1645815"/>
              <a:gd name="connsiteX22" fmla="*/ 10061908 w 12192000"/>
              <a:gd name="connsiteY22" fmla="*/ 805817 h 1645815"/>
              <a:gd name="connsiteX23" fmla="*/ 9958678 w 12192000"/>
              <a:gd name="connsiteY23" fmla="*/ 829845 h 1645815"/>
              <a:gd name="connsiteX24" fmla="*/ 9856365 w 12192000"/>
              <a:gd name="connsiteY24" fmla="*/ 850313 h 1645815"/>
              <a:gd name="connsiteX25" fmla="*/ 9819276 w 12192000"/>
              <a:gd name="connsiteY25" fmla="*/ 856110 h 1645815"/>
              <a:gd name="connsiteX26" fmla="*/ 9721992 w 12192000"/>
              <a:gd name="connsiteY26" fmla="*/ 885735 h 1645815"/>
              <a:gd name="connsiteX27" fmla="*/ 9684315 w 12192000"/>
              <a:gd name="connsiteY27" fmla="*/ 894717 h 1645815"/>
              <a:gd name="connsiteX28" fmla="*/ 9676224 w 12192000"/>
              <a:gd name="connsiteY28" fmla="*/ 895886 h 1645815"/>
              <a:gd name="connsiteX29" fmla="*/ 9637502 w 12192000"/>
              <a:gd name="connsiteY29" fmla="*/ 896980 h 1645815"/>
              <a:gd name="connsiteX30" fmla="*/ 9537371 w 12192000"/>
              <a:gd name="connsiteY30" fmla="*/ 943897 h 1645815"/>
              <a:gd name="connsiteX31" fmla="*/ 9413816 w 12192000"/>
              <a:gd name="connsiteY31" fmla="*/ 951681 h 1645815"/>
              <a:gd name="connsiteX32" fmla="*/ 9267352 w 12192000"/>
              <a:gd name="connsiteY32" fmla="*/ 969343 h 1645815"/>
              <a:gd name="connsiteX33" fmla="*/ 9042533 w 12192000"/>
              <a:gd name="connsiteY33" fmla="*/ 974695 h 1645815"/>
              <a:gd name="connsiteX34" fmla="*/ 8952499 w 12192000"/>
              <a:gd name="connsiteY34" fmla="*/ 1010234 h 1645815"/>
              <a:gd name="connsiteX35" fmla="*/ 8808112 w 12192000"/>
              <a:gd name="connsiteY35" fmla="*/ 1025348 h 1645815"/>
              <a:gd name="connsiteX36" fmla="*/ 8683968 w 12192000"/>
              <a:gd name="connsiteY36" fmla="*/ 1048457 h 1645815"/>
              <a:gd name="connsiteX37" fmla="*/ 8670446 w 12192000"/>
              <a:gd name="connsiteY37" fmla="*/ 1051858 h 1645815"/>
              <a:gd name="connsiteX38" fmla="*/ 8621662 w 12192000"/>
              <a:gd name="connsiteY38" fmla="*/ 1072885 h 1645815"/>
              <a:gd name="connsiteX39" fmla="*/ 8390225 w 12192000"/>
              <a:gd name="connsiteY39" fmla="*/ 1112571 h 1645815"/>
              <a:gd name="connsiteX40" fmla="*/ 8321713 w 12192000"/>
              <a:gd name="connsiteY40" fmla="*/ 1138168 h 1645815"/>
              <a:gd name="connsiteX41" fmla="*/ 8287351 w 12192000"/>
              <a:gd name="connsiteY41" fmla="*/ 1146114 h 1645815"/>
              <a:gd name="connsiteX42" fmla="*/ 8281587 w 12192000"/>
              <a:gd name="connsiteY42" fmla="*/ 1147922 h 1645815"/>
              <a:gd name="connsiteX43" fmla="*/ 8242632 w 12192000"/>
              <a:gd name="connsiteY43" fmla="*/ 1163471 h 1645815"/>
              <a:gd name="connsiteX44" fmla="*/ 8185925 w 12192000"/>
              <a:gd name="connsiteY44" fmla="*/ 1191382 h 1645815"/>
              <a:gd name="connsiteX45" fmla="*/ 8129297 w 12192000"/>
              <a:gd name="connsiteY45" fmla="*/ 1228963 h 1645815"/>
              <a:gd name="connsiteX46" fmla="*/ 8095915 w 12192000"/>
              <a:gd name="connsiteY46" fmla="*/ 1247986 h 1645815"/>
              <a:gd name="connsiteX47" fmla="*/ 8073433 w 12192000"/>
              <a:gd name="connsiteY47" fmla="*/ 1264099 h 1645815"/>
              <a:gd name="connsiteX48" fmla="*/ 8060231 w 12192000"/>
              <a:gd name="connsiteY48" fmla="*/ 1272050 h 1645815"/>
              <a:gd name="connsiteX49" fmla="*/ 8031945 w 12192000"/>
              <a:gd name="connsiteY49" fmla="*/ 1275797 h 1645815"/>
              <a:gd name="connsiteX50" fmla="*/ 7976940 w 12192000"/>
              <a:gd name="connsiteY50" fmla="*/ 1283210 h 1645815"/>
              <a:gd name="connsiteX51" fmla="*/ 7830267 w 12192000"/>
              <a:gd name="connsiteY51" fmla="*/ 1330257 h 1645815"/>
              <a:gd name="connsiteX52" fmla="*/ 7773647 w 12192000"/>
              <a:gd name="connsiteY52" fmla="*/ 1335473 h 1645815"/>
              <a:gd name="connsiteX53" fmla="*/ 7690734 w 12192000"/>
              <a:gd name="connsiteY53" fmla="*/ 1370252 h 1645815"/>
              <a:gd name="connsiteX54" fmla="*/ 7608724 w 12192000"/>
              <a:gd name="connsiteY54" fmla="*/ 1398433 h 1645815"/>
              <a:gd name="connsiteX55" fmla="*/ 7608301 w 12192000"/>
              <a:gd name="connsiteY55" fmla="*/ 1400083 h 1645815"/>
              <a:gd name="connsiteX56" fmla="*/ 7336757 w 12192000"/>
              <a:gd name="connsiteY56" fmla="*/ 1408043 h 1645815"/>
              <a:gd name="connsiteX57" fmla="*/ 7293466 w 12192000"/>
              <a:gd name="connsiteY57" fmla="*/ 1394514 h 1645815"/>
              <a:gd name="connsiteX58" fmla="*/ 7172156 w 12192000"/>
              <a:gd name="connsiteY58" fmla="*/ 1408475 h 1645815"/>
              <a:gd name="connsiteX59" fmla="*/ 6883900 w 12192000"/>
              <a:gd name="connsiteY59" fmla="*/ 1420764 h 1645815"/>
              <a:gd name="connsiteX60" fmla="*/ 6829325 w 12192000"/>
              <a:gd name="connsiteY60" fmla="*/ 1432580 h 1645815"/>
              <a:gd name="connsiteX61" fmla="*/ 6720915 w 12192000"/>
              <a:gd name="connsiteY61" fmla="*/ 1468979 h 1645815"/>
              <a:gd name="connsiteX62" fmla="*/ 6491101 w 12192000"/>
              <a:gd name="connsiteY62" fmla="*/ 1507080 h 1645815"/>
              <a:gd name="connsiteX63" fmla="*/ 6407668 w 12192000"/>
              <a:gd name="connsiteY63" fmla="*/ 1521932 h 1645815"/>
              <a:gd name="connsiteX64" fmla="*/ 6189196 w 12192000"/>
              <a:gd name="connsiteY64" fmla="*/ 1548143 h 1645815"/>
              <a:gd name="connsiteX65" fmla="*/ 6135259 w 12192000"/>
              <a:gd name="connsiteY65" fmla="*/ 1562724 h 1645815"/>
              <a:gd name="connsiteX66" fmla="*/ 5968587 w 12192000"/>
              <a:gd name="connsiteY66" fmla="*/ 1589485 h 1645815"/>
              <a:gd name="connsiteX67" fmla="*/ 5844542 w 12192000"/>
              <a:gd name="connsiteY67" fmla="*/ 1627440 h 1645815"/>
              <a:gd name="connsiteX68" fmla="*/ 5627621 w 12192000"/>
              <a:gd name="connsiteY68" fmla="*/ 1645815 h 1645815"/>
              <a:gd name="connsiteX69" fmla="*/ 5444195 w 12192000"/>
              <a:gd name="connsiteY69" fmla="*/ 1644475 h 1645815"/>
              <a:gd name="connsiteX70" fmla="*/ 5214702 w 12192000"/>
              <a:gd name="connsiteY70" fmla="*/ 1606664 h 1645815"/>
              <a:gd name="connsiteX71" fmla="*/ 5095057 w 12192000"/>
              <a:gd name="connsiteY71" fmla="*/ 1619132 h 1645815"/>
              <a:gd name="connsiteX72" fmla="*/ 5051700 w 12192000"/>
              <a:gd name="connsiteY72" fmla="*/ 1625807 h 1645815"/>
              <a:gd name="connsiteX73" fmla="*/ 5006431 w 12192000"/>
              <a:gd name="connsiteY73" fmla="*/ 1637868 h 1645815"/>
              <a:gd name="connsiteX74" fmla="*/ 4667665 w 12192000"/>
              <a:gd name="connsiteY74" fmla="*/ 1608312 h 1645815"/>
              <a:gd name="connsiteX75" fmla="*/ 4345322 w 12192000"/>
              <a:gd name="connsiteY75" fmla="*/ 1546967 h 1645815"/>
              <a:gd name="connsiteX76" fmla="*/ 4124630 w 12192000"/>
              <a:gd name="connsiteY76" fmla="*/ 1509247 h 1645815"/>
              <a:gd name="connsiteX77" fmla="*/ 3852287 w 12192000"/>
              <a:gd name="connsiteY77" fmla="*/ 1472605 h 1645815"/>
              <a:gd name="connsiteX78" fmla="*/ 3693336 w 12192000"/>
              <a:gd name="connsiteY78" fmla="*/ 1433930 h 1645815"/>
              <a:gd name="connsiteX79" fmla="*/ 3481618 w 12192000"/>
              <a:gd name="connsiteY79" fmla="*/ 1418392 h 1645815"/>
              <a:gd name="connsiteX80" fmla="*/ 3439508 w 12192000"/>
              <a:gd name="connsiteY80" fmla="*/ 1405277 h 1645815"/>
              <a:gd name="connsiteX81" fmla="*/ 3415241 w 12192000"/>
              <a:gd name="connsiteY81" fmla="*/ 1399311 h 1645815"/>
              <a:gd name="connsiteX82" fmla="*/ 3155540 w 12192000"/>
              <a:gd name="connsiteY82" fmla="*/ 1380683 h 1645815"/>
              <a:gd name="connsiteX83" fmla="*/ 3029874 w 12192000"/>
              <a:gd name="connsiteY83" fmla="*/ 1391306 h 1645815"/>
              <a:gd name="connsiteX84" fmla="*/ 2985743 w 12192000"/>
              <a:gd name="connsiteY84" fmla="*/ 1384080 h 1645815"/>
              <a:gd name="connsiteX85" fmla="*/ 2865083 w 12192000"/>
              <a:gd name="connsiteY85" fmla="*/ 1376442 h 1645815"/>
              <a:gd name="connsiteX86" fmla="*/ 2719966 w 12192000"/>
              <a:gd name="connsiteY86" fmla="*/ 1380990 h 1645815"/>
              <a:gd name="connsiteX87" fmla="*/ 2203529 w 12192000"/>
              <a:gd name="connsiteY87" fmla="*/ 1292265 h 1645815"/>
              <a:gd name="connsiteX88" fmla="*/ 1978674 w 12192000"/>
              <a:gd name="connsiteY88" fmla="*/ 1214731 h 1645815"/>
              <a:gd name="connsiteX89" fmla="*/ 1962908 w 12192000"/>
              <a:gd name="connsiteY89" fmla="*/ 1201827 h 1645815"/>
              <a:gd name="connsiteX90" fmla="*/ 1959156 w 12192000"/>
              <a:gd name="connsiteY90" fmla="*/ 1202129 h 1645815"/>
              <a:gd name="connsiteX91" fmla="*/ 1891938 w 12192000"/>
              <a:gd name="connsiteY91" fmla="*/ 1161055 h 1645815"/>
              <a:gd name="connsiteX92" fmla="*/ 1852509 w 12192000"/>
              <a:gd name="connsiteY92" fmla="*/ 1154346 h 1645815"/>
              <a:gd name="connsiteX93" fmla="*/ 1818613 w 12192000"/>
              <a:gd name="connsiteY93" fmla="*/ 1138643 h 1645815"/>
              <a:gd name="connsiteX94" fmla="*/ 1636817 w 12192000"/>
              <a:gd name="connsiteY94" fmla="*/ 1116474 h 1645815"/>
              <a:gd name="connsiteX95" fmla="*/ 1625419 w 12192000"/>
              <a:gd name="connsiteY95" fmla="*/ 1112885 h 1645815"/>
              <a:gd name="connsiteX96" fmla="*/ 1618725 w 12192000"/>
              <a:gd name="connsiteY96" fmla="*/ 1108950 h 1645815"/>
              <a:gd name="connsiteX97" fmla="*/ 1598921 w 12192000"/>
              <a:gd name="connsiteY97" fmla="*/ 1101199 h 1645815"/>
              <a:gd name="connsiteX98" fmla="*/ 1500450 w 12192000"/>
              <a:gd name="connsiteY98" fmla="*/ 1120653 h 1645815"/>
              <a:gd name="connsiteX99" fmla="*/ 1345077 w 12192000"/>
              <a:gd name="connsiteY99" fmla="*/ 1109417 h 1645815"/>
              <a:gd name="connsiteX100" fmla="*/ 1283085 w 12192000"/>
              <a:gd name="connsiteY100" fmla="*/ 1106662 h 1645815"/>
              <a:gd name="connsiteX101" fmla="*/ 1084053 w 12192000"/>
              <a:gd name="connsiteY101" fmla="*/ 1110194 h 1645815"/>
              <a:gd name="connsiteX102" fmla="*/ 974646 w 12192000"/>
              <a:gd name="connsiteY102" fmla="*/ 1089467 h 1645815"/>
              <a:gd name="connsiteX103" fmla="*/ 931744 w 12192000"/>
              <a:gd name="connsiteY103" fmla="*/ 1080949 h 1645815"/>
              <a:gd name="connsiteX104" fmla="*/ 931348 w 12192000"/>
              <a:gd name="connsiteY104" fmla="*/ 1081263 h 1645815"/>
              <a:gd name="connsiteX105" fmla="*/ 864672 w 12192000"/>
              <a:gd name="connsiteY105" fmla="*/ 1076959 h 1645815"/>
              <a:gd name="connsiteX106" fmla="*/ 730177 w 12192000"/>
              <a:gd name="connsiteY106" fmla="*/ 1092487 h 1645815"/>
              <a:gd name="connsiteX107" fmla="*/ 728755 w 12192000"/>
              <a:gd name="connsiteY107" fmla="*/ 1093885 h 1645815"/>
              <a:gd name="connsiteX108" fmla="*/ 668180 w 12192000"/>
              <a:gd name="connsiteY108" fmla="*/ 1067090 h 1645815"/>
              <a:gd name="connsiteX109" fmla="*/ 462118 w 12192000"/>
              <a:gd name="connsiteY109" fmla="*/ 985843 h 1645815"/>
              <a:gd name="connsiteX110" fmla="*/ 126487 w 12192000"/>
              <a:gd name="connsiteY110" fmla="*/ 925939 h 1645815"/>
              <a:gd name="connsiteX111" fmla="*/ 45161 w 12192000"/>
              <a:gd name="connsiteY111" fmla="*/ 907542 h 1645815"/>
              <a:gd name="connsiteX112" fmla="*/ 0 w 12192000"/>
              <a:gd name="connsiteY112" fmla="*/ 908847 h 1645815"/>
              <a:gd name="connsiteX113" fmla="*/ 0 w 12192000"/>
              <a:gd name="connsiteY113" fmla="*/ 0 h 1645815"/>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635309 w 12192000"/>
              <a:gd name="connsiteY10" fmla="*/ 785156 h 1645815"/>
              <a:gd name="connsiteX11" fmla="*/ 11280131 w 12192000"/>
              <a:gd name="connsiteY11" fmla="*/ 800871 h 1645815"/>
              <a:gd name="connsiteX12" fmla="*/ 11103056 w 12192000"/>
              <a:gd name="connsiteY12" fmla="*/ 807160 h 1645815"/>
              <a:gd name="connsiteX13" fmla="*/ 11037457 w 12192000"/>
              <a:gd name="connsiteY13" fmla="*/ 800742 h 1645815"/>
              <a:gd name="connsiteX14" fmla="*/ 10983141 w 12192000"/>
              <a:gd name="connsiteY14" fmla="*/ 807385 h 1645815"/>
              <a:gd name="connsiteX15" fmla="*/ 10664973 w 12192000"/>
              <a:gd name="connsiteY15" fmla="*/ 794235 h 1645815"/>
              <a:gd name="connsiteX16" fmla="*/ 10551461 w 12192000"/>
              <a:gd name="connsiteY16" fmla="*/ 777690 h 1645815"/>
              <a:gd name="connsiteX17" fmla="*/ 10399465 w 12192000"/>
              <a:gd name="connsiteY17" fmla="*/ 781183 h 1645815"/>
              <a:gd name="connsiteX18" fmla="*/ 10390693 w 12192000"/>
              <a:gd name="connsiteY18" fmla="*/ 771564 h 1645815"/>
              <a:gd name="connsiteX19" fmla="*/ 10345071 w 12192000"/>
              <a:gd name="connsiteY19" fmla="*/ 760065 h 1645815"/>
              <a:gd name="connsiteX20" fmla="*/ 10324263 w 12192000"/>
              <a:gd name="connsiteY20" fmla="*/ 753339 h 1645815"/>
              <a:gd name="connsiteX21" fmla="*/ 10061908 w 12192000"/>
              <a:gd name="connsiteY21" fmla="*/ 805817 h 1645815"/>
              <a:gd name="connsiteX22" fmla="*/ 9958678 w 12192000"/>
              <a:gd name="connsiteY22" fmla="*/ 829845 h 1645815"/>
              <a:gd name="connsiteX23" fmla="*/ 9856365 w 12192000"/>
              <a:gd name="connsiteY23" fmla="*/ 850313 h 1645815"/>
              <a:gd name="connsiteX24" fmla="*/ 9819276 w 12192000"/>
              <a:gd name="connsiteY24" fmla="*/ 856110 h 1645815"/>
              <a:gd name="connsiteX25" fmla="*/ 9721992 w 12192000"/>
              <a:gd name="connsiteY25" fmla="*/ 885735 h 1645815"/>
              <a:gd name="connsiteX26" fmla="*/ 9684315 w 12192000"/>
              <a:gd name="connsiteY26" fmla="*/ 894717 h 1645815"/>
              <a:gd name="connsiteX27" fmla="*/ 9676224 w 12192000"/>
              <a:gd name="connsiteY27" fmla="*/ 895886 h 1645815"/>
              <a:gd name="connsiteX28" fmla="*/ 9637502 w 12192000"/>
              <a:gd name="connsiteY28" fmla="*/ 896980 h 1645815"/>
              <a:gd name="connsiteX29" fmla="*/ 9537371 w 12192000"/>
              <a:gd name="connsiteY29" fmla="*/ 943897 h 1645815"/>
              <a:gd name="connsiteX30" fmla="*/ 9413816 w 12192000"/>
              <a:gd name="connsiteY30" fmla="*/ 951681 h 1645815"/>
              <a:gd name="connsiteX31" fmla="*/ 9267352 w 12192000"/>
              <a:gd name="connsiteY31" fmla="*/ 969343 h 1645815"/>
              <a:gd name="connsiteX32" fmla="*/ 9042533 w 12192000"/>
              <a:gd name="connsiteY32" fmla="*/ 974695 h 1645815"/>
              <a:gd name="connsiteX33" fmla="*/ 8952499 w 12192000"/>
              <a:gd name="connsiteY33" fmla="*/ 1010234 h 1645815"/>
              <a:gd name="connsiteX34" fmla="*/ 8808112 w 12192000"/>
              <a:gd name="connsiteY34" fmla="*/ 1025348 h 1645815"/>
              <a:gd name="connsiteX35" fmla="*/ 8683968 w 12192000"/>
              <a:gd name="connsiteY35" fmla="*/ 1048457 h 1645815"/>
              <a:gd name="connsiteX36" fmla="*/ 8670446 w 12192000"/>
              <a:gd name="connsiteY36" fmla="*/ 1051858 h 1645815"/>
              <a:gd name="connsiteX37" fmla="*/ 8621662 w 12192000"/>
              <a:gd name="connsiteY37" fmla="*/ 1072885 h 1645815"/>
              <a:gd name="connsiteX38" fmla="*/ 8390225 w 12192000"/>
              <a:gd name="connsiteY38" fmla="*/ 1112571 h 1645815"/>
              <a:gd name="connsiteX39" fmla="*/ 8321713 w 12192000"/>
              <a:gd name="connsiteY39" fmla="*/ 1138168 h 1645815"/>
              <a:gd name="connsiteX40" fmla="*/ 8287351 w 12192000"/>
              <a:gd name="connsiteY40" fmla="*/ 1146114 h 1645815"/>
              <a:gd name="connsiteX41" fmla="*/ 8281587 w 12192000"/>
              <a:gd name="connsiteY41" fmla="*/ 1147922 h 1645815"/>
              <a:gd name="connsiteX42" fmla="*/ 8242632 w 12192000"/>
              <a:gd name="connsiteY42" fmla="*/ 1163471 h 1645815"/>
              <a:gd name="connsiteX43" fmla="*/ 8185925 w 12192000"/>
              <a:gd name="connsiteY43" fmla="*/ 1191382 h 1645815"/>
              <a:gd name="connsiteX44" fmla="*/ 8129297 w 12192000"/>
              <a:gd name="connsiteY44" fmla="*/ 1228963 h 1645815"/>
              <a:gd name="connsiteX45" fmla="*/ 8095915 w 12192000"/>
              <a:gd name="connsiteY45" fmla="*/ 1247986 h 1645815"/>
              <a:gd name="connsiteX46" fmla="*/ 8073433 w 12192000"/>
              <a:gd name="connsiteY46" fmla="*/ 1264099 h 1645815"/>
              <a:gd name="connsiteX47" fmla="*/ 8060231 w 12192000"/>
              <a:gd name="connsiteY47" fmla="*/ 1272050 h 1645815"/>
              <a:gd name="connsiteX48" fmla="*/ 8031945 w 12192000"/>
              <a:gd name="connsiteY48" fmla="*/ 1275797 h 1645815"/>
              <a:gd name="connsiteX49" fmla="*/ 7976940 w 12192000"/>
              <a:gd name="connsiteY49" fmla="*/ 1283210 h 1645815"/>
              <a:gd name="connsiteX50" fmla="*/ 7830267 w 12192000"/>
              <a:gd name="connsiteY50" fmla="*/ 1330257 h 1645815"/>
              <a:gd name="connsiteX51" fmla="*/ 7773647 w 12192000"/>
              <a:gd name="connsiteY51" fmla="*/ 1335473 h 1645815"/>
              <a:gd name="connsiteX52" fmla="*/ 7690734 w 12192000"/>
              <a:gd name="connsiteY52" fmla="*/ 1370252 h 1645815"/>
              <a:gd name="connsiteX53" fmla="*/ 7608724 w 12192000"/>
              <a:gd name="connsiteY53" fmla="*/ 1398433 h 1645815"/>
              <a:gd name="connsiteX54" fmla="*/ 7608301 w 12192000"/>
              <a:gd name="connsiteY54" fmla="*/ 1400083 h 1645815"/>
              <a:gd name="connsiteX55" fmla="*/ 7336757 w 12192000"/>
              <a:gd name="connsiteY55" fmla="*/ 1408043 h 1645815"/>
              <a:gd name="connsiteX56" fmla="*/ 7293466 w 12192000"/>
              <a:gd name="connsiteY56" fmla="*/ 1394514 h 1645815"/>
              <a:gd name="connsiteX57" fmla="*/ 7172156 w 12192000"/>
              <a:gd name="connsiteY57" fmla="*/ 1408475 h 1645815"/>
              <a:gd name="connsiteX58" fmla="*/ 6883900 w 12192000"/>
              <a:gd name="connsiteY58" fmla="*/ 1420764 h 1645815"/>
              <a:gd name="connsiteX59" fmla="*/ 6829325 w 12192000"/>
              <a:gd name="connsiteY59" fmla="*/ 1432580 h 1645815"/>
              <a:gd name="connsiteX60" fmla="*/ 6720915 w 12192000"/>
              <a:gd name="connsiteY60" fmla="*/ 1468979 h 1645815"/>
              <a:gd name="connsiteX61" fmla="*/ 6491101 w 12192000"/>
              <a:gd name="connsiteY61" fmla="*/ 1507080 h 1645815"/>
              <a:gd name="connsiteX62" fmla="*/ 6407668 w 12192000"/>
              <a:gd name="connsiteY62" fmla="*/ 1521932 h 1645815"/>
              <a:gd name="connsiteX63" fmla="*/ 6189196 w 12192000"/>
              <a:gd name="connsiteY63" fmla="*/ 1548143 h 1645815"/>
              <a:gd name="connsiteX64" fmla="*/ 6135259 w 12192000"/>
              <a:gd name="connsiteY64" fmla="*/ 1562724 h 1645815"/>
              <a:gd name="connsiteX65" fmla="*/ 5968587 w 12192000"/>
              <a:gd name="connsiteY65" fmla="*/ 1589485 h 1645815"/>
              <a:gd name="connsiteX66" fmla="*/ 5844542 w 12192000"/>
              <a:gd name="connsiteY66" fmla="*/ 1627440 h 1645815"/>
              <a:gd name="connsiteX67" fmla="*/ 5627621 w 12192000"/>
              <a:gd name="connsiteY67" fmla="*/ 1645815 h 1645815"/>
              <a:gd name="connsiteX68" fmla="*/ 5444195 w 12192000"/>
              <a:gd name="connsiteY68" fmla="*/ 1644475 h 1645815"/>
              <a:gd name="connsiteX69" fmla="*/ 5214702 w 12192000"/>
              <a:gd name="connsiteY69" fmla="*/ 1606664 h 1645815"/>
              <a:gd name="connsiteX70" fmla="*/ 5095057 w 12192000"/>
              <a:gd name="connsiteY70" fmla="*/ 1619132 h 1645815"/>
              <a:gd name="connsiteX71" fmla="*/ 5051700 w 12192000"/>
              <a:gd name="connsiteY71" fmla="*/ 1625807 h 1645815"/>
              <a:gd name="connsiteX72" fmla="*/ 5006431 w 12192000"/>
              <a:gd name="connsiteY72" fmla="*/ 1637868 h 1645815"/>
              <a:gd name="connsiteX73" fmla="*/ 4667665 w 12192000"/>
              <a:gd name="connsiteY73" fmla="*/ 1608312 h 1645815"/>
              <a:gd name="connsiteX74" fmla="*/ 4345322 w 12192000"/>
              <a:gd name="connsiteY74" fmla="*/ 1546967 h 1645815"/>
              <a:gd name="connsiteX75" fmla="*/ 4124630 w 12192000"/>
              <a:gd name="connsiteY75" fmla="*/ 1509247 h 1645815"/>
              <a:gd name="connsiteX76" fmla="*/ 3852287 w 12192000"/>
              <a:gd name="connsiteY76" fmla="*/ 1472605 h 1645815"/>
              <a:gd name="connsiteX77" fmla="*/ 3693336 w 12192000"/>
              <a:gd name="connsiteY77" fmla="*/ 1433930 h 1645815"/>
              <a:gd name="connsiteX78" fmla="*/ 3481618 w 12192000"/>
              <a:gd name="connsiteY78" fmla="*/ 1418392 h 1645815"/>
              <a:gd name="connsiteX79" fmla="*/ 3439508 w 12192000"/>
              <a:gd name="connsiteY79" fmla="*/ 1405277 h 1645815"/>
              <a:gd name="connsiteX80" fmla="*/ 3415241 w 12192000"/>
              <a:gd name="connsiteY80" fmla="*/ 1399311 h 1645815"/>
              <a:gd name="connsiteX81" fmla="*/ 3155540 w 12192000"/>
              <a:gd name="connsiteY81" fmla="*/ 1380683 h 1645815"/>
              <a:gd name="connsiteX82" fmla="*/ 3029874 w 12192000"/>
              <a:gd name="connsiteY82" fmla="*/ 1391306 h 1645815"/>
              <a:gd name="connsiteX83" fmla="*/ 2985743 w 12192000"/>
              <a:gd name="connsiteY83" fmla="*/ 1384080 h 1645815"/>
              <a:gd name="connsiteX84" fmla="*/ 2865083 w 12192000"/>
              <a:gd name="connsiteY84" fmla="*/ 1376442 h 1645815"/>
              <a:gd name="connsiteX85" fmla="*/ 2719966 w 12192000"/>
              <a:gd name="connsiteY85" fmla="*/ 1380990 h 1645815"/>
              <a:gd name="connsiteX86" fmla="*/ 2203529 w 12192000"/>
              <a:gd name="connsiteY86" fmla="*/ 1292265 h 1645815"/>
              <a:gd name="connsiteX87" fmla="*/ 1978674 w 12192000"/>
              <a:gd name="connsiteY87" fmla="*/ 1214731 h 1645815"/>
              <a:gd name="connsiteX88" fmla="*/ 1962908 w 12192000"/>
              <a:gd name="connsiteY88" fmla="*/ 1201827 h 1645815"/>
              <a:gd name="connsiteX89" fmla="*/ 1959156 w 12192000"/>
              <a:gd name="connsiteY89" fmla="*/ 1202129 h 1645815"/>
              <a:gd name="connsiteX90" fmla="*/ 1891938 w 12192000"/>
              <a:gd name="connsiteY90" fmla="*/ 1161055 h 1645815"/>
              <a:gd name="connsiteX91" fmla="*/ 1852509 w 12192000"/>
              <a:gd name="connsiteY91" fmla="*/ 1154346 h 1645815"/>
              <a:gd name="connsiteX92" fmla="*/ 1818613 w 12192000"/>
              <a:gd name="connsiteY92" fmla="*/ 1138643 h 1645815"/>
              <a:gd name="connsiteX93" fmla="*/ 1636817 w 12192000"/>
              <a:gd name="connsiteY93" fmla="*/ 1116474 h 1645815"/>
              <a:gd name="connsiteX94" fmla="*/ 1625419 w 12192000"/>
              <a:gd name="connsiteY94" fmla="*/ 1112885 h 1645815"/>
              <a:gd name="connsiteX95" fmla="*/ 1618725 w 12192000"/>
              <a:gd name="connsiteY95" fmla="*/ 1108950 h 1645815"/>
              <a:gd name="connsiteX96" fmla="*/ 1598921 w 12192000"/>
              <a:gd name="connsiteY96" fmla="*/ 1101199 h 1645815"/>
              <a:gd name="connsiteX97" fmla="*/ 1500450 w 12192000"/>
              <a:gd name="connsiteY97" fmla="*/ 1120653 h 1645815"/>
              <a:gd name="connsiteX98" fmla="*/ 1345077 w 12192000"/>
              <a:gd name="connsiteY98" fmla="*/ 1109417 h 1645815"/>
              <a:gd name="connsiteX99" fmla="*/ 1283085 w 12192000"/>
              <a:gd name="connsiteY99" fmla="*/ 1106662 h 1645815"/>
              <a:gd name="connsiteX100" fmla="*/ 1084053 w 12192000"/>
              <a:gd name="connsiteY100" fmla="*/ 1110194 h 1645815"/>
              <a:gd name="connsiteX101" fmla="*/ 974646 w 12192000"/>
              <a:gd name="connsiteY101" fmla="*/ 1089467 h 1645815"/>
              <a:gd name="connsiteX102" fmla="*/ 931744 w 12192000"/>
              <a:gd name="connsiteY102" fmla="*/ 1080949 h 1645815"/>
              <a:gd name="connsiteX103" fmla="*/ 931348 w 12192000"/>
              <a:gd name="connsiteY103" fmla="*/ 1081263 h 1645815"/>
              <a:gd name="connsiteX104" fmla="*/ 864672 w 12192000"/>
              <a:gd name="connsiteY104" fmla="*/ 1076959 h 1645815"/>
              <a:gd name="connsiteX105" fmla="*/ 730177 w 12192000"/>
              <a:gd name="connsiteY105" fmla="*/ 1092487 h 1645815"/>
              <a:gd name="connsiteX106" fmla="*/ 728755 w 12192000"/>
              <a:gd name="connsiteY106" fmla="*/ 1093885 h 1645815"/>
              <a:gd name="connsiteX107" fmla="*/ 668180 w 12192000"/>
              <a:gd name="connsiteY107" fmla="*/ 1067090 h 1645815"/>
              <a:gd name="connsiteX108" fmla="*/ 462118 w 12192000"/>
              <a:gd name="connsiteY108" fmla="*/ 985843 h 1645815"/>
              <a:gd name="connsiteX109" fmla="*/ 126487 w 12192000"/>
              <a:gd name="connsiteY109" fmla="*/ 925939 h 1645815"/>
              <a:gd name="connsiteX110" fmla="*/ 45161 w 12192000"/>
              <a:gd name="connsiteY110" fmla="*/ 907542 h 1645815"/>
              <a:gd name="connsiteX111" fmla="*/ 0 w 12192000"/>
              <a:gd name="connsiteY111" fmla="*/ 908847 h 1645815"/>
              <a:gd name="connsiteX112" fmla="*/ 0 w 12192000"/>
              <a:gd name="connsiteY112" fmla="*/ 0 h 1645815"/>
              <a:gd name="connsiteX0" fmla="*/ 11615264 w 12192000"/>
              <a:gd name="connsiteY0" fmla="*/ 784465 h 1645815"/>
              <a:gd name="connsiteX1" fmla="*/ 11618331 w 12192000"/>
              <a:gd name="connsiteY1" fmla="*/ 784571 h 1645815"/>
              <a:gd name="connsiteX2" fmla="*/ 11627972 w 12192000"/>
              <a:gd name="connsiteY2" fmla="*/ 789882 h 1645815"/>
              <a:gd name="connsiteX3" fmla="*/ 11615264 w 12192000"/>
              <a:gd name="connsiteY3" fmla="*/ 784465 h 1645815"/>
              <a:gd name="connsiteX4" fmla="*/ 0 w 12192000"/>
              <a:gd name="connsiteY4" fmla="*/ 0 h 1645815"/>
              <a:gd name="connsiteX5" fmla="*/ 12192000 w 12192000"/>
              <a:gd name="connsiteY5" fmla="*/ 0 h 1645815"/>
              <a:gd name="connsiteX6" fmla="*/ 12192000 w 12192000"/>
              <a:gd name="connsiteY6" fmla="*/ 793446 h 1645815"/>
              <a:gd name="connsiteX7" fmla="*/ 12123325 w 12192000"/>
              <a:gd name="connsiteY7" fmla="*/ 801284 h 1645815"/>
              <a:gd name="connsiteX8" fmla="*/ 12075692 w 12192000"/>
              <a:gd name="connsiteY8" fmla="*/ 808070 h 1645815"/>
              <a:gd name="connsiteX9" fmla="*/ 11899736 w 12192000"/>
              <a:gd name="connsiteY9" fmla="*/ 824002 h 1645815"/>
              <a:gd name="connsiteX10" fmla="*/ 11280131 w 12192000"/>
              <a:gd name="connsiteY10" fmla="*/ 800871 h 1645815"/>
              <a:gd name="connsiteX11" fmla="*/ 11103056 w 12192000"/>
              <a:gd name="connsiteY11" fmla="*/ 807160 h 1645815"/>
              <a:gd name="connsiteX12" fmla="*/ 11037457 w 12192000"/>
              <a:gd name="connsiteY12" fmla="*/ 800742 h 1645815"/>
              <a:gd name="connsiteX13" fmla="*/ 10983141 w 12192000"/>
              <a:gd name="connsiteY13" fmla="*/ 807385 h 1645815"/>
              <a:gd name="connsiteX14" fmla="*/ 10664973 w 12192000"/>
              <a:gd name="connsiteY14" fmla="*/ 794235 h 1645815"/>
              <a:gd name="connsiteX15" fmla="*/ 10551461 w 12192000"/>
              <a:gd name="connsiteY15" fmla="*/ 777690 h 1645815"/>
              <a:gd name="connsiteX16" fmla="*/ 10399465 w 12192000"/>
              <a:gd name="connsiteY16" fmla="*/ 781183 h 1645815"/>
              <a:gd name="connsiteX17" fmla="*/ 10390693 w 12192000"/>
              <a:gd name="connsiteY17" fmla="*/ 771564 h 1645815"/>
              <a:gd name="connsiteX18" fmla="*/ 10345071 w 12192000"/>
              <a:gd name="connsiteY18" fmla="*/ 760065 h 1645815"/>
              <a:gd name="connsiteX19" fmla="*/ 10324263 w 12192000"/>
              <a:gd name="connsiteY19" fmla="*/ 753339 h 1645815"/>
              <a:gd name="connsiteX20" fmla="*/ 10061908 w 12192000"/>
              <a:gd name="connsiteY20" fmla="*/ 805817 h 1645815"/>
              <a:gd name="connsiteX21" fmla="*/ 9958678 w 12192000"/>
              <a:gd name="connsiteY21" fmla="*/ 829845 h 1645815"/>
              <a:gd name="connsiteX22" fmla="*/ 9856365 w 12192000"/>
              <a:gd name="connsiteY22" fmla="*/ 850313 h 1645815"/>
              <a:gd name="connsiteX23" fmla="*/ 9819276 w 12192000"/>
              <a:gd name="connsiteY23" fmla="*/ 856110 h 1645815"/>
              <a:gd name="connsiteX24" fmla="*/ 9721992 w 12192000"/>
              <a:gd name="connsiteY24" fmla="*/ 885735 h 1645815"/>
              <a:gd name="connsiteX25" fmla="*/ 9684315 w 12192000"/>
              <a:gd name="connsiteY25" fmla="*/ 894717 h 1645815"/>
              <a:gd name="connsiteX26" fmla="*/ 9676224 w 12192000"/>
              <a:gd name="connsiteY26" fmla="*/ 895886 h 1645815"/>
              <a:gd name="connsiteX27" fmla="*/ 9637502 w 12192000"/>
              <a:gd name="connsiteY27" fmla="*/ 896980 h 1645815"/>
              <a:gd name="connsiteX28" fmla="*/ 9537371 w 12192000"/>
              <a:gd name="connsiteY28" fmla="*/ 943897 h 1645815"/>
              <a:gd name="connsiteX29" fmla="*/ 9413816 w 12192000"/>
              <a:gd name="connsiteY29" fmla="*/ 951681 h 1645815"/>
              <a:gd name="connsiteX30" fmla="*/ 9267352 w 12192000"/>
              <a:gd name="connsiteY30" fmla="*/ 969343 h 1645815"/>
              <a:gd name="connsiteX31" fmla="*/ 9042533 w 12192000"/>
              <a:gd name="connsiteY31" fmla="*/ 974695 h 1645815"/>
              <a:gd name="connsiteX32" fmla="*/ 8952499 w 12192000"/>
              <a:gd name="connsiteY32" fmla="*/ 1010234 h 1645815"/>
              <a:gd name="connsiteX33" fmla="*/ 8808112 w 12192000"/>
              <a:gd name="connsiteY33" fmla="*/ 1025348 h 1645815"/>
              <a:gd name="connsiteX34" fmla="*/ 8683968 w 12192000"/>
              <a:gd name="connsiteY34" fmla="*/ 1048457 h 1645815"/>
              <a:gd name="connsiteX35" fmla="*/ 8670446 w 12192000"/>
              <a:gd name="connsiteY35" fmla="*/ 1051858 h 1645815"/>
              <a:gd name="connsiteX36" fmla="*/ 8621662 w 12192000"/>
              <a:gd name="connsiteY36" fmla="*/ 1072885 h 1645815"/>
              <a:gd name="connsiteX37" fmla="*/ 8390225 w 12192000"/>
              <a:gd name="connsiteY37" fmla="*/ 1112571 h 1645815"/>
              <a:gd name="connsiteX38" fmla="*/ 8321713 w 12192000"/>
              <a:gd name="connsiteY38" fmla="*/ 1138168 h 1645815"/>
              <a:gd name="connsiteX39" fmla="*/ 8287351 w 12192000"/>
              <a:gd name="connsiteY39" fmla="*/ 1146114 h 1645815"/>
              <a:gd name="connsiteX40" fmla="*/ 8281587 w 12192000"/>
              <a:gd name="connsiteY40" fmla="*/ 1147922 h 1645815"/>
              <a:gd name="connsiteX41" fmla="*/ 8242632 w 12192000"/>
              <a:gd name="connsiteY41" fmla="*/ 1163471 h 1645815"/>
              <a:gd name="connsiteX42" fmla="*/ 8185925 w 12192000"/>
              <a:gd name="connsiteY42" fmla="*/ 1191382 h 1645815"/>
              <a:gd name="connsiteX43" fmla="*/ 8129297 w 12192000"/>
              <a:gd name="connsiteY43" fmla="*/ 1228963 h 1645815"/>
              <a:gd name="connsiteX44" fmla="*/ 8095915 w 12192000"/>
              <a:gd name="connsiteY44" fmla="*/ 1247986 h 1645815"/>
              <a:gd name="connsiteX45" fmla="*/ 8073433 w 12192000"/>
              <a:gd name="connsiteY45" fmla="*/ 1264099 h 1645815"/>
              <a:gd name="connsiteX46" fmla="*/ 8060231 w 12192000"/>
              <a:gd name="connsiteY46" fmla="*/ 1272050 h 1645815"/>
              <a:gd name="connsiteX47" fmla="*/ 8031945 w 12192000"/>
              <a:gd name="connsiteY47" fmla="*/ 1275797 h 1645815"/>
              <a:gd name="connsiteX48" fmla="*/ 7976940 w 12192000"/>
              <a:gd name="connsiteY48" fmla="*/ 1283210 h 1645815"/>
              <a:gd name="connsiteX49" fmla="*/ 7830267 w 12192000"/>
              <a:gd name="connsiteY49" fmla="*/ 1330257 h 1645815"/>
              <a:gd name="connsiteX50" fmla="*/ 7773647 w 12192000"/>
              <a:gd name="connsiteY50" fmla="*/ 1335473 h 1645815"/>
              <a:gd name="connsiteX51" fmla="*/ 7690734 w 12192000"/>
              <a:gd name="connsiteY51" fmla="*/ 1370252 h 1645815"/>
              <a:gd name="connsiteX52" fmla="*/ 7608724 w 12192000"/>
              <a:gd name="connsiteY52" fmla="*/ 1398433 h 1645815"/>
              <a:gd name="connsiteX53" fmla="*/ 7608301 w 12192000"/>
              <a:gd name="connsiteY53" fmla="*/ 1400083 h 1645815"/>
              <a:gd name="connsiteX54" fmla="*/ 7336757 w 12192000"/>
              <a:gd name="connsiteY54" fmla="*/ 1408043 h 1645815"/>
              <a:gd name="connsiteX55" fmla="*/ 7293466 w 12192000"/>
              <a:gd name="connsiteY55" fmla="*/ 1394514 h 1645815"/>
              <a:gd name="connsiteX56" fmla="*/ 7172156 w 12192000"/>
              <a:gd name="connsiteY56" fmla="*/ 1408475 h 1645815"/>
              <a:gd name="connsiteX57" fmla="*/ 6883900 w 12192000"/>
              <a:gd name="connsiteY57" fmla="*/ 1420764 h 1645815"/>
              <a:gd name="connsiteX58" fmla="*/ 6829325 w 12192000"/>
              <a:gd name="connsiteY58" fmla="*/ 1432580 h 1645815"/>
              <a:gd name="connsiteX59" fmla="*/ 6720915 w 12192000"/>
              <a:gd name="connsiteY59" fmla="*/ 1468979 h 1645815"/>
              <a:gd name="connsiteX60" fmla="*/ 6491101 w 12192000"/>
              <a:gd name="connsiteY60" fmla="*/ 1507080 h 1645815"/>
              <a:gd name="connsiteX61" fmla="*/ 6407668 w 12192000"/>
              <a:gd name="connsiteY61" fmla="*/ 1521932 h 1645815"/>
              <a:gd name="connsiteX62" fmla="*/ 6189196 w 12192000"/>
              <a:gd name="connsiteY62" fmla="*/ 1548143 h 1645815"/>
              <a:gd name="connsiteX63" fmla="*/ 6135259 w 12192000"/>
              <a:gd name="connsiteY63" fmla="*/ 1562724 h 1645815"/>
              <a:gd name="connsiteX64" fmla="*/ 5968587 w 12192000"/>
              <a:gd name="connsiteY64" fmla="*/ 1589485 h 1645815"/>
              <a:gd name="connsiteX65" fmla="*/ 5844542 w 12192000"/>
              <a:gd name="connsiteY65" fmla="*/ 1627440 h 1645815"/>
              <a:gd name="connsiteX66" fmla="*/ 5627621 w 12192000"/>
              <a:gd name="connsiteY66" fmla="*/ 1645815 h 1645815"/>
              <a:gd name="connsiteX67" fmla="*/ 5444195 w 12192000"/>
              <a:gd name="connsiteY67" fmla="*/ 1644475 h 1645815"/>
              <a:gd name="connsiteX68" fmla="*/ 5214702 w 12192000"/>
              <a:gd name="connsiteY68" fmla="*/ 1606664 h 1645815"/>
              <a:gd name="connsiteX69" fmla="*/ 5095057 w 12192000"/>
              <a:gd name="connsiteY69" fmla="*/ 1619132 h 1645815"/>
              <a:gd name="connsiteX70" fmla="*/ 5051700 w 12192000"/>
              <a:gd name="connsiteY70" fmla="*/ 1625807 h 1645815"/>
              <a:gd name="connsiteX71" fmla="*/ 5006431 w 12192000"/>
              <a:gd name="connsiteY71" fmla="*/ 1637868 h 1645815"/>
              <a:gd name="connsiteX72" fmla="*/ 4667665 w 12192000"/>
              <a:gd name="connsiteY72" fmla="*/ 1608312 h 1645815"/>
              <a:gd name="connsiteX73" fmla="*/ 4345322 w 12192000"/>
              <a:gd name="connsiteY73" fmla="*/ 1546967 h 1645815"/>
              <a:gd name="connsiteX74" fmla="*/ 4124630 w 12192000"/>
              <a:gd name="connsiteY74" fmla="*/ 1509247 h 1645815"/>
              <a:gd name="connsiteX75" fmla="*/ 3852287 w 12192000"/>
              <a:gd name="connsiteY75" fmla="*/ 1472605 h 1645815"/>
              <a:gd name="connsiteX76" fmla="*/ 3693336 w 12192000"/>
              <a:gd name="connsiteY76" fmla="*/ 1433930 h 1645815"/>
              <a:gd name="connsiteX77" fmla="*/ 3481618 w 12192000"/>
              <a:gd name="connsiteY77" fmla="*/ 1418392 h 1645815"/>
              <a:gd name="connsiteX78" fmla="*/ 3439508 w 12192000"/>
              <a:gd name="connsiteY78" fmla="*/ 1405277 h 1645815"/>
              <a:gd name="connsiteX79" fmla="*/ 3415241 w 12192000"/>
              <a:gd name="connsiteY79" fmla="*/ 1399311 h 1645815"/>
              <a:gd name="connsiteX80" fmla="*/ 3155540 w 12192000"/>
              <a:gd name="connsiteY80" fmla="*/ 1380683 h 1645815"/>
              <a:gd name="connsiteX81" fmla="*/ 3029874 w 12192000"/>
              <a:gd name="connsiteY81" fmla="*/ 1391306 h 1645815"/>
              <a:gd name="connsiteX82" fmla="*/ 2985743 w 12192000"/>
              <a:gd name="connsiteY82" fmla="*/ 1384080 h 1645815"/>
              <a:gd name="connsiteX83" fmla="*/ 2865083 w 12192000"/>
              <a:gd name="connsiteY83" fmla="*/ 1376442 h 1645815"/>
              <a:gd name="connsiteX84" fmla="*/ 2719966 w 12192000"/>
              <a:gd name="connsiteY84" fmla="*/ 1380990 h 1645815"/>
              <a:gd name="connsiteX85" fmla="*/ 2203529 w 12192000"/>
              <a:gd name="connsiteY85" fmla="*/ 1292265 h 1645815"/>
              <a:gd name="connsiteX86" fmla="*/ 1978674 w 12192000"/>
              <a:gd name="connsiteY86" fmla="*/ 1214731 h 1645815"/>
              <a:gd name="connsiteX87" fmla="*/ 1962908 w 12192000"/>
              <a:gd name="connsiteY87" fmla="*/ 1201827 h 1645815"/>
              <a:gd name="connsiteX88" fmla="*/ 1959156 w 12192000"/>
              <a:gd name="connsiteY88" fmla="*/ 1202129 h 1645815"/>
              <a:gd name="connsiteX89" fmla="*/ 1891938 w 12192000"/>
              <a:gd name="connsiteY89" fmla="*/ 1161055 h 1645815"/>
              <a:gd name="connsiteX90" fmla="*/ 1852509 w 12192000"/>
              <a:gd name="connsiteY90" fmla="*/ 1154346 h 1645815"/>
              <a:gd name="connsiteX91" fmla="*/ 1818613 w 12192000"/>
              <a:gd name="connsiteY91" fmla="*/ 1138643 h 1645815"/>
              <a:gd name="connsiteX92" fmla="*/ 1636817 w 12192000"/>
              <a:gd name="connsiteY92" fmla="*/ 1116474 h 1645815"/>
              <a:gd name="connsiteX93" fmla="*/ 1625419 w 12192000"/>
              <a:gd name="connsiteY93" fmla="*/ 1112885 h 1645815"/>
              <a:gd name="connsiteX94" fmla="*/ 1618725 w 12192000"/>
              <a:gd name="connsiteY94" fmla="*/ 1108950 h 1645815"/>
              <a:gd name="connsiteX95" fmla="*/ 1598921 w 12192000"/>
              <a:gd name="connsiteY95" fmla="*/ 1101199 h 1645815"/>
              <a:gd name="connsiteX96" fmla="*/ 1500450 w 12192000"/>
              <a:gd name="connsiteY96" fmla="*/ 1120653 h 1645815"/>
              <a:gd name="connsiteX97" fmla="*/ 1345077 w 12192000"/>
              <a:gd name="connsiteY97" fmla="*/ 1109417 h 1645815"/>
              <a:gd name="connsiteX98" fmla="*/ 1283085 w 12192000"/>
              <a:gd name="connsiteY98" fmla="*/ 1106662 h 1645815"/>
              <a:gd name="connsiteX99" fmla="*/ 1084053 w 12192000"/>
              <a:gd name="connsiteY99" fmla="*/ 1110194 h 1645815"/>
              <a:gd name="connsiteX100" fmla="*/ 974646 w 12192000"/>
              <a:gd name="connsiteY100" fmla="*/ 1089467 h 1645815"/>
              <a:gd name="connsiteX101" fmla="*/ 931744 w 12192000"/>
              <a:gd name="connsiteY101" fmla="*/ 1080949 h 1645815"/>
              <a:gd name="connsiteX102" fmla="*/ 931348 w 12192000"/>
              <a:gd name="connsiteY102" fmla="*/ 1081263 h 1645815"/>
              <a:gd name="connsiteX103" fmla="*/ 864672 w 12192000"/>
              <a:gd name="connsiteY103" fmla="*/ 1076959 h 1645815"/>
              <a:gd name="connsiteX104" fmla="*/ 730177 w 12192000"/>
              <a:gd name="connsiteY104" fmla="*/ 1092487 h 1645815"/>
              <a:gd name="connsiteX105" fmla="*/ 728755 w 12192000"/>
              <a:gd name="connsiteY105" fmla="*/ 1093885 h 1645815"/>
              <a:gd name="connsiteX106" fmla="*/ 668180 w 12192000"/>
              <a:gd name="connsiteY106" fmla="*/ 1067090 h 1645815"/>
              <a:gd name="connsiteX107" fmla="*/ 462118 w 12192000"/>
              <a:gd name="connsiteY107" fmla="*/ 985843 h 1645815"/>
              <a:gd name="connsiteX108" fmla="*/ 126487 w 12192000"/>
              <a:gd name="connsiteY108" fmla="*/ 925939 h 1645815"/>
              <a:gd name="connsiteX109" fmla="*/ 45161 w 12192000"/>
              <a:gd name="connsiteY109" fmla="*/ 907542 h 1645815"/>
              <a:gd name="connsiteX110" fmla="*/ 0 w 12192000"/>
              <a:gd name="connsiteY110" fmla="*/ 908847 h 1645815"/>
              <a:gd name="connsiteX111" fmla="*/ 0 w 12192000"/>
              <a:gd name="connsiteY111" fmla="*/ 0 h 1645815"/>
              <a:gd name="connsiteX0" fmla="*/ 11627972 w 12192000"/>
              <a:gd name="connsiteY0" fmla="*/ 789882 h 1645815"/>
              <a:gd name="connsiteX1" fmla="*/ 11618331 w 12192000"/>
              <a:gd name="connsiteY1" fmla="*/ 784571 h 1645815"/>
              <a:gd name="connsiteX2" fmla="*/ 11627972 w 12192000"/>
              <a:gd name="connsiteY2" fmla="*/ 789882 h 1645815"/>
              <a:gd name="connsiteX3" fmla="*/ 0 w 12192000"/>
              <a:gd name="connsiteY3" fmla="*/ 0 h 1645815"/>
              <a:gd name="connsiteX4" fmla="*/ 12192000 w 12192000"/>
              <a:gd name="connsiteY4" fmla="*/ 0 h 1645815"/>
              <a:gd name="connsiteX5" fmla="*/ 12192000 w 12192000"/>
              <a:gd name="connsiteY5" fmla="*/ 793446 h 1645815"/>
              <a:gd name="connsiteX6" fmla="*/ 12123325 w 12192000"/>
              <a:gd name="connsiteY6" fmla="*/ 801284 h 1645815"/>
              <a:gd name="connsiteX7" fmla="*/ 12075692 w 12192000"/>
              <a:gd name="connsiteY7" fmla="*/ 808070 h 1645815"/>
              <a:gd name="connsiteX8" fmla="*/ 11899736 w 12192000"/>
              <a:gd name="connsiteY8" fmla="*/ 824002 h 1645815"/>
              <a:gd name="connsiteX9" fmla="*/ 11280131 w 12192000"/>
              <a:gd name="connsiteY9" fmla="*/ 800871 h 1645815"/>
              <a:gd name="connsiteX10" fmla="*/ 11103056 w 12192000"/>
              <a:gd name="connsiteY10" fmla="*/ 807160 h 1645815"/>
              <a:gd name="connsiteX11" fmla="*/ 11037457 w 12192000"/>
              <a:gd name="connsiteY11" fmla="*/ 800742 h 1645815"/>
              <a:gd name="connsiteX12" fmla="*/ 10983141 w 12192000"/>
              <a:gd name="connsiteY12" fmla="*/ 807385 h 1645815"/>
              <a:gd name="connsiteX13" fmla="*/ 10664973 w 12192000"/>
              <a:gd name="connsiteY13" fmla="*/ 794235 h 1645815"/>
              <a:gd name="connsiteX14" fmla="*/ 10551461 w 12192000"/>
              <a:gd name="connsiteY14" fmla="*/ 777690 h 1645815"/>
              <a:gd name="connsiteX15" fmla="*/ 10399465 w 12192000"/>
              <a:gd name="connsiteY15" fmla="*/ 781183 h 1645815"/>
              <a:gd name="connsiteX16" fmla="*/ 10390693 w 12192000"/>
              <a:gd name="connsiteY16" fmla="*/ 771564 h 1645815"/>
              <a:gd name="connsiteX17" fmla="*/ 10345071 w 12192000"/>
              <a:gd name="connsiteY17" fmla="*/ 760065 h 1645815"/>
              <a:gd name="connsiteX18" fmla="*/ 10324263 w 12192000"/>
              <a:gd name="connsiteY18" fmla="*/ 753339 h 1645815"/>
              <a:gd name="connsiteX19" fmla="*/ 10061908 w 12192000"/>
              <a:gd name="connsiteY19" fmla="*/ 805817 h 1645815"/>
              <a:gd name="connsiteX20" fmla="*/ 9958678 w 12192000"/>
              <a:gd name="connsiteY20" fmla="*/ 829845 h 1645815"/>
              <a:gd name="connsiteX21" fmla="*/ 9856365 w 12192000"/>
              <a:gd name="connsiteY21" fmla="*/ 850313 h 1645815"/>
              <a:gd name="connsiteX22" fmla="*/ 9819276 w 12192000"/>
              <a:gd name="connsiteY22" fmla="*/ 856110 h 1645815"/>
              <a:gd name="connsiteX23" fmla="*/ 9721992 w 12192000"/>
              <a:gd name="connsiteY23" fmla="*/ 885735 h 1645815"/>
              <a:gd name="connsiteX24" fmla="*/ 9684315 w 12192000"/>
              <a:gd name="connsiteY24" fmla="*/ 894717 h 1645815"/>
              <a:gd name="connsiteX25" fmla="*/ 9676224 w 12192000"/>
              <a:gd name="connsiteY25" fmla="*/ 895886 h 1645815"/>
              <a:gd name="connsiteX26" fmla="*/ 9637502 w 12192000"/>
              <a:gd name="connsiteY26" fmla="*/ 896980 h 1645815"/>
              <a:gd name="connsiteX27" fmla="*/ 9537371 w 12192000"/>
              <a:gd name="connsiteY27" fmla="*/ 943897 h 1645815"/>
              <a:gd name="connsiteX28" fmla="*/ 9413816 w 12192000"/>
              <a:gd name="connsiteY28" fmla="*/ 951681 h 1645815"/>
              <a:gd name="connsiteX29" fmla="*/ 9267352 w 12192000"/>
              <a:gd name="connsiteY29" fmla="*/ 969343 h 1645815"/>
              <a:gd name="connsiteX30" fmla="*/ 9042533 w 12192000"/>
              <a:gd name="connsiteY30" fmla="*/ 974695 h 1645815"/>
              <a:gd name="connsiteX31" fmla="*/ 8952499 w 12192000"/>
              <a:gd name="connsiteY31" fmla="*/ 1010234 h 1645815"/>
              <a:gd name="connsiteX32" fmla="*/ 8808112 w 12192000"/>
              <a:gd name="connsiteY32" fmla="*/ 1025348 h 1645815"/>
              <a:gd name="connsiteX33" fmla="*/ 8683968 w 12192000"/>
              <a:gd name="connsiteY33" fmla="*/ 1048457 h 1645815"/>
              <a:gd name="connsiteX34" fmla="*/ 8670446 w 12192000"/>
              <a:gd name="connsiteY34" fmla="*/ 1051858 h 1645815"/>
              <a:gd name="connsiteX35" fmla="*/ 8621662 w 12192000"/>
              <a:gd name="connsiteY35" fmla="*/ 1072885 h 1645815"/>
              <a:gd name="connsiteX36" fmla="*/ 8390225 w 12192000"/>
              <a:gd name="connsiteY36" fmla="*/ 1112571 h 1645815"/>
              <a:gd name="connsiteX37" fmla="*/ 8321713 w 12192000"/>
              <a:gd name="connsiteY37" fmla="*/ 1138168 h 1645815"/>
              <a:gd name="connsiteX38" fmla="*/ 8287351 w 12192000"/>
              <a:gd name="connsiteY38" fmla="*/ 1146114 h 1645815"/>
              <a:gd name="connsiteX39" fmla="*/ 8281587 w 12192000"/>
              <a:gd name="connsiteY39" fmla="*/ 1147922 h 1645815"/>
              <a:gd name="connsiteX40" fmla="*/ 8242632 w 12192000"/>
              <a:gd name="connsiteY40" fmla="*/ 1163471 h 1645815"/>
              <a:gd name="connsiteX41" fmla="*/ 8185925 w 12192000"/>
              <a:gd name="connsiteY41" fmla="*/ 1191382 h 1645815"/>
              <a:gd name="connsiteX42" fmla="*/ 8129297 w 12192000"/>
              <a:gd name="connsiteY42" fmla="*/ 1228963 h 1645815"/>
              <a:gd name="connsiteX43" fmla="*/ 8095915 w 12192000"/>
              <a:gd name="connsiteY43" fmla="*/ 1247986 h 1645815"/>
              <a:gd name="connsiteX44" fmla="*/ 8073433 w 12192000"/>
              <a:gd name="connsiteY44" fmla="*/ 1264099 h 1645815"/>
              <a:gd name="connsiteX45" fmla="*/ 8060231 w 12192000"/>
              <a:gd name="connsiteY45" fmla="*/ 1272050 h 1645815"/>
              <a:gd name="connsiteX46" fmla="*/ 8031945 w 12192000"/>
              <a:gd name="connsiteY46" fmla="*/ 1275797 h 1645815"/>
              <a:gd name="connsiteX47" fmla="*/ 7976940 w 12192000"/>
              <a:gd name="connsiteY47" fmla="*/ 1283210 h 1645815"/>
              <a:gd name="connsiteX48" fmla="*/ 7830267 w 12192000"/>
              <a:gd name="connsiteY48" fmla="*/ 1330257 h 1645815"/>
              <a:gd name="connsiteX49" fmla="*/ 7773647 w 12192000"/>
              <a:gd name="connsiteY49" fmla="*/ 1335473 h 1645815"/>
              <a:gd name="connsiteX50" fmla="*/ 7690734 w 12192000"/>
              <a:gd name="connsiteY50" fmla="*/ 1370252 h 1645815"/>
              <a:gd name="connsiteX51" fmla="*/ 7608724 w 12192000"/>
              <a:gd name="connsiteY51" fmla="*/ 1398433 h 1645815"/>
              <a:gd name="connsiteX52" fmla="*/ 7608301 w 12192000"/>
              <a:gd name="connsiteY52" fmla="*/ 1400083 h 1645815"/>
              <a:gd name="connsiteX53" fmla="*/ 7336757 w 12192000"/>
              <a:gd name="connsiteY53" fmla="*/ 1408043 h 1645815"/>
              <a:gd name="connsiteX54" fmla="*/ 7293466 w 12192000"/>
              <a:gd name="connsiteY54" fmla="*/ 1394514 h 1645815"/>
              <a:gd name="connsiteX55" fmla="*/ 7172156 w 12192000"/>
              <a:gd name="connsiteY55" fmla="*/ 1408475 h 1645815"/>
              <a:gd name="connsiteX56" fmla="*/ 6883900 w 12192000"/>
              <a:gd name="connsiteY56" fmla="*/ 1420764 h 1645815"/>
              <a:gd name="connsiteX57" fmla="*/ 6829325 w 12192000"/>
              <a:gd name="connsiteY57" fmla="*/ 1432580 h 1645815"/>
              <a:gd name="connsiteX58" fmla="*/ 6720915 w 12192000"/>
              <a:gd name="connsiteY58" fmla="*/ 1468979 h 1645815"/>
              <a:gd name="connsiteX59" fmla="*/ 6491101 w 12192000"/>
              <a:gd name="connsiteY59" fmla="*/ 1507080 h 1645815"/>
              <a:gd name="connsiteX60" fmla="*/ 6407668 w 12192000"/>
              <a:gd name="connsiteY60" fmla="*/ 1521932 h 1645815"/>
              <a:gd name="connsiteX61" fmla="*/ 6189196 w 12192000"/>
              <a:gd name="connsiteY61" fmla="*/ 1548143 h 1645815"/>
              <a:gd name="connsiteX62" fmla="*/ 6135259 w 12192000"/>
              <a:gd name="connsiteY62" fmla="*/ 1562724 h 1645815"/>
              <a:gd name="connsiteX63" fmla="*/ 5968587 w 12192000"/>
              <a:gd name="connsiteY63" fmla="*/ 1589485 h 1645815"/>
              <a:gd name="connsiteX64" fmla="*/ 5844542 w 12192000"/>
              <a:gd name="connsiteY64" fmla="*/ 1627440 h 1645815"/>
              <a:gd name="connsiteX65" fmla="*/ 5627621 w 12192000"/>
              <a:gd name="connsiteY65" fmla="*/ 1645815 h 1645815"/>
              <a:gd name="connsiteX66" fmla="*/ 5444195 w 12192000"/>
              <a:gd name="connsiteY66" fmla="*/ 1644475 h 1645815"/>
              <a:gd name="connsiteX67" fmla="*/ 5214702 w 12192000"/>
              <a:gd name="connsiteY67" fmla="*/ 1606664 h 1645815"/>
              <a:gd name="connsiteX68" fmla="*/ 5095057 w 12192000"/>
              <a:gd name="connsiteY68" fmla="*/ 1619132 h 1645815"/>
              <a:gd name="connsiteX69" fmla="*/ 5051700 w 12192000"/>
              <a:gd name="connsiteY69" fmla="*/ 1625807 h 1645815"/>
              <a:gd name="connsiteX70" fmla="*/ 5006431 w 12192000"/>
              <a:gd name="connsiteY70" fmla="*/ 1637868 h 1645815"/>
              <a:gd name="connsiteX71" fmla="*/ 4667665 w 12192000"/>
              <a:gd name="connsiteY71" fmla="*/ 1608312 h 1645815"/>
              <a:gd name="connsiteX72" fmla="*/ 4345322 w 12192000"/>
              <a:gd name="connsiteY72" fmla="*/ 1546967 h 1645815"/>
              <a:gd name="connsiteX73" fmla="*/ 4124630 w 12192000"/>
              <a:gd name="connsiteY73" fmla="*/ 1509247 h 1645815"/>
              <a:gd name="connsiteX74" fmla="*/ 3852287 w 12192000"/>
              <a:gd name="connsiteY74" fmla="*/ 1472605 h 1645815"/>
              <a:gd name="connsiteX75" fmla="*/ 3693336 w 12192000"/>
              <a:gd name="connsiteY75" fmla="*/ 1433930 h 1645815"/>
              <a:gd name="connsiteX76" fmla="*/ 3481618 w 12192000"/>
              <a:gd name="connsiteY76" fmla="*/ 1418392 h 1645815"/>
              <a:gd name="connsiteX77" fmla="*/ 3439508 w 12192000"/>
              <a:gd name="connsiteY77" fmla="*/ 1405277 h 1645815"/>
              <a:gd name="connsiteX78" fmla="*/ 3415241 w 12192000"/>
              <a:gd name="connsiteY78" fmla="*/ 1399311 h 1645815"/>
              <a:gd name="connsiteX79" fmla="*/ 3155540 w 12192000"/>
              <a:gd name="connsiteY79" fmla="*/ 1380683 h 1645815"/>
              <a:gd name="connsiteX80" fmla="*/ 3029874 w 12192000"/>
              <a:gd name="connsiteY80" fmla="*/ 1391306 h 1645815"/>
              <a:gd name="connsiteX81" fmla="*/ 2985743 w 12192000"/>
              <a:gd name="connsiteY81" fmla="*/ 1384080 h 1645815"/>
              <a:gd name="connsiteX82" fmla="*/ 2865083 w 12192000"/>
              <a:gd name="connsiteY82" fmla="*/ 1376442 h 1645815"/>
              <a:gd name="connsiteX83" fmla="*/ 2719966 w 12192000"/>
              <a:gd name="connsiteY83" fmla="*/ 1380990 h 1645815"/>
              <a:gd name="connsiteX84" fmla="*/ 2203529 w 12192000"/>
              <a:gd name="connsiteY84" fmla="*/ 1292265 h 1645815"/>
              <a:gd name="connsiteX85" fmla="*/ 1978674 w 12192000"/>
              <a:gd name="connsiteY85" fmla="*/ 1214731 h 1645815"/>
              <a:gd name="connsiteX86" fmla="*/ 1962908 w 12192000"/>
              <a:gd name="connsiteY86" fmla="*/ 1201827 h 1645815"/>
              <a:gd name="connsiteX87" fmla="*/ 1959156 w 12192000"/>
              <a:gd name="connsiteY87" fmla="*/ 1202129 h 1645815"/>
              <a:gd name="connsiteX88" fmla="*/ 1891938 w 12192000"/>
              <a:gd name="connsiteY88" fmla="*/ 1161055 h 1645815"/>
              <a:gd name="connsiteX89" fmla="*/ 1852509 w 12192000"/>
              <a:gd name="connsiteY89" fmla="*/ 1154346 h 1645815"/>
              <a:gd name="connsiteX90" fmla="*/ 1818613 w 12192000"/>
              <a:gd name="connsiteY90" fmla="*/ 1138643 h 1645815"/>
              <a:gd name="connsiteX91" fmla="*/ 1636817 w 12192000"/>
              <a:gd name="connsiteY91" fmla="*/ 1116474 h 1645815"/>
              <a:gd name="connsiteX92" fmla="*/ 1625419 w 12192000"/>
              <a:gd name="connsiteY92" fmla="*/ 1112885 h 1645815"/>
              <a:gd name="connsiteX93" fmla="*/ 1618725 w 12192000"/>
              <a:gd name="connsiteY93" fmla="*/ 1108950 h 1645815"/>
              <a:gd name="connsiteX94" fmla="*/ 1598921 w 12192000"/>
              <a:gd name="connsiteY94" fmla="*/ 1101199 h 1645815"/>
              <a:gd name="connsiteX95" fmla="*/ 1500450 w 12192000"/>
              <a:gd name="connsiteY95" fmla="*/ 1120653 h 1645815"/>
              <a:gd name="connsiteX96" fmla="*/ 1345077 w 12192000"/>
              <a:gd name="connsiteY96" fmla="*/ 1109417 h 1645815"/>
              <a:gd name="connsiteX97" fmla="*/ 1283085 w 12192000"/>
              <a:gd name="connsiteY97" fmla="*/ 1106662 h 1645815"/>
              <a:gd name="connsiteX98" fmla="*/ 1084053 w 12192000"/>
              <a:gd name="connsiteY98" fmla="*/ 1110194 h 1645815"/>
              <a:gd name="connsiteX99" fmla="*/ 974646 w 12192000"/>
              <a:gd name="connsiteY99" fmla="*/ 1089467 h 1645815"/>
              <a:gd name="connsiteX100" fmla="*/ 931744 w 12192000"/>
              <a:gd name="connsiteY100" fmla="*/ 1080949 h 1645815"/>
              <a:gd name="connsiteX101" fmla="*/ 931348 w 12192000"/>
              <a:gd name="connsiteY101" fmla="*/ 1081263 h 1645815"/>
              <a:gd name="connsiteX102" fmla="*/ 864672 w 12192000"/>
              <a:gd name="connsiteY102" fmla="*/ 1076959 h 1645815"/>
              <a:gd name="connsiteX103" fmla="*/ 730177 w 12192000"/>
              <a:gd name="connsiteY103" fmla="*/ 1092487 h 1645815"/>
              <a:gd name="connsiteX104" fmla="*/ 728755 w 12192000"/>
              <a:gd name="connsiteY104" fmla="*/ 1093885 h 1645815"/>
              <a:gd name="connsiteX105" fmla="*/ 668180 w 12192000"/>
              <a:gd name="connsiteY105" fmla="*/ 1067090 h 1645815"/>
              <a:gd name="connsiteX106" fmla="*/ 462118 w 12192000"/>
              <a:gd name="connsiteY106" fmla="*/ 985843 h 1645815"/>
              <a:gd name="connsiteX107" fmla="*/ 126487 w 12192000"/>
              <a:gd name="connsiteY107" fmla="*/ 925939 h 1645815"/>
              <a:gd name="connsiteX108" fmla="*/ 45161 w 12192000"/>
              <a:gd name="connsiteY108" fmla="*/ 907542 h 1645815"/>
              <a:gd name="connsiteX109" fmla="*/ 0 w 12192000"/>
              <a:gd name="connsiteY109" fmla="*/ 908847 h 1645815"/>
              <a:gd name="connsiteX110" fmla="*/ 0 w 12192000"/>
              <a:gd name="connsiteY110" fmla="*/ 0 h 1645815"/>
              <a:gd name="connsiteX0" fmla="*/ 0 w 12192000"/>
              <a:gd name="connsiteY0" fmla="*/ 0 h 1645815"/>
              <a:gd name="connsiteX1" fmla="*/ 12192000 w 12192000"/>
              <a:gd name="connsiteY1" fmla="*/ 0 h 1645815"/>
              <a:gd name="connsiteX2" fmla="*/ 12192000 w 12192000"/>
              <a:gd name="connsiteY2" fmla="*/ 793446 h 1645815"/>
              <a:gd name="connsiteX3" fmla="*/ 12123325 w 12192000"/>
              <a:gd name="connsiteY3" fmla="*/ 801284 h 1645815"/>
              <a:gd name="connsiteX4" fmla="*/ 12075692 w 12192000"/>
              <a:gd name="connsiteY4" fmla="*/ 808070 h 1645815"/>
              <a:gd name="connsiteX5" fmla="*/ 11899736 w 12192000"/>
              <a:gd name="connsiteY5" fmla="*/ 824002 h 1645815"/>
              <a:gd name="connsiteX6" fmla="*/ 11280131 w 12192000"/>
              <a:gd name="connsiteY6" fmla="*/ 800871 h 1645815"/>
              <a:gd name="connsiteX7" fmla="*/ 11103056 w 12192000"/>
              <a:gd name="connsiteY7" fmla="*/ 807160 h 1645815"/>
              <a:gd name="connsiteX8" fmla="*/ 11037457 w 12192000"/>
              <a:gd name="connsiteY8" fmla="*/ 800742 h 1645815"/>
              <a:gd name="connsiteX9" fmla="*/ 10983141 w 12192000"/>
              <a:gd name="connsiteY9" fmla="*/ 807385 h 1645815"/>
              <a:gd name="connsiteX10" fmla="*/ 10664973 w 12192000"/>
              <a:gd name="connsiteY10" fmla="*/ 794235 h 1645815"/>
              <a:gd name="connsiteX11" fmla="*/ 10551461 w 12192000"/>
              <a:gd name="connsiteY11" fmla="*/ 777690 h 1645815"/>
              <a:gd name="connsiteX12" fmla="*/ 10399465 w 12192000"/>
              <a:gd name="connsiteY12" fmla="*/ 781183 h 1645815"/>
              <a:gd name="connsiteX13" fmla="*/ 10390693 w 12192000"/>
              <a:gd name="connsiteY13" fmla="*/ 771564 h 1645815"/>
              <a:gd name="connsiteX14" fmla="*/ 10345071 w 12192000"/>
              <a:gd name="connsiteY14" fmla="*/ 760065 h 1645815"/>
              <a:gd name="connsiteX15" fmla="*/ 10324263 w 12192000"/>
              <a:gd name="connsiteY15" fmla="*/ 753339 h 1645815"/>
              <a:gd name="connsiteX16" fmla="*/ 10061908 w 12192000"/>
              <a:gd name="connsiteY16" fmla="*/ 805817 h 1645815"/>
              <a:gd name="connsiteX17" fmla="*/ 9958678 w 12192000"/>
              <a:gd name="connsiteY17" fmla="*/ 829845 h 1645815"/>
              <a:gd name="connsiteX18" fmla="*/ 9856365 w 12192000"/>
              <a:gd name="connsiteY18" fmla="*/ 850313 h 1645815"/>
              <a:gd name="connsiteX19" fmla="*/ 9819276 w 12192000"/>
              <a:gd name="connsiteY19" fmla="*/ 856110 h 1645815"/>
              <a:gd name="connsiteX20" fmla="*/ 9721992 w 12192000"/>
              <a:gd name="connsiteY20" fmla="*/ 885735 h 1645815"/>
              <a:gd name="connsiteX21" fmla="*/ 9684315 w 12192000"/>
              <a:gd name="connsiteY21" fmla="*/ 894717 h 1645815"/>
              <a:gd name="connsiteX22" fmla="*/ 9676224 w 12192000"/>
              <a:gd name="connsiteY22" fmla="*/ 895886 h 1645815"/>
              <a:gd name="connsiteX23" fmla="*/ 9637502 w 12192000"/>
              <a:gd name="connsiteY23" fmla="*/ 896980 h 1645815"/>
              <a:gd name="connsiteX24" fmla="*/ 9537371 w 12192000"/>
              <a:gd name="connsiteY24" fmla="*/ 943897 h 1645815"/>
              <a:gd name="connsiteX25" fmla="*/ 9413816 w 12192000"/>
              <a:gd name="connsiteY25" fmla="*/ 951681 h 1645815"/>
              <a:gd name="connsiteX26" fmla="*/ 9267352 w 12192000"/>
              <a:gd name="connsiteY26" fmla="*/ 969343 h 1645815"/>
              <a:gd name="connsiteX27" fmla="*/ 9042533 w 12192000"/>
              <a:gd name="connsiteY27" fmla="*/ 974695 h 1645815"/>
              <a:gd name="connsiteX28" fmla="*/ 8952499 w 12192000"/>
              <a:gd name="connsiteY28" fmla="*/ 1010234 h 1645815"/>
              <a:gd name="connsiteX29" fmla="*/ 8808112 w 12192000"/>
              <a:gd name="connsiteY29" fmla="*/ 1025348 h 1645815"/>
              <a:gd name="connsiteX30" fmla="*/ 8683968 w 12192000"/>
              <a:gd name="connsiteY30" fmla="*/ 1048457 h 1645815"/>
              <a:gd name="connsiteX31" fmla="*/ 8670446 w 12192000"/>
              <a:gd name="connsiteY31" fmla="*/ 1051858 h 1645815"/>
              <a:gd name="connsiteX32" fmla="*/ 8621662 w 12192000"/>
              <a:gd name="connsiteY32" fmla="*/ 1072885 h 1645815"/>
              <a:gd name="connsiteX33" fmla="*/ 8390225 w 12192000"/>
              <a:gd name="connsiteY33" fmla="*/ 1112571 h 1645815"/>
              <a:gd name="connsiteX34" fmla="*/ 8321713 w 12192000"/>
              <a:gd name="connsiteY34" fmla="*/ 1138168 h 1645815"/>
              <a:gd name="connsiteX35" fmla="*/ 8287351 w 12192000"/>
              <a:gd name="connsiteY35" fmla="*/ 1146114 h 1645815"/>
              <a:gd name="connsiteX36" fmla="*/ 8281587 w 12192000"/>
              <a:gd name="connsiteY36" fmla="*/ 1147922 h 1645815"/>
              <a:gd name="connsiteX37" fmla="*/ 8242632 w 12192000"/>
              <a:gd name="connsiteY37" fmla="*/ 1163471 h 1645815"/>
              <a:gd name="connsiteX38" fmla="*/ 8185925 w 12192000"/>
              <a:gd name="connsiteY38" fmla="*/ 1191382 h 1645815"/>
              <a:gd name="connsiteX39" fmla="*/ 8129297 w 12192000"/>
              <a:gd name="connsiteY39" fmla="*/ 1228963 h 1645815"/>
              <a:gd name="connsiteX40" fmla="*/ 8095915 w 12192000"/>
              <a:gd name="connsiteY40" fmla="*/ 1247986 h 1645815"/>
              <a:gd name="connsiteX41" fmla="*/ 8073433 w 12192000"/>
              <a:gd name="connsiteY41" fmla="*/ 1264099 h 1645815"/>
              <a:gd name="connsiteX42" fmla="*/ 8060231 w 12192000"/>
              <a:gd name="connsiteY42" fmla="*/ 1272050 h 1645815"/>
              <a:gd name="connsiteX43" fmla="*/ 8031945 w 12192000"/>
              <a:gd name="connsiteY43" fmla="*/ 1275797 h 1645815"/>
              <a:gd name="connsiteX44" fmla="*/ 7976940 w 12192000"/>
              <a:gd name="connsiteY44" fmla="*/ 1283210 h 1645815"/>
              <a:gd name="connsiteX45" fmla="*/ 7830267 w 12192000"/>
              <a:gd name="connsiteY45" fmla="*/ 1330257 h 1645815"/>
              <a:gd name="connsiteX46" fmla="*/ 7773647 w 12192000"/>
              <a:gd name="connsiteY46" fmla="*/ 1335473 h 1645815"/>
              <a:gd name="connsiteX47" fmla="*/ 7690734 w 12192000"/>
              <a:gd name="connsiteY47" fmla="*/ 1370252 h 1645815"/>
              <a:gd name="connsiteX48" fmla="*/ 7608724 w 12192000"/>
              <a:gd name="connsiteY48" fmla="*/ 1398433 h 1645815"/>
              <a:gd name="connsiteX49" fmla="*/ 7608301 w 12192000"/>
              <a:gd name="connsiteY49" fmla="*/ 1400083 h 1645815"/>
              <a:gd name="connsiteX50" fmla="*/ 7336757 w 12192000"/>
              <a:gd name="connsiteY50" fmla="*/ 1408043 h 1645815"/>
              <a:gd name="connsiteX51" fmla="*/ 7293466 w 12192000"/>
              <a:gd name="connsiteY51" fmla="*/ 1394514 h 1645815"/>
              <a:gd name="connsiteX52" fmla="*/ 7172156 w 12192000"/>
              <a:gd name="connsiteY52" fmla="*/ 1408475 h 1645815"/>
              <a:gd name="connsiteX53" fmla="*/ 6883900 w 12192000"/>
              <a:gd name="connsiteY53" fmla="*/ 1420764 h 1645815"/>
              <a:gd name="connsiteX54" fmla="*/ 6829325 w 12192000"/>
              <a:gd name="connsiteY54" fmla="*/ 1432580 h 1645815"/>
              <a:gd name="connsiteX55" fmla="*/ 6720915 w 12192000"/>
              <a:gd name="connsiteY55" fmla="*/ 1468979 h 1645815"/>
              <a:gd name="connsiteX56" fmla="*/ 6491101 w 12192000"/>
              <a:gd name="connsiteY56" fmla="*/ 1507080 h 1645815"/>
              <a:gd name="connsiteX57" fmla="*/ 6407668 w 12192000"/>
              <a:gd name="connsiteY57" fmla="*/ 1521932 h 1645815"/>
              <a:gd name="connsiteX58" fmla="*/ 6189196 w 12192000"/>
              <a:gd name="connsiteY58" fmla="*/ 1548143 h 1645815"/>
              <a:gd name="connsiteX59" fmla="*/ 6135259 w 12192000"/>
              <a:gd name="connsiteY59" fmla="*/ 1562724 h 1645815"/>
              <a:gd name="connsiteX60" fmla="*/ 5968587 w 12192000"/>
              <a:gd name="connsiteY60" fmla="*/ 1589485 h 1645815"/>
              <a:gd name="connsiteX61" fmla="*/ 5844542 w 12192000"/>
              <a:gd name="connsiteY61" fmla="*/ 1627440 h 1645815"/>
              <a:gd name="connsiteX62" fmla="*/ 5627621 w 12192000"/>
              <a:gd name="connsiteY62" fmla="*/ 1645815 h 1645815"/>
              <a:gd name="connsiteX63" fmla="*/ 5444195 w 12192000"/>
              <a:gd name="connsiteY63" fmla="*/ 1644475 h 1645815"/>
              <a:gd name="connsiteX64" fmla="*/ 5214702 w 12192000"/>
              <a:gd name="connsiteY64" fmla="*/ 1606664 h 1645815"/>
              <a:gd name="connsiteX65" fmla="*/ 5095057 w 12192000"/>
              <a:gd name="connsiteY65" fmla="*/ 1619132 h 1645815"/>
              <a:gd name="connsiteX66" fmla="*/ 5051700 w 12192000"/>
              <a:gd name="connsiteY66" fmla="*/ 1625807 h 1645815"/>
              <a:gd name="connsiteX67" fmla="*/ 5006431 w 12192000"/>
              <a:gd name="connsiteY67" fmla="*/ 1637868 h 1645815"/>
              <a:gd name="connsiteX68" fmla="*/ 4667665 w 12192000"/>
              <a:gd name="connsiteY68" fmla="*/ 1608312 h 1645815"/>
              <a:gd name="connsiteX69" fmla="*/ 4345322 w 12192000"/>
              <a:gd name="connsiteY69" fmla="*/ 1546967 h 1645815"/>
              <a:gd name="connsiteX70" fmla="*/ 4124630 w 12192000"/>
              <a:gd name="connsiteY70" fmla="*/ 1509247 h 1645815"/>
              <a:gd name="connsiteX71" fmla="*/ 3852287 w 12192000"/>
              <a:gd name="connsiteY71" fmla="*/ 1472605 h 1645815"/>
              <a:gd name="connsiteX72" fmla="*/ 3693336 w 12192000"/>
              <a:gd name="connsiteY72" fmla="*/ 1433930 h 1645815"/>
              <a:gd name="connsiteX73" fmla="*/ 3481618 w 12192000"/>
              <a:gd name="connsiteY73" fmla="*/ 1418392 h 1645815"/>
              <a:gd name="connsiteX74" fmla="*/ 3439508 w 12192000"/>
              <a:gd name="connsiteY74" fmla="*/ 1405277 h 1645815"/>
              <a:gd name="connsiteX75" fmla="*/ 3415241 w 12192000"/>
              <a:gd name="connsiteY75" fmla="*/ 1399311 h 1645815"/>
              <a:gd name="connsiteX76" fmla="*/ 3155540 w 12192000"/>
              <a:gd name="connsiteY76" fmla="*/ 1380683 h 1645815"/>
              <a:gd name="connsiteX77" fmla="*/ 3029874 w 12192000"/>
              <a:gd name="connsiteY77" fmla="*/ 1391306 h 1645815"/>
              <a:gd name="connsiteX78" fmla="*/ 2985743 w 12192000"/>
              <a:gd name="connsiteY78" fmla="*/ 1384080 h 1645815"/>
              <a:gd name="connsiteX79" fmla="*/ 2865083 w 12192000"/>
              <a:gd name="connsiteY79" fmla="*/ 1376442 h 1645815"/>
              <a:gd name="connsiteX80" fmla="*/ 2719966 w 12192000"/>
              <a:gd name="connsiteY80" fmla="*/ 1380990 h 1645815"/>
              <a:gd name="connsiteX81" fmla="*/ 2203529 w 12192000"/>
              <a:gd name="connsiteY81" fmla="*/ 1292265 h 1645815"/>
              <a:gd name="connsiteX82" fmla="*/ 1978674 w 12192000"/>
              <a:gd name="connsiteY82" fmla="*/ 1214731 h 1645815"/>
              <a:gd name="connsiteX83" fmla="*/ 1962908 w 12192000"/>
              <a:gd name="connsiteY83" fmla="*/ 1201827 h 1645815"/>
              <a:gd name="connsiteX84" fmla="*/ 1959156 w 12192000"/>
              <a:gd name="connsiteY84" fmla="*/ 1202129 h 1645815"/>
              <a:gd name="connsiteX85" fmla="*/ 1891938 w 12192000"/>
              <a:gd name="connsiteY85" fmla="*/ 1161055 h 1645815"/>
              <a:gd name="connsiteX86" fmla="*/ 1852509 w 12192000"/>
              <a:gd name="connsiteY86" fmla="*/ 1154346 h 1645815"/>
              <a:gd name="connsiteX87" fmla="*/ 1818613 w 12192000"/>
              <a:gd name="connsiteY87" fmla="*/ 1138643 h 1645815"/>
              <a:gd name="connsiteX88" fmla="*/ 1636817 w 12192000"/>
              <a:gd name="connsiteY88" fmla="*/ 1116474 h 1645815"/>
              <a:gd name="connsiteX89" fmla="*/ 1625419 w 12192000"/>
              <a:gd name="connsiteY89" fmla="*/ 1112885 h 1645815"/>
              <a:gd name="connsiteX90" fmla="*/ 1618725 w 12192000"/>
              <a:gd name="connsiteY90" fmla="*/ 1108950 h 1645815"/>
              <a:gd name="connsiteX91" fmla="*/ 1598921 w 12192000"/>
              <a:gd name="connsiteY91" fmla="*/ 1101199 h 1645815"/>
              <a:gd name="connsiteX92" fmla="*/ 1500450 w 12192000"/>
              <a:gd name="connsiteY92" fmla="*/ 1120653 h 1645815"/>
              <a:gd name="connsiteX93" fmla="*/ 1345077 w 12192000"/>
              <a:gd name="connsiteY93" fmla="*/ 1109417 h 1645815"/>
              <a:gd name="connsiteX94" fmla="*/ 1283085 w 12192000"/>
              <a:gd name="connsiteY94" fmla="*/ 1106662 h 1645815"/>
              <a:gd name="connsiteX95" fmla="*/ 1084053 w 12192000"/>
              <a:gd name="connsiteY95" fmla="*/ 1110194 h 1645815"/>
              <a:gd name="connsiteX96" fmla="*/ 974646 w 12192000"/>
              <a:gd name="connsiteY96" fmla="*/ 1089467 h 1645815"/>
              <a:gd name="connsiteX97" fmla="*/ 931744 w 12192000"/>
              <a:gd name="connsiteY97" fmla="*/ 1080949 h 1645815"/>
              <a:gd name="connsiteX98" fmla="*/ 931348 w 12192000"/>
              <a:gd name="connsiteY98" fmla="*/ 1081263 h 1645815"/>
              <a:gd name="connsiteX99" fmla="*/ 864672 w 12192000"/>
              <a:gd name="connsiteY99" fmla="*/ 1076959 h 1645815"/>
              <a:gd name="connsiteX100" fmla="*/ 730177 w 12192000"/>
              <a:gd name="connsiteY100" fmla="*/ 1092487 h 1645815"/>
              <a:gd name="connsiteX101" fmla="*/ 728755 w 12192000"/>
              <a:gd name="connsiteY101" fmla="*/ 1093885 h 1645815"/>
              <a:gd name="connsiteX102" fmla="*/ 668180 w 12192000"/>
              <a:gd name="connsiteY102" fmla="*/ 1067090 h 1645815"/>
              <a:gd name="connsiteX103" fmla="*/ 462118 w 12192000"/>
              <a:gd name="connsiteY103" fmla="*/ 985843 h 1645815"/>
              <a:gd name="connsiteX104" fmla="*/ 126487 w 12192000"/>
              <a:gd name="connsiteY104" fmla="*/ 925939 h 1645815"/>
              <a:gd name="connsiteX105" fmla="*/ 45161 w 12192000"/>
              <a:gd name="connsiteY105" fmla="*/ 907542 h 1645815"/>
              <a:gd name="connsiteX106" fmla="*/ 0 w 12192000"/>
              <a:gd name="connsiteY106" fmla="*/ 908847 h 1645815"/>
              <a:gd name="connsiteX107" fmla="*/ 0 w 12192000"/>
              <a:gd name="connsiteY107" fmla="*/ 0 h 1645815"/>
              <a:gd name="connsiteX0" fmla="*/ 0 w 12192000"/>
              <a:gd name="connsiteY0" fmla="*/ 0 h 1645815"/>
              <a:gd name="connsiteX1" fmla="*/ 12192000 w 12192000"/>
              <a:gd name="connsiteY1" fmla="*/ 0 h 1645815"/>
              <a:gd name="connsiteX2" fmla="*/ 12192000 w 12192000"/>
              <a:gd name="connsiteY2" fmla="*/ 793446 h 1645815"/>
              <a:gd name="connsiteX3" fmla="*/ 12123325 w 12192000"/>
              <a:gd name="connsiteY3" fmla="*/ 801284 h 1645815"/>
              <a:gd name="connsiteX4" fmla="*/ 12075692 w 12192000"/>
              <a:gd name="connsiteY4" fmla="*/ 808070 h 1645815"/>
              <a:gd name="connsiteX5" fmla="*/ 11899736 w 12192000"/>
              <a:gd name="connsiteY5" fmla="*/ 824002 h 1645815"/>
              <a:gd name="connsiteX6" fmla="*/ 11280131 w 12192000"/>
              <a:gd name="connsiteY6" fmla="*/ 800871 h 1645815"/>
              <a:gd name="connsiteX7" fmla="*/ 11103056 w 12192000"/>
              <a:gd name="connsiteY7" fmla="*/ 807160 h 1645815"/>
              <a:gd name="connsiteX8" fmla="*/ 11037457 w 12192000"/>
              <a:gd name="connsiteY8" fmla="*/ 800742 h 1645815"/>
              <a:gd name="connsiteX9" fmla="*/ 10983141 w 12192000"/>
              <a:gd name="connsiteY9" fmla="*/ 807385 h 1645815"/>
              <a:gd name="connsiteX10" fmla="*/ 10664973 w 12192000"/>
              <a:gd name="connsiteY10" fmla="*/ 794235 h 1645815"/>
              <a:gd name="connsiteX11" fmla="*/ 10551461 w 12192000"/>
              <a:gd name="connsiteY11" fmla="*/ 777690 h 1645815"/>
              <a:gd name="connsiteX12" fmla="*/ 10399465 w 12192000"/>
              <a:gd name="connsiteY12" fmla="*/ 781183 h 1645815"/>
              <a:gd name="connsiteX13" fmla="*/ 10390693 w 12192000"/>
              <a:gd name="connsiteY13" fmla="*/ 771564 h 1645815"/>
              <a:gd name="connsiteX14" fmla="*/ 10345071 w 12192000"/>
              <a:gd name="connsiteY14" fmla="*/ 760065 h 1645815"/>
              <a:gd name="connsiteX15" fmla="*/ 10324263 w 12192000"/>
              <a:gd name="connsiteY15" fmla="*/ 753339 h 1645815"/>
              <a:gd name="connsiteX16" fmla="*/ 10061908 w 12192000"/>
              <a:gd name="connsiteY16" fmla="*/ 805817 h 1645815"/>
              <a:gd name="connsiteX17" fmla="*/ 9958678 w 12192000"/>
              <a:gd name="connsiteY17" fmla="*/ 829845 h 1645815"/>
              <a:gd name="connsiteX18" fmla="*/ 9856365 w 12192000"/>
              <a:gd name="connsiteY18" fmla="*/ 850313 h 1645815"/>
              <a:gd name="connsiteX19" fmla="*/ 9819276 w 12192000"/>
              <a:gd name="connsiteY19" fmla="*/ 856110 h 1645815"/>
              <a:gd name="connsiteX20" fmla="*/ 9721992 w 12192000"/>
              <a:gd name="connsiteY20" fmla="*/ 885735 h 1645815"/>
              <a:gd name="connsiteX21" fmla="*/ 9684315 w 12192000"/>
              <a:gd name="connsiteY21" fmla="*/ 894717 h 1645815"/>
              <a:gd name="connsiteX22" fmla="*/ 9676224 w 12192000"/>
              <a:gd name="connsiteY22" fmla="*/ 895886 h 1645815"/>
              <a:gd name="connsiteX23" fmla="*/ 9637502 w 12192000"/>
              <a:gd name="connsiteY23" fmla="*/ 896980 h 1645815"/>
              <a:gd name="connsiteX24" fmla="*/ 9537371 w 12192000"/>
              <a:gd name="connsiteY24" fmla="*/ 943897 h 1645815"/>
              <a:gd name="connsiteX25" fmla="*/ 9413816 w 12192000"/>
              <a:gd name="connsiteY25" fmla="*/ 951681 h 1645815"/>
              <a:gd name="connsiteX26" fmla="*/ 9267352 w 12192000"/>
              <a:gd name="connsiteY26" fmla="*/ 969343 h 1645815"/>
              <a:gd name="connsiteX27" fmla="*/ 9042533 w 12192000"/>
              <a:gd name="connsiteY27" fmla="*/ 974695 h 1645815"/>
              <a:gd name="connsiteX28" fmla="*/ 8952499 w 12192000"/>
              <a:gd name="connsiteY28" fmla="*/ 1010234 h 1645815"/>
              <a:gd name="connsiteX29" fmla="*/ 8808112 w 12192000"/>
              <a:gd name="connsiteY29" fmla="*/ 1025348 h 1645815"/>
              <a:gd name="connsiteX30" fmla="*/ 8683968 w 12192000"/>
              <a:gd name="connsiteY30" fmla="*/ 1048457 h 1645815"/>
              <a:gd name="connsiteX31" fmla="*/ 8670446 w 12192000"/>
              <a:gd name="connsiteY31" fmla="*/ 1051858 h 1645815"/>
              <a:gd name="connsiteX32" fmla="*/ 8621662 w 12192000"/>
              <a:gd name="connsiteY32" fmla="*/ 1072885 h 1645815"/>
              <a:gd name="connsiteX33" fmla="*/ 8390225 w 12192000"/>
              <a:gd name="connsiteY33" fmla="*/ 1112571 h 1645815"/>
              <a:gd name="connsiteX34" fmla="*/ 8321713 w 12192000"/>
              <a:gd name="connsiteY34" fmla="*/ 1138168 h 1645815"/>
              <a:gd name="connsiteX35" fmla="*/ 8287351 w 12192000"/>
              <a:gd name="connsiteY35" fmla="*/ 1146114 h 1645815"/>
              <a:gd name="connsiteX36" fmla="*/ 8281587 w 12192000"/>
              <a:gd name="connsiteY36" fmla="*/ 1147922 h 1645815"/>
              <a:gd name="connsiteX37" fmla="*/ 8242632 w 12192000"/>
              <a:gd name="connsiteY37" fmla="*/ 1163471 h 1645815"/>
              <a:gd name="connsiteX38" fmla="*/ 8185925 w 12192000"/>
              <a:gd name="connsiteY38" fmla="*/ 1191382 h 1645815"/>
              <a:gd name="connsiteX39" fmla="*/ 8129297 w 12192000"/>
              <a:gd name="connsiteY39" fmla="*/ 1228963 h 1645815"/>
              <a:gd name="connsiteX40" fmla="*/ 8095915 w 12192000"/>
              <a:gd name="connsiteY40" fmla="*/ 1247986 h 1645815"/>
              <a:gd name="connsiteX41" fmla="*/ 8073433 w 12192000"/>
              <a:gd name="connsiteY41" fmla="*/ 1264099 h 1645815"/>
              <a:gd name="connsiteX42" fmla="*/ 8060231 w 12192000"/>
              <a:gd name="connsiteY42" fmla="*/ 1272050 h 1645815"/>
              <a:gd name="connsiteX43" fmla="*/ 8031945 w 12192000"/>
              <a:gd name="connsiteY43" fmla="*/ 1275797 h 1645815"/>
              <a:gd name="connsiteX44" fmla="*/ 7976940 w 12192000"/>
              <a:gd name="connsiteY44" fmla="*/ 1283210 h 1645815"/>
              <a:gd name="connsiteX45" fmla="*/ 7830267 w 12192000"/>
              <a:gd name="connsiteY45" fmla="*/ 1330257 h 1645815"/>
              <a:gd name="connsiteX46" fmla="*/ 7773647 w 12192000"/>
              <a:gd name="connsiteY46" fmla="*/ 1335473 h 1645815"/>
              <a:gd name="connsiteX47" fmla="*/ 7690734 w 12192000"/>
              <a:gd name="connsiteY47" fmla="*/ 1370252 h 1645815"/>
              <a:gd name="connsiteX48" fmla="*/ 7608724 w 12192000"/>
              <a:gd name="connsiteY48" fmla="*/ 1398433 h 1645815"/>
              <a:gd name="connsiteX49" fmla="*/ 7608301 w 12192000"/>
              <a:gd name="connsiteY49" fmla="*/ 1400083 h 1645815"/>
              <a:gd name="connsiteX50" fmla="*/ 7336757 w 12192000"/>
              <a:gd name="connsiteY50" fmla="*/ 1408043 h 1645815"/>
              <a:gd name="connsiteX51" fmla="*/ 7293466 w 12192000"/>
              <a:gd name="connsiteY51" fmla="*/ 1394514 h 1645815"/>
              <a:gd name="connsiteX52" fmla="*/ 7172156 w 12192000"/>
              <a:gd name="connsiteY52" fmla="*/ 1408475 h 1645815"/>
              <a:gd name="connsiteX53" fmla="*/ 6883900 w 12192000"/>
              <a:gd name="connsiteY53" fmla="*/ 1420764 h 1645815"/>
              <a:gd name="connsiteX54" fmla="*/ 6829325 w 12192000"/>
              <a:gd name="connsiteY54" fmla="*/ 1432580 h 1645815"/>
              <a:gd name="connsiteX55" fmla="*/ 6720915 w 12192000"/>
              <a:gd name="connsiteY55" fmla="*/ 1468979 h 1645815"/>
              <a:gd name="connsiteX56" fmla="*/ 6491101 w 12192000"/>
              <a:gd name="connsiteY56" fmla="*/ 1507080 h 1645815"/>
              <a:gd name="connsiteX57" fmla="*/ 6407668 w 12192000"/>
              <a:gd name="connsiteY57" fmla="*/ 1521932 h 1645815"/>
              <a:gd name="connsiteX58" fmla="*/ 6189196 w 12192000"/>
              <a:gd name="connsiteY58" fmla="*/ 1548143 h 1645815"/>
              <a:gd name="connsiteX59" fmla="*/ 6135259 w 12192000"/>
              <a:gd name="connsiteY59" fmla="*/ 1562724 h 1645815"/>
              <a:gd name="connsiteX60" fmla="*/ 5968587 w 12192000"/>
              <a:gd name="connsiteY60" fmla="*/ 1589485 h 1645815"/>
              <a:gd name="connsiteX61" fmla="*/ 5844542 w 12192000"/>
              <a:gd name="connsiteY61" fmla="*/ 1627440 h 1645815"/>
              <a:gd name="connsiteX62" fmla="*/ 5627621 w 12192000"/>
              <a:gd name="connsiteY62" fmla="*/ 1645815 h 1645815"/>
              <a:gd name="connsiteX63" fmla="*/ 5444195 w 12192000"/>
              <a:gd name="connsiteY63" fmla="*/ 1644475 h 1645815"/>
              <a:gd name="connsiteX64" fmla="*/ 5214702 w 12192000"/>
              <a:gd name="connsiteY64" fmla="*/ 1606664 h 1645815"/>
              <a:gd name="connsiteX65" fmla="*/ 5095057 w 12192000"/>
              <a:gd name="connsiteY65" fmla="*/ 1619132 h 1645815"/>
              <a:gd name="connsiteX66" fmla="*/ 5051700 w 12192000"/>
              <a:gd name="connsiteY66" fmla="*/ 1625807 h 1645815"/>
              <a:gd name="connsiteX67" fmla="*/ 5006431 w 12192000"/>
              <a:gd name="connsiteY67" fmla="*/ 1637868 h 1645815"/>
              <a:gd name="connsiteX68" fmla="*/ 4667665 w 12192000"/>
              <a:gd name="connsiteY68" fmla="*/ 1608312 h 1645815"/>
              <a:gd name="connsiteX69" fmla="*/ 4345322 w 12192000"/>
              <a:gd name="connsiteY69" fmla="*/ 1546967 h 1645815"/>
              <a:gd name="connsiteX70" fmla="*/ 4124630 w 12192000"/>
              <a:gd name="connsiteY70" fmla="*/ 1509247 h 1645815"/>
              <a:gd name="connsiteX71" fmla="*/ 3852287 w 12192000"/>
              <a:gd name="connsiteY71" fmla="*/ 1472605 h 1645815"/>
              <a:gd name="connsiteX72" fmla="*/ 3693336 w 12192000"/>
              <a:gd name="connsiteY72" fmla="*/ 1433930 h 1645815"/>
              <a:gd name="connsiteX73" fmla="*/ 3481618 w 12192000"/>
              <a:gd name="connsiteY73" fmla="*/ 1418392 h 1645815"/>
              <a:gd name="connsiteX74" fmla="*/ 3439508 w 12192000"/>
              <a:gd name="connsiteY74" fmla="*/ 1405277 h 1645815"/>
              <a:gd name="connsiteX75" fmla="*/ 3415241 w 12192000"/>
              <a:gd name="connsiteY75" fmla="*/ 1399311 h 1645815"/>
              <a:gd name="connsiteX76" fmla="*/ 3155540 w 12192000"/>
              <a:gd name="connsiteY76" fmla="*/ 1380683 h 1645815"/>
              <a:gd name="connsiteX77" fmla="*/ 3029874 w 12192000"/>
              <a:gd name="connsiteY77" fmla="*/ 1391306 h 1645815"/>
              <a:gd name="connsiteX78" fmla="*/ 2985743 w 12192000"/>
              <a:gd name="connsiteY78" fmla="*/ 1384080 h 1645815"/>
              <a:gd name="connsiteX79" fmla="*/ 2865083 w 12192000"/>
              <a:gd name="connsiteY79" fmla="*/ 1376442 h 1645815"/>
              <a:gd name="connsiteX80" fmla="*/ 2719966 w 12192000"/>
              <a:gd name="connsiteY80" fmla="*/ 1380990 h 1645815"/>
              <a:gd name="connsiteX81" fmla="*/ 2203529 w 12192000"/>
              <a:gd name="connsiteY81" fmla="*/ 1292265 h 1645815"/>
              <a:gd name="connsiteX82" fmla="*/ 1978674 w 12192000"/>
              <a:gd name="connsiteY82" fmla="*/ 1214731 h 1645815"/>
              <a:gd name="connsiteX83" fmla="*/ 1962908 w 12192000"/>
              <a:gd name="connsiteY83" fmla="*/ 1201827 h 1645815"/>
              <a:gd name="connsiteX84" fmla="*/ 1959156 w 12192000"/>
              <a:gd name="connsiteY84" fmla="*/ 1202129 h 1645815"/>
              <a:gd name="connsiteX85" fmla="*/ 1891938 w 12192000"/>
              <a:gd name="connsiteY85" fmla="*/ 1161055 h 1645815"/>
              <a:gd name="connsiteX86" fmla="*/ 1852509 w 12192000"/>
              <a:gd name="connsiteY86" fmla="*/ 1154346 h 1645815"/>
              <a:gd name="connsiteX87" fmla="*/ 1818613 w 12192000"/>
              <a:gd name="connsiteY87" fmla="*/ 1138643 h 1645815"/>
              <a:gd name="connsiteX88" fmla="*/ 1636817 w 12192000"/>
              <a:gd name="connsiteY88" fmla="*/ 1116474 h 1645815"/>
              <a:gd name="connsiteX89" fmla="*/ 1625419 w 12192000"/>
              <a:gd name="connsiteY89" fmla="*/ 1112885 h 1645815"/>
              <a:gd name="connsiteX90" fmla="*/ 1618725 w 12192000"/>
              <a:gd name="connsiteY90" fmla="*/ 1108950 h 1645815"/>
              <a:gd name="connsiteX91" fmla="*/ 1598921 w 12192000"/>
              <a:gd name="connsiteY91" fmla="*/ 1101199 h 1645815"/>
              <a:gd name="connsiteX92" fmla="*/ 1500450 w 12192000"/>
              <a:gd name="connsiteY92" fmla="*/ 1120653 h 1645815"/>
              <a:gd name="connsiteX93" fmla="*/ 1345077 w 12192000"/>
              <a:gd name="connsiteY93" fmla="*/ 1109417 h 1645815"/>
              <a:gd name="connsiteX94" fmla="*/ 1283085 w 12192000"/>
              <a:gd name="connsiteY94" fmla="*/ 1106662 h 1645815"/>
              <a:gd name="connsiteX95" fmla="*/ 1084053 w 12192000"/>
              <a:gd name="connsiteY95" fmla="*/ 1110194 h 1645815"/>
              <a:gd name="connsiteX96" fmla="*/ 974646 w 12192000"/>
              <a:gd name="connsiteY96" fmla="*/ 1089467 h 1645815"/>
              <a:gd name="connsiteX97" fmla="*/ 931744 w 12192000"/>
              <a:gd name="connsiteY97" fmla="*/ 1080949 h 1645815"/>
              <a:gd name="connsiteX98" fmla="*/ 931348 w 12192000"/>
              <a:gd name="connsiteY98" fmla="*/ 1081263 h 1645815"/>
              <a:gd name="connsiteX99" fmla="*/ 864672 w 12192000"/>
              <a:gd name="connsiteY99" fmla="*/ 1076959 h 1645815"/>
              <a:gd name="connsiteX100" fmla="*/ 730177 w 12192000"/>
              <a:gd name="connsiteY100" fmla="*/ 1092487 h 1645815"/>
              <a:gd name="connsiteX101" fmla="*/ 728755 w 12192000"/>
              <a:gd name="connsiteY101" fmla="*/ 1093885 h 1645815"/>
              <a:gd name="connsiteX102" fmla="*/ 668180 w 12192000"/>
              <a:gd name="connsiteY102" fmla="*/ 1067090 h 1645815"/>
              <a:gd name="connsiteX103" fmla="*/ 462118 w 12192000"/>
              <a:gd name="connsiteY103" fmla="*/ 985843 h 1645815"/>
              <a:gd name="connsiteX104" fmla="*/ 126487 w 12192000"/>
              <a:gd name="connsiteY104" fmla="*/ 925939 h 1645815"/>
              <a:gd name="connsiteX105" fmla="*/ 45161 w 12192000"/>
              <a:gd name="connsiteY105" fmla="*/ 907542 h 1645815"/>
              <a:gd name="connsiteX106" fmla="*/ 0 w 12192000"/>
              <a:gd name="connsiteY106" fmla="*/ 908847 h 1645815"/>
              <a:gd name="connsiteX107" fmla="*/ 0 w 12192000"/>
              <a:gd name="connsiteY107" fmla="*/ 0 h 1645815"/>
              <a:gd name="connsiteX0" fmla="*/ 0 w 12192000"/>
              <a:gd name="connsiteY0" fmla="*/ 0 h 1645815"/>
              <a:gd name="connsiteX1" fmla="*/ 12192000 w 12192000"/>
              <a:gd name="connsiteY1" fmla="*/ 0 h 1645815"/>
              <a:gd name="connsiteX2" fmla="*/ 12192000 w 12192000"/>
              <a:gd name="connsiteY2" fmla="*/ 793446 h 1645815"/>
              <a:gd name="connsiteX3" fmla="*/ 12123325 w 12192000"/>
              <a:gd name="connsiteY3" fmla="*/ 801284 h 1645815"/>
              <a:gd name="connsiteX4" fmla="*/ 12075692 w 12192000"/>
              <a:gd name="connsiteY4" fmla="*/ 808070 h 1645815"/>
              <a:gd name="connsiteX5" fmla="*/ 11840165 w 12192000"/>
              <a:gd name="connsiteY5" fmla="*/ 812088 h 1645815"/>
              <a:gd name="connsiteX6" fmla="*/ 11280131 w 12192000"/>
              <a:gd name="connsiteY6" fmla="*/ 800871 h 1645815"/>
              <a:gd name="connsiteX7" fmla="*/ 11103056 w 12192000"/>
              <a:gd name="connsiteY7" fmla="*/ 807160 h 1645815"/>
              <a:gd name="connsiteX8" fmla="*/ 11037457 w 12192000"/>
              <a:gd name="connsiteY8" fmla="*/ 800742 h 1645815"/>
              <a:gd name="connsiteX9" fmla="*/ 10983141 w 12192000"/>
              <a:gd name="connsiteY9" fmla="*/ 807385 h 1645815"/>
              <a:gd name="connsiteX10" fmla="*/ 10664973 w 12192000"/>
              <a:gd name="connsiteY10" fmla="*/ 794235 h 1645815"/>
              <a:gd name="connsiteX11" fmla="*/ 10551461 w 12192000"/>
              <a:gd name="connsiteY11" fmla="*/ 777690 h 1645815"/>
              <a:gd name="connsiteX12" fmla="*/ 10399465 w 12192000"/>
              <a:gd name="connsiteY12" fmla="*/ 781183 h 1645815"/>
              <a:gd name="connsiteX13" fmla="*/ 10390693 w 12192000"/>
              <a:gd name="connsiteY13" fmla="*/ 771564 h 1645815"/>
              <a:gd name="connsiteX14" fmla="*/ 10345071 w 12192000"/>
              <a:gd name="connsiteY14" fmla="*/ 760065 h 1645815"/>
              <a:gd name="connsiteX15" fmla="*/ 10324263 w 12192000"/>
              <a:gd name="connsiteY15" fmla="*/ 753339 h 1645815"/>
              <a:gd name="connsiteX16" fmla="*/ 10061908 w 12192000"/>
              <a:gd name="connsiteY16" fmla="*/ 805817 h 1645815"/>
              <a:gd name="connsiteX17" fmla="*/ 9958678 w 12192000"/>
              <a:gd name="connsiteY17" fmla="*/ 829845 h 1645815"/>
              <a:gd name="connsiteX18" fmla="*/ 9856365 w 12192000"/>
              <a:gd name="connsiteY18" fmla="*/ 850313 h 1645815"/>
              <a:gd name="connsiteX19" fmla="*/ 9819276 w 12192000"/>
              <a:gd name="connsiteY19" fmla="*/ 856110 h 1645815"/>
              <a:gd name="connsiteX20" fmla="*/ 9721992 w 12192000"/>
              <a:gd name="connsiteY20" fmla="*/ 885735 h 1645815"/>
              <a:gd name="connsiteX21" fmla="*/ 9684315 w 12192000"/>
              <a:gd name="connsiteY21" fmla="*/ 894717 h 1645815"/>
              <a:gd name="connsiteX22" fmla="*/ 9676224 w 12192000"/>
              <a:gd name="connsiteY22" fmla="*/ 895886 h 1645815"/>
              <a:gd name="connsiteX23" fmla="*/ 9637502 w 12192000"/>
              <a:gd name="connsiteY23" fmla="*/ 896980 h 1645815"/>
              <a:gd name="connsiteX24" fmla="*/ 9537371 w 12192000"/>
              <a:gd name="connsiteY24" fmla="*/ 943897 h 1645815"/>
              <a:gd name="connsiteX25" fmla="*/ 9413816 w 12192000"/>
              <a:gd name="connsiteY25" fmla="*/ 951681 h 1645815"/>
              <a:gd name="connsiteX26" fmla="*/ 9267352 w 12192000"/>
              <a:gd name="connsiteY26" fmla="*/ 969343 h 1645815"/>
              <a:gd name="connsiteX27" fmla="*/ 9042533 w 12192000"/>
              <a:gd name="connsiteY27" fmla="*/ 974695 h 1645815"/>
              <a:gd name="connsiteX28" fmla="*/ 8952499 w 12192000"/>
              <a:gd name="connsiteY28" fmla="*/ 1010234 h 1645815"/>
              <a:gd name="connsiteX29" fmla="*/ 8808112 w 12192000"/>
              <a:gd name="connsiteY29" fmla="*/ 1025348 h 1645815"/>
              <a:gd name="connsiteX30" fmla="*/ 8683968 w 12192000"/>
              <a:gd name="connsiteY30" fmla="*/ 1048457 h 1645815"/>
              <a:gd name="connsiteX31" fmla="*/ 8670446 w 12192000"/>
              <a:gd name="connsiteY31" fmla="*/ 1051858 h 1645815"/>
              <a:gd name="connsiteX32" fmla="*/ 8621662 w 12192000"/>
              <a:gd name="connsiteY32" fmla="*/ 1072885 h 1645815"/>
              <a:gd name="connsiteX33" fmla="*/ 8390225 w 12192000"/>
              <a:gd name="connsiteY33" fmla="*/ 1112571 h 1645815"/>
              <a:gd name="connsiteX34" fmla="*/ 8321713 w 12192000"/>
              <a:gd name="connsiteY34" fmla="*/ 1138168 h 1645815"/>
              <a:gd name="connsiteX35" fmla="*/ 8287351 w 12192000"/>
              <a:gd name="connsiteY35" fmla="*/ 1146114 h 1645815"/>
              <a:gd name="connsiteX36" fmla="*/ 8281587 w 12192000"/>
              <a:gd name="connsiteY36" fmla="*/ 1147922 h 1645815"/>
              <a:gd name="connsiteX37" fmla="*/ 8242632 w 12192000"/>
              <a:gd name="connsiteY37" fmla="*/ 1163471 h 1645815"/>
              <a:gd name="connsiteX38" fmla="*/ 8185925 w 12192000"/>
              <a:gd name="connsiteY38" fmla="*/ 1191382 h 1645815"/>
              <a:gd name="connsiteX39" fmla="*/ 8129297 w 12192000"/>
              <a:gd name="connsiteY39" fmla="*/ 1228963 h 1645815"/>
              <a:gd name="connsiteX40" fmla="*/ 8095915 w 12192000"/>
              <a:gd name="connsiteY40" fmla="*/ 1247986 h 1645815"/>
              <a:gd name="connsiteX41" fmla="*/ 8073433 w 12192000"/>
              <a:gd name="connsiteY41" fmla="*/ 1264099 h 1645815"/>
              <a:gd name="connsiteX42" fmla="*/ 8060231 w 12192000"/>
              <a:gd name="connsiteY42" fmla="*/ 1272050 h 1645815"/>
              <a:gd name="connsiteX43" fmla="*/ 8031945 w 12192000"/>
              <a:gd name="connsiteY43" fmla="*/ 1275797 h 1645815"/>
              <a:gd name="connsiteX44" fmla="*/ 7976940 w 12192000"/>
              <a:gd name="connsiteY44" fmla="*/ 1283210 h 1645815"/>
              <a:gd name="connsiteX45" fmla="*/ 7830267 w 12192000"/>
              <a:gd name="connsiteY45" fmla="*/ 1330257 h 1645815"/>
              <a:gd name="connsiteX46" fmla="*/ 7773647 w 12192000"/>
              <a:gd name="connsiteY46" fmla="*/ 1335473 h 1645815"/>
              <a:gd name="connsiteX47" fmla="*/ 7690734 w 12192000"/>
              <a:gd name="connsiteY47" fmla="*/ 1370252 h 1645815"/>
              <a:gd name="connsiteX48" fmla="*/ 7608724 w 12192000"/>
              <a:gd name="connsiteY48" fmla="*/ 1398433 h 1645815"/>
              <a:gd name="connsiteX49" fmla="*/ 7608301 w 12192000"/>
              <a:gd name="connsiteY49" fmla="*/ 1400083 h 1645815"/>
              <a:gd name="connsiteX50" fmla="*/ 7336757 w 12192000"/>
              <a:gd name="connsiteY50" fmla="*/ 1408043 h 1645815"/>
              <a:gd name="connsiteX51" fmla="*/ 7293466 w 12192000"/>
              <a:gd name="connsiteY51" fmla="*/ 1394514 h 1645815"/>
              <a:gd name="connsiteX52" fmla="*/ 7172156 w 12192000"/>
              <a:gd name="connsiteY52" fmla="*/ 1408475 h 1645815"/>
              <a:gd name="connsiteX53" fmla="*/ 6883900 w 12192000"/>
              <a:gd name="connsiteY53" fmla="*/ 1420764 h 1645815"/>
              <a:gd name="connsiteX54" fmla="*/ 6829325 w 12192000"/>
              <a:gd name="connsiteY54" fmla="*/ 1432580 h 1645815"/>
              <a:gd name="connsiteX55" fmla="*/ 6720915 w 12192000"/>
              <a:gd name="connsiteY55" fmla="*/ 1468979 h 1645815"/>
              <a:gd name="connsiteX56" fmla="*/ 6491101 w 12192000"/>
              <a:gd name="connsiteY56" fmla="*/ 1507080 h 1645815"/>
              <a:gd name="connsiteX57" fmla="*/ 6407668 w 12192000"/>
              <a:gd name="connsiteY57" fmla="*/ 1521932 h 1645815"/>
              <a:gd name="connsiteX58" fmla="*/ 6189196 w 12192000"/>
              <a:gd name="connsiteY58" fmla="*/ 1548143 h 1645815"/>
              <a:gd name="connsiteX59" fmla="*/ 6135259 w 12192000"/>
              <a:gd name="connsiteY59" fmla="*/ 1562724 h 1645815"/>
              <a:gd name="connsiteX60" fmla="*/ 5968587 w 12192000"/>
              <a:gd name="connsiteY60" fmla="*/ 1589485 h 1645815"/>
              <a:gd name="connsiteX61" fmla="*/ 5844542 w 12192000"/>
              <a:gd name="connsiteY61" fmla="*/ 1627440 h 1645815"/>
              <a:gd name="connsiteX62" fmla="*/ 5627621 w 12192000"/>
              <a:gd name="connsiteY62" fmla="*/ 1645815 h 1645815"/>
              <a:gd name="connsiteX63" fmla="*/ 5444195 w 12192000"/>
              <a:gd name="connsiteY63" fmla="*/ 1644475 h 1645815"/>
              <a:gd name="connsiteX64" fmla="*/ 5214702 w 12192000"/>
              <a:gd name="connsiteY64" fmla="*/ 1606664 h 1645815"/>
              <a:gd name="connsiteX65" fmla="*/ 5095057 w 12192000"/>
              <a:gd name="connsiteY65" fmla="*/ 1619132 h 1645815"/>
              <a:gd name="connsiteX66" fmla="*/ 5051700 w 12192000"/>
              <a:gd name="connsiteY66" fmla="*/ 1625807 h 1645815"/>
              <a:gd name="connsiteX67" fmla="*/ 5006431 w 12192000"/>
              <a:gd name="connsiteY67" fmla="*/ 1637868 h 1645815"/>
              <a:gd name="connsiteX68" fmla="*/ 4667665 w 12192000"/>
              <a:gd name="connsiteY68" fmla="*/ 1608312 h 1645815"/>
              <a:gd name="connsiteX69" fmla="*/ 4345322 w 12192000"/>
              <a:gd name="connsiteY69" fmla="*/ 1546967 h 1645815"/>
              <a:gd name="connsiteX70" fmla="*/ 4124630 w 12192000"/>
              <a:gd name="connsiteY70" fmla="*/ 1509247 h 1645815"/>
              <a:gd name="connsiteX71" fmla="*/ 3852287 w 12192000"/>
              <a:gd name="connsiteY71" fmla="*/ 1472605 h 1645815"/>
              <a:gd name="connsiteX72" fmla="*/ 3693336 w 12192000"/>
              <a:gd name="connsiteY72" fmla="*/ 1433930 h 1645815"/>
              <a:gd name="connsiteX73" fmla="*/ 3481618 w 12192000"/>
              <a:gd name="connsiteY73" fmla="*/ 1418392 h 1645815"/>
              <a:gd name="connsiteX74" fmla="*/ 3439508 w 12192000"/>
              <a:gd name="connsiteY74" fmla="*/ 1405277 h 1645815"/>
              <a:gd name="connsiteX75" fmla="*/ 3415241 w 12192000"/>
              <a:gd name="connsiteY75" fmla="*/ 1399311 h 1645815"/>
              <a:gd name="connsiteX76" fmla="*/ 3155540 w 12192000"/>
              <a:gd name="connsiteY76" fmla="*/ 1380683 h 1645815"/>
              <a:gd name="connsiteX77" fmla="*/ 3029874 w 12192000"/>
              <a:gd name="connsiteY77" fmla="*/ 1391306 h 1645815"/>
              <a:gd name="connsiteX78" fmla="*/ 2985743 w 12192000"/>
              <a:gd name="connsiteY78" fmla="*/ 1384080 h 1645815"/>
              <a:gd name="connsiteX79" fmla="*/ 2865083 w 12192000"/>
              <a:gd name="connsiteY79" fmla="*/ 1376442 h 1645815"/>
              <a:gd name="connsiteX80" fmla="*/ 2719966 w 12192000"/>
              <a:gd name="connsiteY80" fmla="*/ 1380990 h 1645815"/>
              <a:gd name="connsiteX81" fmla="*/ 2203529 w 12192000"/>
              <a:gd name="connsiteY81" fmla="*/ 1292265 h 1645815"/>
              <a:gd name="connsiteX82" fmla="*/ 1978674 w 12192000"/>
              <a:gd name="connsiteY82" fmla="*/ 1214731 h 1645815"/>
              <a:gd name="connsiteX83" fmla="*/ 1962908 w 12192000"/>
              <a:gd name="connsiteY83" fmla="*/ 1201827 h 1645815"/>
              <a:gd name="connsiteX84" fmla="*/ 1959156 w 12192000"/>
              <a:gd name="connsiteY84" fmla="*/ 1202129 h 1645815"/>
              <a:gd name="connsiteX85" fmla="*/ 1891938 w 12192000"/>
              <a:gd name="connsiteY85" fmla="*/ 1161055 h 1645815"/>
              <a:gd name="connsiteX86" fmla="*/ 1852509 w 12192000"/>
              <a:gd name="connsiteY86" fmla="*/ 1154346 h 1645815"/>
              <a:gd name="connsiteX87" fmla="*/ 1818613 w 12192000"/>
              <a:gd name="connsiteY87" fmla="*/ 1138643 h 1645815"/>
              <a:gd name="connsiteX88" fmla="*/ 1636817 w 12192000"/>
              <a:gd name="connsiteY88" fmla="*/ 1116474 h 1645815"/>
              <a:gd name="connsiteX89" fmla="*/ 1625419 w 12192000"/>
              <a:gd name="connsiteY89" fmla="*/ 1112885 h 1645815"/>
              <a:gd name="connsiteX90" fmla="*/ 1618725 w 12192000"/>
              <a:gd name="connsiteY90" fmla="*/ 1108950 h 1645815"/>
              <a:gd name="connsiteX91" fmla="*/ 1598921 w 12192000"/>
              <a:gd name="connsiteY91" fmla="*/ 1101199 h 1645815"/>
              <a:gd name="connsiteX92" fmla="*/ 1500450 w 12192000"/>
              <a:gd name="connsiteY92" fmla="*/ 1120653 h 1645815"/>
              <a:gd name="connsiteX93" fmla="*/ 1345077 w 12192000"/>
              <a:gd name="connsiteY93" fmla="*/ 1109417 h 1645815"/>
              <a:gd name="connsiteX94" fmla="*/ 1283085 w 12192000"/>
              <a:gd name="connsiteY94" fmla="*/ 1106662 h 1645815"/>
              <a:gd name="connsiteX95" fmla="*/ 1084053 w 12192000"/>
              <a:gd name="connsiteY95" fmla="*/ 1110194 h 1645815"/>
              <a:gd name="connsiteX96" fmla="*/ 974646 w 12192000"/>
              <a:gd name="connsiteY96" fmla="*/ 1089467 h 1645815"/>
              <a:gd name="connsiteX97" fmla="*/ 931744 w 12192000"/>
              <a:gd name="connsiteY97" fmla="*/ 1080949 h 1645815"/>
              <a:gd name="connsiteX98" fmla="*/ 931348 w 12192000"/>
              <a:gd name="connsiteY98" fmla="*/ 1081263 h 1645815"/>
              <a:gd name="connsiteX99" fmla="*/ 864672 w 12192000"/>
              <a:gd name="connsiteY99" fmla="*/ 1076959 h 1645815"/>
              <a:gd name="connsiteX100" fmla="*/ 730177 w 12192000"/>
              <a:gd name="connsiteY100" fmla="*/ 1092487 h 1645815"/>
              <a:gd name="connsiteX101" fmla="*/ 728755 w 12192000"/>
              <a:gd name="connsiteY101" fmla="*/ 1093885 h 1645815"/>
              <a:gd name="connsiteX102" fmla="*/ 668180 w 12192000"/>
              <a:gd name="connsiteY102" fmla="*/ 1067090 h 1645815"/>
              <a:gd name="connsiteX103" fmla="*/ 462118 w 12192000"/>
              <a:gd name="connsiteY103" fmla="*/ 985843 h 1645815"/>
              <a:gd name="connsiteX104" fmla="*/ 126487 w 12192000"/>
              <a:gd name="connsiteY104" fmla="*/ 925939 h 1645815"/>
              <a:gd name="connsiteX105" fmla="*/ 45161 w 12192000"/>
              <a:gd name="connsiteY105" fmla="*/ 907542 h 1645815"/>
              <a:gd name="connsiteX106" fmla="*/ 0 w 12192000"/>
              <a:gd name="connsiteY106" fmla="*/ 908847 h 1645815"/>
              <a:gd name="connsiteX107" fmla="*/ 0 w 12192000"/>
              <a:gd name="connsiteY107" fmla="*/ 0 h 1645815"/>
              <a:gd name="connsiteX0" fmla="*/ 0 w 12192000"/>
              <a:gd name="connsiteY0" fmla="*/ 0 h 1645815"/>
              <a:gd name="connsiteX1" fmla="*/ 12192000 w 12192000"/>
              <a:gd name="connsiteY1" fmla="*/ 0 h 1645815"/>
              <a:gd name="connsiteX2" fmla="*/ 12192000 w 12192000"/>
              <a:gd name="connsiteY2" fmla="*/ 793446 h 1645815"/>
              <a:gd name="connsiteX3" fmla="*/ 12123325 w 12192000"/>
              <a:gd name="connsiteY3" fmla="*/ 801284 h 1645815"/>
              <a:gd name="connsiteX4" fmla="*/ 12016122 w 12192000"/>
              <a:gd name="connsiteY4" fmla="*/ 808070 h 1645815"/>
              <a:gd name="connsiteX5" fmla="*/ 11840165 w 12192000"/>
              <a:gd name="connsiteY5" fmla="*/ 812088 h 1645815"/>
              <a:gd name="connsiteX6" fmla="*/ 11280131 w 12192000"/>
              <a:gd name="connsiteY6" fmla="*/ 800871 h 1645815"/>
              <a:gd name="connsiteX7" fmla="*/ 11103056 w 12192000"/>
              <a:gd name="connsiteY7" fmla="*/ 807160 h 1645815"/>
              <a:gd name="connsiteX8" fmla="*/ 11037457 w 12192000"/>
              <a:gd name="connsiteY8" fmla="*/ 800742 h 1645815"/>
              <a:gd name="connsiteX9" fmla="*/ 10983141 w 12192000"/>
              <a:gd name="connsiteY9" fmla="*/ 807385 h 1645815"/>
              <a:gd name="connsiteX10" fmla="*/ 10664973 w 12192000"/>
              <a:gd name="connsiteY10" fmla="*/ 794235 h 1645815"/>
              <a:gd name="connsiteX11" fmla="*/ 10551461 w 12192000"/>
              <a:gd name="connsiteY11" fmla="*/ 777690 h 1645815"/>
              <a:gd name="connsiteX12" fmla="*/ 10399465 w 12192000"/>
              <a:gd name="connsiteY12" fmla="*/ 781183 h 1645815"/>
              <a:gd name="connsiteX13" fmla="*/ 10390693 w 12192000"/>
              <a:gd name="connsiteY13" fmla="*/ 771564 h 1645815"/>
              <a:gd name="connsiteX14" fmla="*/ 10345071 w 12192000"/>
              <a:gd name="connsiteY14" fmla="*/ 760065 h 1645815"/>
              <a:gd name="connsiteX15" fmla="*/ 10324263 w 12192000"/>
              <a:gd name="connsiteY15" fmla="*/ 753339 h 1645815"/>
              <a:gd name="connsiteX16" fmla="*/ 10061908 w 12192000"/>
              <a:gd name="connsiteY16" fmla="*/ 805817 h 1645815"/>
              <a:gd name="connsiteX17" fmla="*/ 9958678 w 12192000"/>
              <a:gd name="connsiteY17" fmla="*/ 829845 h 1645815"/>
              <a:gd name="connsiteX18" fmla="*/ 9856365 w 12192000"/>
              <a:gd name="connsiteY18" fmla="*/ 850313 h 1645815"/>
              <a:gd name="connsiteX19" fmla="*/ 9819276 w 12192000"/>
              <a:gd name="connsiteY19" fmla="*/ 856110 h 1645815"/>
              <a:gd name="connsiteX20" fmla="*/ 9721992 w 12192000"/>
              <a:gd name="connsiteY20" fmla="*/ 885735 h 1645815"/>
              <a:gd name="connsiteX21" fmla="*/ 9684315 w 12192000"/>
              <a:gd name="connsiteY21" fmla="*/ 894717 h 1645815"/>
              <a:gd name="connsiteX22" fmla="*/ 9676224 w 12192000"/>
              <a:gd name="connsiteY22" fmla="*/ 895886 h 1645815"/>
              <a:gd name="connsiteX23" fmla="*/ 9637502 w 12192000"/>
              <a:gd name="connsiteY23" fmla="*/ 896980 h 1645815"/>
              <a:gd name="connsiteX24" fmla="*/ 9537371 w 12192000"/>
              <a:gd name="connsiteY24" fmla="*/ 943897 h 1645815"/>
              <a:gd name="connsiteX25" fmla="*/ 9413816 w 12192000"/>
              <a:gd name="connsiteY25" fmla="*/ 951681 h 1645815"/>
              <a:gd name="connsiteX26" fmla="*/ 9267352 w 12192000"/>
              <a:gd name="connsiteY26" fmla="*/ 969343 h 1645815"/>
              <a:gd name="connsiteX27" fmla="*/ 9042533 w 12192000"/>
              <a:gd name="connsiteY27" fmla="*/ 974695 h 1645815"/>
              <a:gd name="connsiteX28" fmla="*/ 8952499 w 12192000"/>
              <a:gd name="connsiteY28" fmla="*/ 1010234 h 1645815"/>
              <a:gd name="connsiteX29" fmla="*/ 8808112 w 12192000"/>
              <a:gd name="connsiteY29" fmla="*/ 1025348 h 1645815"/>
              <a:gd name="connsiteX30" fmla="*/ 8683968 w 12192000"/>
              <a:gd name="connsiteY30" fmla="*/ 1048457 h 1645815"/>
              <a:gd name="connsiteX31" fmla="*/ 8670446 w 12192000"/>
              <a:gd name="connsiteY31" fmla="*/ 1051858 h 1645815"/>
              <a:gd name="connsiteX32" fmla="*/ 8621662 w 12192000"/>
              <a:gd name="connsiteY32" fmla="*/ 1072885 h 1645815"/>
              <a:gd name="connsiteX33" fmla="*/ 8390225 w 12192000"/>
              <a:gd name="connsiteY33" fmla="*/ 1112571 h 1645815"/>
              <a:gd name="connsiteX34" fmla="*/ 8321713 w 12192000"/>
              <a:gd name="connsiteY34" fmla="*/ 1138168 h 1645815"/>
              <a:gd name="connsiteX35" fmla="*/ 8287351 w 12192000"/>
              <a:gd name="connsiteY35" fmla="*/ 1146114 h 1645815"/>
              <a:gd name="connsiteX36" fmla="*/ 8281587 w 12192000"/>
              <a:gd name="connsiteY36" fmla="*/ 1147922 h 1645815"/>
              <a:gd name="connsiteX37" fmla="*/ 8242632 w 12192000"/>
              <a:gd name="connsiteY37" fmla="*/ 1163471 h 1645815"/>
              <a:gd name="connsiteX38" fmla="*/ 8185925 w 12192000"/>
              <a:gd name="connsiteY38" fmla="*/ 1191382 h 1645815"/>
              <a:gd name="connsiteX39" fmla="*/ 8129297 w 12192000"/>
              <a:gd name="connsiteY39" fmla="*/ 1228963 h 1645815"/>
              <a:gd name="connsiteX40" fmla="*/ 8095915 w 12192000"/>
              <a:gd name="connsiteY40" fmla="*/ 1247986 h 1645815"/>
              <a:gd name="connsiteX41" fmla="*/ 8073433 w 12192000"/>
              <a:gd name="connsiteY41" fmla="*/ 1264099 h 1645815"/>
              <a:gd name="connsiteX42" fmla="*/ 8060231 w 12192000"/>
              <a:gd name="connsiteY42" fmla="*/ 1272050 h 1645815"/>
              <a:gd name="connsiteX43" fmla="*/ 8031945 w 12192000"/>
              <a:gd name="connsiteY43" fmla="*/ 1275797 h 1645815"/>
              <a:gd name="connsiteX44" fmla="*/ 7976940 w 12192000"/>
              <a:gd name="connsiteY44" fmla="*/ 1283210 h 1645815"/>
              <a:gd name="connsiteX45" fmla="*/ 7830267 w 12192000"/>
              <a:gd name="connsiteY45" fmla="*/ 1330257 h 1645815"/>
              <a:gd name="connsiteX46" fmla="*/ 7773647 w 12192000"/>
              <a:gd name="connsiteY46" fmla="*/ 1335473 h 1645815"/>
              <a:gd name="connsiteX47" fmla="*/ 7690734 w 12192000"/>
              <a:gd name="connsiteY47" fmla="*/ 1370252 h 1645815"/>
              <a:gd name="connsiteX48" fmla="*/ 7608724 w 12192000"/>
              <a:gd name="connsiteY48" fmla="*/ 1398433 h 1645815"/>
              <a:gd name="connsiteX49" fmla="*/ 7608301 w 12192000"/>
              <a:gd name="connsiteY49" fmla="*/ 1400083 h 1645815"/>
              <a:gd name="connsiteX50" fmla="*/ 7336757 w 12192000"/>
              <a:gd name="connsiteY50" fmla="*/ 1408043 h 1645815"/>
              <a:gd name="connsiteX51" fmla="*/ 7293466 w 12192000"/>
              <a:gd name="connsiteY51" fmla="*/ 1394514 h 1645815"/>
              <a:gd name="connsiteX52" fmla="*/ 7172156 w 12192000"/>
              <a:gd name="connsiteY52" fmla="*/ 1408475 h 1645815"/>
              <a:gd name="connsiteX53" fmla="*/ 6883900 w 12192000"/>
              <a:gd name="connsiteY53" fmla="*/ 1420764 h 1645815"/>
              <a:gd name="connsiteX54" fmla="*/ 6829325 w 12192000"/>
              <a:gd name="connsiteY54" fmla="*/ 1432580 h 1645815"/>
              <a:gd name="connsiteX55" fmla="*/ 6720915 w 12192000"/>
              <a:gd name="connsiteY55" fmla="*/ 1468979 h 1645815"/>
              <a:gd name="connsiteX56" fmla="*/ 6491101 w 12192000"/>
              <a:gd name="connsiteY56" fmla="*/ 1507080 h 1645815"/>
              <a:gd name="connsiteX57" fmla="*/ 6407668 w 12192000"/>
              <a:gd name="connsiteY57" fmla="*/ 1521932 h 1645815"/>
              <a:gd name="connsiteX58" fmla="*/ 6189196 w 12192000"/>
              <a:gd name="connsiteY58" fmla="*/ 1548143 h 1645815"/>
              <a:gd name="connsiteX59" fmla="*/ 6135259 w 12192000"/>
              <a:gd name="connsiteY59" fmla="*/ 1562724 h 1645815"/>
              <a:gd name="connsiteX60" fmla="*/ 5968587 w 12192000"/>
              <a:gd name="connsiteY60" fmla="*/ 1589485 h 1645815"/>
              <a:gd name="connsiteX61" fmla="*/ 5844542 w 12192000"/>
              <a:gd name="connsiteY61" fmla="*/ 1627440 h 1645815"/>
              <a:gd name="connsiteX62" fmla="*/ 5627621 w 12192000"/>
              <a:gd name="connsiteY62" fmla="*/ 1645815 h 1645815"/>
              <a:gd name="connsiteX63" fmla="*/ 5444195 w 12192000"/>
              <a:gd name="connsiteY63" fmla="*/ 1644475 h 1645815"/>
              <a:gd name="connsiteX64" fmla="*/ 5214702 w 12192000"/>
              <a:gd name="connsiteY64" fmla="*/ 1606664 h 1645815"/>
              <a:gd name="connsiteX65" fmla="*/ 5095057 w 12192000"/>
              <a:gd name="connsiteY65" fmla="*/ 1619132 h 1645815"/>
              <a:gd name="connsiteX66" fmla="*/ 5051700 w 12192000"/>
              <a:gd name="connsiteY66" fmla="*/ 1625807 h 1645815"/>
              <a:gd name="connsiteX67" fmla="*/ 5006431 w 12192000"/>
              <a:gd name="connsiteY67" fmla="*/ 1637868 h 1645815"/>
              <a:gd name="connsiteX68" fmla="*/ 4667665 w 12192000"/>
              <a:gd name="connsiteY68" fmla="*/ 1608312 h 1645815"/>
              <a:gd name="connsiteX69" fmla="*/ 4345322 w 12192000"/>
              <a:gd name="connsiteY69" fmla="*/ 1546967 h 1645815"/>
              <a:gd name="connsiteX70" fmla="*/ 4124630 w 12192000"/>
              <a:gd name="connsiteY70" fmla="*/ 1509247 h 1645815"/>
              <a:gd name="connsiteX71" fmla="*/ 3852287 w 12192000"/>
              <a:gd name="connsiteY71" fmla="*/ 1472605 h 1645815"/>
              <a:gd name="connsiteX72" fmla="*/ 3693336 w 12192000"/>
              <a:gd name="connsiteY72" fmla="*/ 1433930 h 1645815"/>
              <a:gd name="connsiteX73" fmla="*/ 3481618 w 12192000"/>
              <a:gd name="connsiteY73" fmla="*/ 1418392 h 1645815"/>
              <a:gd name="connsiteX74" fmla="*/ 3439508 w 12192000"/>
              <a:gd name="connsiteY74" fmla="*/ 1405277 h 1645815"/>
              <a:gd name="connsiteX75" fmla="*/ 3415241 w 12192000"/>
              <a:gd name="connsiteY75" fmla="*/ 1399311 h 1645815"/>
              <a:gd name="connsiteX76" fmla="*/ 3155540 w 12192000"/>
              <a:gd name="connsiteY76" fmla="*/ 1380683 h 1645815"/>
              <a:gd name="connsiteX77" fmla="*/ 3029874 w 12192000"/>
              <a:gd name="connsiteY77" fmla="*/ 1391306 h 1645815"/>
              <a:gd name="connsiteX78" fmla="*/ 2985743 w 12192000"/>
              <a:gd name="connsiteY78" fmla="*/ 1384080 h 1645815"/>
              <a:gd name="connsiteX79" fmla="*/ 2865083 w 12192000"/>
              <a:gd name="connsiteY79" fmla="*/ 1376442 h 1645815"/>
              <a:gd name="connsiteX80" fmla="*/ 2719966 w 12192000"/>
              <a:gd name="connsiteY80" fmla="*/ 1380990 h 1645815"/>
              <a:gd name="connsiteX81" fmla="*/ 2203529 w 12192000"/>
              <a:gd name="connsiteY81" fmla="*/ 1292265 h 1645815"/>
              <a:gd name="connsiteX82" fmla="*/ 1978674 w 12192000"/>
              <a:gd name="connsiteY82" fmla="*/ 1214731 h 1645815"/>
              <a:gd name="connsiteX83" fmla="*/ 1962908 w 12192000"/>
              <a:gd name="connsiteY83" fmla="*/ 1201827 h 1645815"/>
              <a:gd name="connsiteX84" fmla="*/ 1959156 w 12192000"/>
              <a:gd name="connsiteY84" fmla="*/ 1202129 h 1645815"/>
              <a:gd name="connsiteX85" fmla="*/ 1891938 w 12192000"/>
              <a:gd name="connsiteY85" fmla="*/ 1161055 h 1645815"/>
              <a:gd name="connsiteX86" fmla="*/ 1852509 w 12192000"/>
              <a:gd name="connsiteY86" fmla="*/ 1154346 h 1645815"/>
              <a:gd name="connsiteX87" fmla="*/ 1818613 w 12192000"/>
              <a:gd name="connsiteY87" fmla="*/ 1138643 h 1645815"/>
              <a:gd name="connsiteX88" fmla="*/ 1636817 w 12192000"/>
              <a:gd name="connsiteY88" fmla="*/ 1116474 h 1645815"/>
              <a:gd name="connsiteX89" fmla="*/ 1625419 w 12192000"/>
              <a:gd name="connsiteY89" fmla="*/ 1112885 h 1645815"/>
              <a:gd name="connsiteX90" fmla="*/ 1618725 w 12192000"/>
              <a:gd name="connsiteY90" fmla="*/ 1108950 h 1645815"/>
              <a:gd name="connsiteX91" fmla="*/ 1598921 w 12192000"/>
              <a:gd name="connsiteY91" fmla="*/ 1101199 h 1645815"/>
              <a:gd name="connsiteX92" fmla="*/ 1500450 w 12192000"/>
              <a:gd name="connsiteY92" fmla="*/ 1120653 h 1645815"/>
              <a:gd name="connsiteX93" fmla="*/ 1345077 w 12192000"/>
              <a:gd name="connsiteY93" fmla="*/ 1109417 h 1645815"/>
              <a:gd name="connsiteX94" fmla="*/ 1283085 w 12192000"/>
              <a:gd name="connsiteY94" fmla="*/ 1106662 h 1645815"/>
              <a:gd name="connsiteX95" fmla="*/ 1084053 w 12192000"/>
              <a:gd name="connsiteY95" fmla="*/ 1110194 h 1645815"/>
              <a:gd name="connsiteX96" fmla="*/ 974646 w 12192000"/>
              <a:gd name="connsiteY96" fmla="*/ 1089467 h 1645815"/>
              <a:gd name="connsiteX97" fmla="*/ 931744 w 12192000"/>
              <a:gd name="connsiteY97" fmla="*/ 1080949 h 1645815"/>
              <a:gd name="connsiteX98" fmla="*/ 931348 w 12192000"/>
              <a:gd name="connsiteY98" fmla="*/ 1081263 h 1645815"/>
              <a:gd name="connsiteX99" fmla="*/ 864672 w 12192000"/>
              <a:gd name="connsiteY99" fmla="*/ 1076959 h 1645815"/>
              <a:gd name="connsiteX100" fmla="*/ 730177 w 12192000"/>
              <a:gd name="connsiteY100" fmla="*/ 1092487 h 1645815"/>
              <a:gd name="connsiteX101" fmla="*/ 728755 w 12192000"/>
              <a:gd name="connsiteY101" fmla="*/ 1093885 h 1645815"/>
              <a:gd name="connsiteX102" fmla="*/ 668180 w 12192000"/>
              <a:gd name="connsiteY102" fmla="*/ 1067090 h 1645815"/>
              <a:gd name="connsiteX103" fmla="*/ 462118 w 12192000"/>
              <a:gd name="connsiteY103" fmla="*/ 985843 h 1645815"/>
              <a:gd name="connsiteX104" fmla="*/ 126487 w 12192000"/>
              <a:gd name="connsiteY104" fmla="*/ 925939 h 1645815"/>
              <a:gd name="connsiteX105" fmla="*/ 45161 w 12192000"/>
              <a:gd name="connsiteY105" fmla="*/ 907542 h 1645815"/>
              <a:gd name="connsiteX106" fmla="*/ 0 w 12192000"/>
              <a:gd name="connsiteY106" fmla="*/ 908847 h 1645815"/>
              <a:gd name="connsiteX107" fmla="*/ 0 w 12192000"/>
              <a:gd name="connsiteY107" fmla="*/ 0 h 1645815"/>
              <a:gd name="connsiteX0" fmla="*/ 0 w 12192000"/>
              <a:gd name="connsiteY0" fmla="*/ 0 h 1645815"/>
              <a:gd name="connsiteX1" fmla="*/ 12192000 w 12192000"/>
              <a:gd name="connsiteY1" fmla="*/ 0 h 1645815"/>
              <a:gd name="connsiteX2" fmla="*/ 12192000 w 12192000"/>
              <a:gd name="connsiteY2" fmla="*/ 793446 h 1645815"/>
              <a:gd name="connsiteX3" fmla="*/ 12123325 w 12192000"/>
              <a:gd name="connsiteY3" fmla="*/ 801284 h 1645815"/>
              <a:gd name="connsiteX4" fmla="*/ 12016122 w 12192000"/>
              <a:gd name="connsiteY4" fmla="*/ 808070 h 1645815"/>
              <a:gd name="connsiteX5" fmla="*/ 11840165 w 12192000"/>
              <a:gd name="connsiteY5" fmla="*/ 812088 h 1645815"/>
              <a:gd name="connsiteX6" fmla="*/ 11280131 w 12192000"/>
              <a:gd name="connsiteY6" fmla="*/ 800871 h 1645815"/>
              <a:gd name="connsiteX7" fmla="*/ 11150712 w 12192000"/>
              <a:gd name="connsiteY7" fmla="*/ 807160 h 1645815"/>
              <a:gd name="connsiteX8" fmla="*/ 11037457 w 12192000"/>
              <a:gd name="connsiteY8" fmla="*/ 800742 h 1645815"/>
              <a:gd name="connsiteX9" fmla="*/ 10983141 w 12192000"/>
              <a:gd name="connsiteY9" fmla="*/ 807385 h 1645815"/>
              <a:gd name="connsiteX10" fmla="*/ 10664973 w 12192000"/>
              <a:gd name="connsiteY10" fmla="*/ 794235 h 1645815"/>
              <a:gd name="connsiteX11" fmla="*/ 10551461 w 12192000"/>
              <a:gd name="connsiteY11" fmla="*/ 777690 h 1645815"/>
              <a:gd name="connsiteX12" fmla="*/ 10399465 w 12192000"/>
              <a:gd name="connsiteY12" fmla="*/ 781183 h 1645815"/>
              <a:gd name="connsiteX13" fmla="*/ 10390693 w 12192000"/>
              <a:gd name="connsiteY13" fmla="*/ 771564 h 1645815"/>
              <a:gd name="connsiteX14" fmla="*/ 10345071 w 12192000"/>
              <a:gd name="connsiteY14" fmla="*/ 760065 h 1645815"/>
              <a:gd name="connsiteX15" fmla="*/ 10324263 w 12192000"/>
              <a:gd name="connsiteY15" fmla="*/ 753339 h 1645815"/>
              <a:gd name="connsiteX16" fmla="*/ 10061908 w 12192000"/>
              <a:gd name="connsiteY16" fmla="*/ 805817 h 1645815"/>
              <a:gd name="connsiteX17" fmla="*/ 9958678 w 12192000"/>
              <a:gd name="connsiteY17" fmla="*/ 829845 h 1645815"/>
              <a:gd name="connsiteX18" fmla="*/ 9856365 w 12192000"/>
              <a:gd name="connsiteY18" fmla="*/ 850313 h 1645815"/>
              <a:gd name="connsiteX19" fmla="*/ 9819276 w 12192000"/>
              <a:gd name="connsiteY19" fmla="*/ 856110 h 1645815"/>
              <a:gd name="connsiteX20" fmla="*/ 9721992 w 12192000"/>
              <a:gd name="connsiteY20" fmla="*/ 885735 h 1645815"/>
              <a:gd name="connsiteX21" fmla="*/ 9684315 w 12192000"/>
              <a:gd name="connsiteY21" fmla="*/ 894717 h 1645815"/>
              <a:gd name="connsiteX22" fmla="*/ 9676224 w 12192000"/>
              <a:gd name="connsiteY22" fmla="*/ 895886 h 1645815"/>
              <a:gd name="connsiteX23" fmla="*/ 9637502 w 12192000"/>
              <a:gd name="connsiteY23" fmla="*/ 896980 h 1645815"/>
              <a:gd name="connsiteX24" fmla="*/ 9537371 w 12192000"/>
              <a:gd name="connsiteY24" fmla="*/ 943897 h 1645815"/>
              <a:gd name="connsiteX25" fmla="*/ 9413816 w 12192000"/>
              <a:gd name="connsiteY25" fmla="*/ 951681 h 1645815"/>
              <a:gd name="connsiteX26" fmla="*/ 9267352 w 12192000"/>
              <a:gd name="connsiteY26" fmla="*/ 969343 h 1645815"/>
              <a:gd name="connsiteX27" fmla="*/ 9042533 w 12192000"/>
              <a:gd name="connsiteY27" fmla="*/ 974695 h 1645815"/>
              <a:gd name="connsiteX28" fmla="*/ 8952499 w 12192000"/>
              <a:gd name="connsiteY28" fmla="*/ 1010234 h 1645815"/>
              <a:gd name="connsiteX29" fmla="*/ 8808112 w 12192000"/>
              <a:gd name="connsiteY29" fmla="*/ 1025348 h 1645815"/>
              <a:gd name="connsiteX30" fmla="*/ 8683968 w 12192000"/>
              <a:gd name="connsiteY30" fmla="*/ 1048457 h 1645815"/>
              <a:gd name="connsiteX31" fmla="*/ 8670446 w 12192000"/>
              <a:gd name="connsiteY31" fmla="*/ 1051858 h 1645815"/>
              <a:gd name="connsiteX32" fmla="*/ 8621662 w 12192000"/>
              <a:gd name="connsiteY32" fmla="*/ 1072885 h 1645815"/>
              <a:gd name="connsiteX33" fmla="*/ 8390225 w 12192000"/>
              <a:gd name="connsiteY33" fmla="*/ 1112571 h 1645815"/>
              <a:gd name="connsiteX34" fmla="*/ 8321713 w 12192000"/>
              <a:gd name="connsiteY34" fmla="*/ 1138168 h 1645815"/>
              <a:gd name="connsiteX35" fmla="*/ 8287351 w 12192000"/>
              <a:gd name="connsiteY35" fmla="*/ 1146114 h 1645815"/>
              <a:gd name="connsiteX36" fmla="*/ 8281587 w 12192000"/>
              <a:gd name="connsiteY36" fmla="*/ 1147922 h 1645815"/>
              <a:gd name="connsiteX37" fmla="*/ 8242632 w 12192000"/>
              <a:gd name="connsiteY37" fmla="*/ 1163471 h 1645815"/>
              <a:gd name="connsiteX38" fmla="*/ 8185925 w 12192000"/>
              <a:gd name="connsiteY38" fmla="*/ 1191382 h 1645815"/>
              <a:gd name="connsiteX39" fmla="*/ 8129297 w 12192000"/>
              <a:gd name="connsiteY39" fmla="*/ 1228963 h 1645815"/>
              <a:gd name="connsiteX40" fmla="*/ 8095915 w 12192000"/>
              <a:gd name="connsiteY40" fmla="*/ 1247986 h 1645815"/>
              <a:gd name="connsiteX41" fmla="*/ 8073433 w 12192000"/>
              <a:gd name="connsiteY41" fmla="*/ 1264099 h 1645815"/>
              <a:gd name="connsiteX42" fmla="*/ 8060231 w 12192000"/>
              <a:gd name="connsiteY42" fmla="*/ 1272050 h 1645815"/>
              <a:gd name="connsiteX43" fmla="*/ 8031945 w 12192000"/>
              <a:gd name="connsiteY43" fmla="*/ 1275797 h 1645815"/>
              <a:gd name="connsiteX44" fmla="*/ 7976940 w 12192000"/>
              <a:gd name="connsiteY44" fmla="*/ 1283210 h 1645815"/>
              <a:gd name="connsiteX45" fmla="*/ 7830267 w 12192000"/>
              <a:gd name="connsiteY45" fmla="*/ 1330257 h 1645815"/>
              <a:gd name="connsiteX46" fmla="*/ 7773647 w 12192000"/>
              <a:gd name="connsiteY46" fmla="*/ 1335473 h 1645815"/>
              <a:gd name="connsiteX47" fmla="*/ 7690734 w 12192000"/>
              <a:gd name="connsiteY47" fmla="*/ 1370252 h 1645815"/>
              <a:gd name="connsiteX48" fmla="*/ 7608724 w 12192000"/>
              <a:gd name="connsiteY48" fmla="*/ 1398433 h 1645815"/>
              <a:gd name="connsiteX49" fmla="*/ 7608301 w 12192000"/>
              <a:gd name="connsiteY49" fmla="*/ 1400083 h 1645815"/>
              <a:gd name="connsiteX50" fmla="*/ 7336757 w 12192000"/>
              <a:gd name="connsiteY50" fmla="*/ 1408043 h 1645815"/>
              <a:gd name="connsiteX51" fmla="*/ 7293466 w 12192000"/>
              <a:gd name="connsiteY51" fmla="*/ 1394514 h 1645815"/>
              <a:gd name="connsiteX52" fmla="*/ 7172156 w 12192000"/>
              <a:gd name="connsiteY52" fmla="*/ 1408475 h 1645815"/>
              <a:gd name="connsiteX53" fmla="*/ 6883900 w 12192000"/>
              <a:gd name="connsiteY53" fmla="*/ 1420764 h 1645815"/>
              <a:gd name="connsiteX54" fmla="*/ 6829325 w 12192000"/>
              <a:gd name="connsiteY54" fmla="*/ 1432580 h 1645815"/>
              <a:gd name="connsiteX55" fmla="*/ 6720915 w 12192000"/>
              <a:gd name="connsiteY55" fmla="*/ 1468979 h 1645815"/>
              <a:gd name="connsiteX56" fmla="*/ 6491101 w 12192000"/>
              <a:gd name="connsiteY56" fmla="*/ 1507080 h 1645815"/>
              <a:gd name="connsiteX57" fmla="*/ 6407668 w 12192000"/>
              <a:gd name="connsiteY57" fmla="*/ 1521932 h 1645815"/>
              <a:gd name="connsiteX58" fmla="*/ 6189196 w 12192000"/>
              <a:gd name="connsiteY58" fmla="*/ 1548143 h 1645815"/>
              <a:gd name="connsiteX59" fmla="*/ 6135259 w 12192000"/>
              <a:gd name="connsiteY59" fmla="*/ 1562724 h 1645815"/>
              <a:gd name="connsiteX60" fmla="*/ 5968587 w 12192000"/>
              <a:gd name="connsiteY60" fmla="*/ 1589485 h 1645815"/>
              <a:gd name="connsiteX61" fmla="*/ 5844542 w 12192000"/>
              <a:gd name="connsiteY61" fmla="*/ 1627440 h 1645815"/>
              <a:gd name="connsiteX62" fmla="*/ 5627621 w 12192000"/>
              <a:gd name="connsiteY62" fmla="*/ 1645815 h 1645815"/>
              <a:gd name="connsiteX63" fmla="*/ 5444195 w 12192000"/>
              <a:gd name="connsiteY63" fmla="*/ 1644475 h 1645815"/>
              <a:gd name="connsiteX64" fmla="*/ 5214702 w 12192000"/>
              <a:gd name="connsiteY64" fmla="*/ 1606664 h 1645815"/>
              <a:gd name="connsiteX65" fmla="*/ 5095057 w 12192000"/>
              <a:gd name="connsiteY65" fmla="*/ 1619132 h 1645815"/>
              <a:gd name="connsiteX66" fmla="*/ 5051700 w 12192000"/>
              <a:gd name="connsiteY66" fmla="*/ 1625807 h 1645815"/>
              <a:gd name="connsiteX67" fmla="*/ 5006431 w 12192000"/>
              <a:gd name="connsiteY67" fmla="*/ 1637868 h 1645815"/>
              <a:gd name="connsiteX68" fmla="*/ 4667665 w 12192000"/>
              <a:gd name="connsiteY68" fmla="*/ 1608312 h 1645815"/>
              <a:gd name="connsiteX69" fmla="*/ 4345322 w 12192000"/>
              <a:gd name="connsiteY69" fmla="*/ 1546967 h 1645815"/>
              <a:gd name="connsiteX70" fmla="*/ 4124630 w 12192000"/>
              <a:gd name="connsiteY70" fmla="*/ 1509247 h 1645815"/>
              <a:gd name="connsiteX71" fmla="*/ 3852287 w 12192000"/>
              <a:gd name="connsiteY71" fmla="*/ 1472605 h 1645815"/>
              <a:gd name="connsiteX72" fmla="*/ 3693336 w 12192000"/>
              <a:gd name="connsiteY72" fmla="*/ 1433930 h 1645815"/>
              <a:gd name="connsiteX73" fmla="*/ 3481618 w 12192000"/>
              <a:gd name="connsiteY73" fmla="*/ 1418392 h 1645815"/>
              <a:gd name="connsiteX74" fmla="*/ 3439508 w 12192000"/>
              <a:gd name="connsiteY74" fmla="*/ 1405277 h 1645815"/>
              <a:gd name="connsiteX75" fmla="*/ 3415241 w 12192000"/>
              <a:gd name="connsiteY75" fmla="*/ 1399311 h 1645815"/>
              <a:gd name="connsiteX76" fmla="*/ 3155540 w 12192000"/>
              <a:gd name="connsiteY76" fmla="*/ 1380683 h 1645815"/>
              <a:gd name="connsiteX77" fmla="*/ 3029874 w 12192000"/>
              <a:gd name="connsiteY77" fmla="*/ 1391306 h 1645815"/>
              <a:gd name="connsiteX78" fmla="*/ 2985743 w 12192000"/>
              <a:gd name="connsiteY78" fmla="*/ 1384080 h 1645815"/>
              <a:gd name="connsiteX79" fmla="*/ 2865083 w 12192000"/>
              <a:gd name="connsiteY79" fmla="*/ 1376442 h 1645815"/>
              <a:gd name="connsiteX80" fmla="*/ 2719966 w 12192000"/>
              <a:gd name="connsiteY80" fmla="*/ 1380990 h 1645815"/>
              <a:gd name="connsiteX81" fmla="*/ 2203529 w 12192000"/>
              <a:gd name="connsiteY81" fmla="*/ 1292265 h 1645815"/>
              <a:gd name="connsiteX82" fmla="*/ 1978674 w 12192000"/>
              <a:gd name="connsiteY82" fmla="*/ 1214731 h 1645815"/>
              <a:gd name="connsiteX83" fmla="*/ 1962908 w 12192000"/>
              <a:gd name="connsiteY83" fmla="*/ 1201827 h 1645815"/>
              <a:gd name="connsiteX84" fmla="*/ 1959156 w 12192000"/>
              <a:gd name="connsiteY84" fmla="*/ 1202129 h 1645815"/>
              <a:gd name="connsiteX85" fmla="*/ 1891938 w 12192000"/>
              <a:gd name="connsiteY85" fmla="*/ 1161055 h 1645815"/>
              <a:gd name="connsiteX86" fmla="*/ 1852509 w 12192000"/>
              <a:gd name="connsiteY86" fmla="*/ 1154346 h 1645815"/>
              <a:gd name="connsiteX87" fmla="*/ 1818613 w 12192000"/>
              <a:gd name="connsiteY87" fmla="*/ 1138643 h 1645815"/>
              <a:gd name="connsiteX88" fmla="*/ 1636817 w 12192000"/>
              <a:gd name="connsiteY88" fmla="*/ 1116474 h 1645815"/>
              <a:gd name="connsiteX89" fmla="*/ 1625419 w 12192000"/>
              <a:gd name="connsiteY89" fmla="*/ 1112885 h 1645815"/>
              <a:gd name="connsiteX90" fmla="*/ 1618725 w 12192000"/>
              <a:gd name="connsiteY90" fmla="*/ 1108950 h 1645815"/>
              <a:gd name="connsiteX91" fmla="*/ 1598921 w 12192000"/>
              <a:gd name="connsiteY91" fmla="*/ 1101199 h 1645815"/>
              <a:gd name="connsiteX92" fmla="*/ 1500450 w 12192000"/>
              <a:gd name="connsiteY92" fmla="*/ 1120653 h 1645815"/>
              <a:gd name="connsiteX93" fmla="*/ 1345077 w 12192000"/>
              <a:gd name="connsiteY93" fmla="*/ 1109417 h 1645815"/>
              <a:gd name="connsiteX94" fmla="*/ 1283085 w 12192000"/>
              <a:gd name="connsiteY94" fmla="*/ 1106662 h 1645815"/>
              <a:gd name="connsiteX95" fmla="*/ 1084053 w 12192000"/>
              <a:gd name="connsiteY95" fmla="*/ 1110194 h 1645815"/>
              <a:gd name="connsiteX96" fmla="*/ 974646 w 12192000"/>
              <a:gd name="connsiteY96" fmla="*/ 1089467 h 1645815"/>
              <a:gd name="connsiteX97" fmla="*/ 931744 w 12192000"/>
              <a:gd name="connsiteY97" fmla="*/ 1080949 h 1645815"/>
              <a:gd name="connsiteX98" fmla="*/ 931348 w 12192000"/>
              <a:gd name="connsiteY98" fmla="*/ 1081263 h 1645815"/>
              <a:gd name="connsiteX99" fmla="*/ 864672 w 12192000"/>
              <a:gd name="connsiteY99" fmla="*/ 1076959 h 1645815"/>
              <a:gd name="connsiteX100" fmla="*/ 730177 w 12192000"/>
              <a:gd name="connsiteY100" fmla="*/ 1092487 h 1645815"/>
              <a:gd name="connsiteX101" fmla="*/ 728755 w 12192000"/>
              <a:gd name="connsiteY101" fmla="*/ 1093885 h 1645815"/>
              <a:gd name="connsiteX102" fmla="*/ 668180 w 12192000"/>
              <a:gd name="connsiteY102" fmla="*/ 1067090 h 1645815"/>
              <a:gd name="connsiteX103" fmla="*/ 462118 w 12192000"/>
              <a:gd name="connsiteY103" fmla="*/ 985843 h 1645815"/>
              <a:gd name="connsiteX104" fmla="*/ 126487 w 12192000"/>
              <a:gd name="connsiteY104" fmla="*/ 925939 h 1645815"/>
              <a:gd name="connsiteX105" fmla="*/ 45161 w 12192000"/>
              <a:gd name="connsiteY105" fmla="*/ 907542 h 1645815"/>
              <a:gd name="connsiteX106" fmla="*/ 0 w 12192000"/>
              <a:gd name="connsiteY106" fmla="*/ 908847 h 1645815"/>
              <a:gd name="connsiteX107" fmla="*/ 0 w 12192000"/>
              <a:gd name="connsiteY107" fmla="*/ 0 h 16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192000" h="1645815">
                <a:moveTo>
                  <a:pt x="0" y="0"/>
                </a:moveTo>
                <a:lnTo>
                  <a:pt x="12192000" y="0"/>
                </a:lnTo>
                <a:lnTo>
                  <a:pt x="12192000" y="793446"/>
                </a:lnTo>
                <a:lnTo>
                  <a:pt x="12123325" y="801284"/>
                </a:lnTo>
                <a:cubicBezTo>
                  <a:pt x="12090721" y="833362"/>
                  <a:pt x="12041667" y="807723"/>
                  <a:pt x="12016122" y="808070"/>
                </a:cubicBezTo>
                <a:cubicBezTo>
                  <a:pt x="11957471" y="813381"/>
                  <a:pt x="11903238" y="793110"/>
                  <a:pt x="11840165" y="812088"/>
                </a:cubicBezTo>
                <a:cubicBezTo>
                  <a:pt x="11528862" y="864501"/>
                  <a:pt x="11412911" y="803678"/>
                  <a:pt x="11280131" y="800871"/>
                </a:cubicBezTo>
                <a:cubicBezTo>
                  <a:pt x="11216680" y="805764"/>
                  <a:pt x="11183148" y="794649"/>
                  <a:pt x="11150712" y="807160"/>
                </a:cubicBezTo>
                <a:cubicBezTo>
                  <a:pt x="11119759" y="787319"/>
                  <a:pt x="11059323" y="802881"/>
                  <a:pt x="11037457" y="800742"/>
                </a:cubicBezTo>
                <a:cubicBezTo>
                  <a:pt x="10999723" y="805505"/>
                  <a:pt x="11027822" y="779851"/>
                  <a:pt x="10983141" y="807385"/>
                </a:cubicBezTo>
                <a:cubicBezTo>
                  <a:pt x="10921060" y="806301"/>
                  <a:pt x="10736920" y="799184"/>
                  <a:pt x="10664973" y="794235"/>
                </a:cubicBezTo>
                <a:cubicBezTo>
                  <a:pt x="10626031" y="791686"/>
                  <a:pt x="10609814" y="783467"/>
                  <a:pt x="10551461" y="777690"/>
                </a:cubicBezTo>
                <a:cubicBezTo>
                  <a:pt x="10496376" y="780650"/>
                  <a:pt x="10456674" y="760585"/>
                  <a:pt x="10399465" y="781183"/>
                </a:cubicBezTo>
                <a:cubicBezTo>
                  <a:pt x="10397545" y="777160"/>
                  <a:pt x="10394502" y="774037"/>
                  <a:pt x="10390693" y="771564"/>
                </a:cubicBezTo>
                <a:lnTo>
                  <a:pt x="10345071" y="760065"/>
                </a:lnTo>
                <a:lnTo>
                  <a:pt x="10324263" y="753339"/>
                </a:lnTo>
                <a:cubicBezTo>
                  <a:pt x="10277069" y="760963"/>
                  <a:pt x="10122838" y="793066"/>
                  <a:pt x="10061908" y="805817"/>
                </a:cubicBezTo>
                <a:cubicBezTo>
                  <a:pt x="10021598" y="813172"/>
                  <a:pt x="9996222" y="836714"/>
                  <a:pt x="9958678" y="829845"/>
                </a:cubicBezTo>
                <a:cubicBezTo>
                  <a:pt x="9920939" y="836814"/>
                  <a:pt x="9888498" y="850490"/>
                  <a:pt x="9856365" y="850313"/>
                </a:cubicBezTo>
                <a:cubicBezTo>
                  <a:pt x="9843584" y="858809"/>
                  <a:pt x="9831426" y="863443"/>
                  <a:pt x="9819276" y="856110"/>
                </a:cubicBezTo>
                <a:cubicBezTo>
                  <a:pt x="9796880" y="862014"/>
                  <a:pt x="9744485" y="879301"/>
                  <a:pt x="9721992" y="885735"/>
                </a:cubicBezTo>
                <a:lnTo>
                  <a:pt x="9684315" y="894717"/>
                </a:lnTo>
                <a:lnTo>
                  <a:pt x="9676224" y="895886"/>
                </a:lnTo>
                <a:cubicBezTo>
                  <a:pt x="9662884" y="896789"/>
                  <a:pt x="9649890" y="897118"/>
                  <a:pt x="9637502" y="896980"/>
                </a:cubicBezTo>
                <a:cubicBezTo>
                  <a:pt x="9614360" y="904982"/>
                  <a:pt x="9568338" y="935645"/>
                  <a:pt x="9537371" y="943897"/>
                </a:cubicBezTo>
                <a:lnTo>
                  <a:pt x="9413816" y="951681"/>
                </a:lnTo>
                <a:cubicBezTo>
                  <a:pt x="9383092" y="955489"/>
                  <a:pt x="9332995" y="964241"/>
                  <a:pt x="9267352" y="969343"/>
                </a:cubicBezTo>
                <a:cubicBezTo>
                  <a:pt x="9204560" y="975343"/>
                  <a:pt x="9066109" y="978358"/>
                  <a:pt x="9042533" y="974695"/>
                </a:cubicBezTo>
                <a:cubicBezTo>
                  <a:pt x="9023207" y="974854"/>
                  <a:pt x="8941314" y="1000672"/>
                  <a:pt x="8952499" y="1010234"/>
                </a:cubicBezTo>
                <a:cubicBezTo>
                  <a:pt x="8893321" y="995837"/>
                  <a:pt x="8874468" y="1025094"/>
                  <a:pt x="8808112" y="1025348"/>
                </a:cubicBezTo>
                <a:lnTo>
                  <a:pt x="8683968" y="1048457"/>
                </a:lnTo>
                <a:lnTo>
                  <a:pt x="8670446" y="1051858"/>
                </a:lnTo>
                <a:lnTo>
                  <a:pt x="8621662" y="1072885"/>
                </a:lnTo>
                <a:cubicBezTo>
                  <a:pt x="8531144" y="1078959"/>
                  <a:pt x="8440216" y="1101689"/>
                  <a:pt x="8390225" y="1112571"/>
                </a:cubicBezTo>
                <a:lnTo>
                  <a:pt x="8321713" y="1138168"/>
                </a:lnTo>
                <a:cubicBezTo>
                  <a:pt x="8310670" y="1142199"/>
                  <a:pt x="8297095" y="1143460"/>
                  <a:pt x="8287351" y="1146114"/>
                </a:cubicBezTo>
                <a:lnTo>
                  <a:pt x="8281587" y="1147922"/>
                </a:lnTo>
                <a:lnTo>
                  <a:pt x="8242632" y="1163471"/>
                </a:lnTo>
                <a:lnTo>
                  <a:pt x="8185925" y="1191382"/>
                </a:lnTo>
                <a:cubicBezTo>
                  <a:pt x="8167934" y="1203590"/>
                  <a:pt x="8155960" y="1231186"/>
                  <a:pt x="8129297" y="1228963"/>
                </a:cubicBezTo>
                <a:cubicBezTo>
                  <a:pt x="8137683" y="1239086"/>
                  <a:pt x="8099968" y="1235410"/>
                  <a:pt x="8095915" y="1247986"/>
                </a:cubicBezTo>
                <a:cubicBezTo>
                  <a:pt x="8094172" y="1257858"/>
                  <a:pt x="8082325" y="1259041"/>
                  <a:pt x="8073433" y="1264099"/>
                </a:cubicBezTo>
                <a:lnTo>
                  <a:pt x="8060231" y="1272050"/>
                </a:lnTo>
                <a:lnTo>
                  <a:pt x="8031945" y="1275797"/>
                </a:lnTo>
                <a:cubicBezTo>
                  <a:pt x="8016290" y="1287190"/>
                  <a:pt x="7999650" y="1293335"/>
                  <a:pt x="7976940" y="1283210"/>
                </a:cubicBezTo>
                <a:lnTo>
                  <a:pt x="7830267" y="1330257"/>
                </a:lnTo>
                <a:lnTo>
                  <a:pt x="7773647" y="1335473"/>
                </a:lnTo>
                <a:cubicBezTo>
                  <a:pt x="7751398" y="1343192"/>
                  <a:pt x="7715789" y="1360990"/>
                  <a:pt x="7690734" y="1370252"/>
                </a:cubicBezTo>
                <a:cubicBezTo>
                  <a:pt x="7663247" y="1380746"/>
                  <a:pt x="7622462" y="1393462"/>
                  <a:pt x="7608724" y="1398433"/>
                </a:cubicBezTo>
                <a:cubicBezTo>
                  <a:pt x="7608583" y="1398984"/>
                  <a:pt x="7608440" y="1399533"/>
                  <a:pt x="7608301" y="1400083"/>
                </a:cubicBezTo>
                <a:cubicBezTo>
                  <a:pt x="7555054" y="1400530"/>
                  <a:pt x="7390004" y="1400976"/>
                  <a:pt x="7336757" y="1408043"/>
                </a:cubicBezTo>
                <a:lnTo>
                  <a:pt x="7293466" y="1394514"/>
                </a:lnTo>
                <a:cubicBezTo>
                  <a:pt x="7246037" y="1390316"/>
                  <a:pt x="7240167" y="1404309"/>
                  <a:pt x="7172156" y="1408475"/>
                </a:cubicBezTo>
                <a:cubicBezTo>
                  <a:pt x="7076070" y="1412570"/>
                  <a:pt x="7006605" y="1429908"/>
                  <a:pt x="6883900" y="1420764"/>
                </a:cubicBezTo>
                <a:cubicBezTo>
                  <a:pt x="6875147" y="1422982"/>
                  <a:pt x="6858683" y="1426681"/>
                  <a:pt x="6829325" y="1432580"/>
                </a:cubicBezTo>
                <a:cubicBezTo>
                  <a:pt x="6799215" y="1432555"/>
                  <a:pt x="6777285" y="1456564"/>
                  <a:pt x="6720915" y="1468979"/>
                </a:cubicBezTo>
                <a:cubicBezTo>
                  <a:pt x="6664543" y="1481397"/>
                  <a:pt x="6594642" y="1507582"/>
                  <a:pt x="6491101" y="1507080"/>
                </a:cubicBezTo>
                <a:cubicBezTo>
                  <a:pt x="6482248" y="1528415"/>
                  <a:pt x="6425319" y="1506838"/>
                  <a:pt x="6407668" y="1521932"/>
                </a:cubicBezTo>
                <a:lnTo>
                  <a:pt x="6189196" y="1548143"/>
                </a:lnTo>
                <a:cubicBezTo>
                  <a:pt x="6178645" y="1551589"/>
                  <a:pt x="6149389" y="1562481"/>
                  <a:pt x="6135259" y="1562724"/>
                </a:cubicBezTo>
                <a:lnTo>
                  <a:pt x="5968587" y="1589485"/>
                </a:lnTo>
                <a:cubicBezTo>
                  <a:pt x="5920134" y="1600272"/>
                  <a:pt x="5901370" y="1618052"/>
                  <a:pt x="5844542" y="1627440"/>
                </a:cubicBezTo>
                <a:lnTo>
                  <a:pt x="5627621" y="1645815"/>
                </a:lnTo>
                <a:lnTo>
                  <a:pt x="5444195" y="1644475"/>
                </a:lnTo>
                <a:cubicBezTo>
                  <a:pt x="5352240" y="1637618"/>
                  <a:pt x="5306655" y="1613521"/>
                  <a:pt x="5214702" y="1606664"/>
                </a:cubicBezTo>
                <a:cubicBezTo>
                  <a:pt x="5196977" y="1602313"/>
                  <a:pt x="5110918" y="1618360"/>
                  <a:pt x="5095057" y="1619132"/>
                </a:cubicBezTo>
                <a:lnTo>
                  <a:pt x="5051700" y="1625807"/>
                </a:lnTo>
                <a:cubicBezTo>
                  <a:pt x="5028623" y="1600036"/>
                  <a:pt x="5021520" y="1633849"/>
                  <a:pt x="5006431" y="1637868"/>
                </a:cubicBezTo>
                <a:cubicBezTo>
                  <a:pt x="4948739" y="1633279"/>
                  <a:pt x="4777849" y="1623462"/>
                  <a:pt x="4667665" y="1608312"/>
                </a:cubicBezTo>
                <a:cubicBezTo>
                  <a:pt x="4539592" y="1573664"/>
                  <a:pt x="4452774" y="1604760"/>
                  <a:pt x="4345322" y="1546967"/>
                </a:cubicBezTo>
                <a:cubicBezTo>
                  <a:pt x="4235994" y="1540126"/>
                  <a:pt x="4206803" y="1521641"/>
                  <a:pt x="4124630" y="1509247"/>
                </a:cubicBezTo>
                <a:cubicBezTo>
                  <a:pt x="4013751" y="1490781"/>
                  <a:pt x="3897081" y="1465778"/>
                  <a:pt x="3852287" y="1472605"/>
                </a:cubicBezTo>
                <a:cubicBezTo>
                  <a:pt x="3797383" y="1479943"/>
                  <a:pt x="3805885" y="1448267"/>
                  <a:pt x="3693336" y="1433930"/>
                </a:cubicBezTo>
                <a:lnTo>
                  <a:pt x="3481618" y="1418392"/>
                </a:lnTo>
                <a:lnTo>
                  <a:pt x="3439508" y="1405277"/>
                </a:lnTo>
                <a:lnTo>
                  <a:pt x="3415241" y="1399311"/>
                </a:lnTo>
                <a:cubicBezTo>
                  <a:pt x="3367913" y="1395213"/>
                  <a:pt x="3219768" y="1382018"/>
                  <a:pt x="3155540" y="1380683"/>
                </a:cubicBezTo>
                <a:cubicBezTo>
                  <a:pt x="3131718" y="1373876"/>
                  <a:pt x="3056019" y="1396704"/>
                  <a:pt x="3029874" y="1391306"/>
                </a:cubicBezTo>
                <a:lnTo>
                  <a:pt x="2985743" y="1384080"/>
                </a:lnTo>
                <a:lnTo>
                  <a:pt x="2865083" y="1376442"/>
                </a:lnTo>
                <a:lnTo>
                  <a:pt x="2719966" y="1380990"/>
                </a:lnTo>
                <a:cubicBezTo>
                  <a:pt x="2609707" y="1366962"/>
                  <a:pt x="2325641" y="1317139"/>
                  <a:pt x="2203529" y="1292265"/>
                </a:cubicBezTo>
                <a:cubicBezTo>
                  <a:pt x="2079980" y="1264556"/>
                  <a:pt x="2018778" y="1229803"/>
                  <a:pt x="1978674" y="1214731"/>
                </a:cubicBezTo>
                <a:lnTo>
                  <a:pt x="1962908" y="1201827"/>
                </a:lnTo>
                <a:lnTo>
                  <a:pt x="1959156" y="1202129"/>
                </a:lnTo>
                <a:lnTo>
                  <a:pt x="1891938" y="1161055"/>
                </a:lnTo>
                <a:lnTo>
                  <a:pt x="1852509" y="1154346"/>
                </a:lnTo>
                <a:cubicBezTo>
                  <a:pt x="1840288" y="1150611"/>
                  <a:pt x="1854562" y="1144954"/>
                  <a:pt x="1818613" y="1138643"/>
                </a:cubicBezTo>
                <a:lnTo>
                  <a:pt x="1636817" y="1116474"/>
                </a:lnTo>
                <a:cubicBezTo>
                  <a:pt x="1633925" y="1116277"/>
                  <a:pt x="1630310" y="1115213"/>
                  <a:pt x="1625419" y="1112885"/>
                </a:cubicBezTo>
                <a:lnTo>
                  <a:pt x="1618725" y="1108950"/>
                </a:lnTo>
                <a:lnTo>
                  <a:pt x="1598921" y="1101199"/>
                </a:lnTo>
                <a:lnTo>
                  <a:pt x="1500450" y="1120653"/>
                </a:lnTo>
                <a:cubicBezTo>
                  <a:pt x="1440575" y="1113472"/>
                  <a:pt x="1395448" y="1135025"/>
                  <a:pt x="1345077" y="1109417"/>
                </a:cubicBezTo>
                <a:cubicBezTo>
                  <a:pt x="1288990" y="1102807"/>
                  <a:pt x="1328432" y="1120715"/>
                  <a:pt x="1283085" y="1106662"/>
                </a:cubicBezTo>
                <a:cubicBezTo>
                  <a:pt x="1231850" y="1102000"/>
                  <a:pt x="1127080" y="1111531"/>
                  <a:pt x="1084053" y="1110194"/>
                </a:cubicBezTo>
                <a:lnTo>
                  <a:pt x="974646" y="1089467"/>
                </a:lnTo>
                <a:lnTo>
                  <a:pt x="931744" y="1080949"/>
                </a:lnTo>
                <a:lnTo>
                  <a:pt x="931348" y="1081263"/>
                </a:lnTo>
                <a:lnTo>
                  <a:pt x="864672" y="1076959"/>
                </a:lnTo>
                <a:cubicBezTo>
                  <a:pt x="831144" y="1078829"/>
                  <a:pt x="752830" y="1089666"/>
                  <a:pt x="730177" y="1092487"/>
                </a:cubicBezTo>
                <a:lnTo>
                  <a:pt x="728755" y="1093885"/>
                </a:lnTo>
                <a:lnTo>
                  <a:pt x="668180" y="1067090"/>
                </a:lnTo>
                <a:cubicBezTo>
                  <a:pt x="546253" y="1069798"/>
                  <a:pt x="514833" y="983136"/>
                  <a:pt x="462118" y="985843"/>
                </a:cubicBezTo>
                <a:cubicBezTo>
                  <a:pt x="361509" y="978897"/>
                  <a:pt x="217608" y="944652"/>
                  <a:pt x="126487" y="925939"/>
                </a:cubicBezTo>
                <a:cubicBezTo>
                  <a:pt x="114303" y="917673"/>
                  <a:pt x="82836" y="910788"/>
                  <a:pt x="45161" y="907542"/>
                </a:cubicBezTo>
                <a:lnTo>
                  <a:pt x="0" y="908847"/>
                </a:lnTo>
                <a:lnTo>
                  <a:pt x="0" y="0"/>
                </a:lnTo>
                <a:close/>
              </a:path>
            </a:pathLst>
          </a:custGeom>
          <a:blipFill>
            <a:blip r:embed="rId3"/>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5C277F-5AC8-30D8-75BB-A7E5B05352EE}"/>
              </a:ext>
            </a:extLst>
          </p:cNvPr>
          <p:cNvSpPr>
            <a:spLocks noGrp="1"/>
          </p:cNvSpPr>
          <p:nvPr>
            <p:ph type="ctrTitle"/>
          </p:nvPr>
        </p:nvSpPr>
        <p:spPr>
          <a:xfrm>
            <a:off x="2251941" y="196974"/>
            <a:ext cx="5777634" cy="905786"/>
          </a:xfrm>
        </p:spPr>
        <p:txBody>
          <a:bodyPr anchor="b">
            <a:noAutofit/>
          </a:bodyPr>
          <a:lstStyle/>
          <a:p>
            <a:r>
              <a:rPr lang="nl-NL" dirty="0"/>
              <a:t>God maakt vrij!</a:t>
            </a:r>
          </a:p>
        </p:txBody>
      </p:sp>
      <p:sp>
        <p:nvSpPr>
          <p:cNvPr id="3" name="Ondertitel 2">
            <a:extLst>
              <a:ext uri="{FF2B5EF4-FFF2-40B4-BE49-F238E27FC236}">
                <a16:creationId xmlns:a16="http://schemas.microsoft.com/office/drawing/2014/main" id="{4EACA4F5-C2C7-F438-3A5D-84E96C8A2102}"/>
              </a:ext>
            </a:extLst>
          </p:cNvPr>
          <p:cNvSpPr>
            <a:spLocks noGrp="1"/>
          </p:cNvSpPr>
          <p:nvPr>
            <p:ph type="subTitle" idx="1"/>
          </p:nvPr>
        </p:nvSpPr>
        <p:spPr>
          <a:xfrm>
            <a:off x="2924176" y="1700957"/>
            <a:ext cx="5734050" cy="1017038"/>
          </a:xfrm>
        </p:spPr>
        <p:txBody>
          <a:bodyPr anchor="t">
            <a:noAutofit/>
          </a:bodyPr>
          <a:lstStyle/>
          <a:p>
            <a:r>
              <a:rPr lang="nl-NL" sz="2800" dirty="0">
                <a:solidFill>
                  <a:srgbClr val="FFFFFF"/>
                </a:solidFill>
              </a:rPr>
              <a:t>Pesach en Pasen vallen samen</a:t>
            </a:r>
          </a:p>
        </p:txBody>
      </p:sp>
    </p:spTree>
    <p:extLst>
      <p:ext uri="{BB962C8B-B14F-4D97-AF65-F5344CB8AC3E}">
        <p14:creationId xmlns:p14="http://schemas.microsoft.com/office/powerpoint/2010/main" val="105387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52B113-E2FC-4234-8413-06DDF47ED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2E399C2-EE3C-4F52-92BA-9CA33E707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375815" y="136526"/>
            <a:ext cx="10816185" cy="6721987"/>
          </a:xfrm>
          <a:custGeom>
            <a:avLst/>
            <a:gdLst>
              <a:gd name="connsiteX0" fmla="*/ 221942 w 10854022"/>
              <a:gd name="connsiteY0" fmla="*/ 0 h 6734599"/>
              <a:gd name="connsiteX1" fmla="*/ 8881057 w 10854022"/>
              <a:gd name="connsiteY1" fmla="*/ 0 h 6734599"/>
              <a:gd name="connsiteX2" fmla="*/ 10854022 w 10854022"/>
              <a:gd name="connsiteY2" fmla="*/ 68898 h 6734599"/>
              <a:gd name="connsiteX3" fmla="*/ 10854022 w 10854022"/>
              <a:gd name="connsiteY3" fmla="*/ 6734599 h 6734599"/>
              <a:gd name="connsiteX4" fmla="*/ 0 w 10854022"/>
              <a:gd name="connsiteY4" fmla="*/ 6355568 h 6734599"/>
              <a:gd name="connsiteX0" fmla="*/ 221942 w 10854022"/>
              <a:gd name="connsiteY0" fmla="*/ 0 h 6734599"/>
              <a:gd name="connsiteX1" fmla="*/ 8881057 w 10854022"/>
              <a:gd name="connsiteY1" fmla="*/ 0 h 6734599"/>
              <a:gd name="connsiteX2" fmla="*/ 10854022 w 10854022"/>
              <a:gd name="connsiteY2" fmla="*/ 29710 h 6734599"/>
              <a:gd name="connsiteX3" fmla="*/ 10854022 w 10854022"/>
              <a:gd name="connsiteY3" fmla="*/ 6734599 h 6734599"/>
              <a:gd name="connsiteX4" fmla="*/ 0 w 10854022"/>
              <a:gd name="connsiteY4" fmla="*/ 6355568 h 6734599"/>
              <a:gd name="connsiteX5" fmla="*/ 221942 w 10854022"/>
              <a:gd name="connsiteY5" fmla="*/ 0 h 6734599"/>
              <a:gd name="connsiteX0" fmla="*/ 221942 w 10854022"/>
              <a:gd name="connsiteY0" fmla="*/ 0 h 6734599"/>
              <a:gd name="connsiteX1" fmla="*/ 10854022 w 10854022"/>
              <a:gd name="connsiteY1" fmla="*/ 29710 h 6734599"/>
              <a:gd name="connsiteX2" fmla="*/ 10854022 w 10854022"/>
              <a:gd name="connsiteY2" fmla="*/ 6734599 h 6734599"/>
              <a:gd name="connsiteX3" fmla="*/ 0 w 10854022"/>
              <a:gd name="connsiteY3" fmla="*/ 6355568 h 6734599"/>
              <a:gd name="connsiteX4" fmla="*/ 221942 w 10854022"/>
              <a:gd name="connsiteY4" fmla="*/ 0 h 6734599"/>
              <a:gd name="connsiteX0" fmla="*/ 184105 w 10816185"/>
              <a:gd name="connsiteY0" fmla="*/ 0 h 6734599"/>
              <a:gd name="connsiteX1" fmla="*/ 10816185 w 10816185"/>
              <a:gd name="connsiteY1" fmla="*/ 29710 h 6734599"/>
              <a:gd name="connsiteX2" fmla="*/ 10816185 w 10816185"/>
              <a:gd name="connsiteY2" fmla="*/ 6734599 h 6734599"/>
              <a:gd name="connsiteX3" fmla="*/ 0 w 10816185"/>
              <a:gd name="connsiteY3" fmla="*/ 6355568 h 6734599"/>
              <a:gd name="connsiteX4" fmla="*/ 184105 w 10816185"/>
              <a:gd name="connsiteY4" fmla="*/ 0 h 6734599"/>
              <a:gd name="connsiteX0" fmla="*/ 209330 w 10816185"/>
              <a:gd name="connsiteY0" fmla="*/ 0 h 6721987"/>
              <a:gd name="connsiteX1" fmla="*/ 10816185 w 10816185"/>
              <a:gd name="connsiteY1" fmla="*/ 17098 h 6721987"/>
              <a:gd name="connsiteX2" fmla="*/ 10816185 w 10816185"/>
              <a:gd name="connsiteY2" fmla="*/ 6721987 h 6721987"/>
              <a:gd name="connsiteX3" fmla="*/ 0 w 10816185"/>
              <a:gd name="connsiteY3" fmla="*/ 6342956 h 6721987"/>
              <a:gd name="connsiteX4" fmla="*/ 209330 w 10816185"/>
              <a:gd name="connsiteY4" fmla="*/ 0 h 672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6185" h="6721987">
                <a:moveTo>
                  <a:pt x="209330" y="0"/>
                </a:moveTo>
                <a:lnTo>
                  <a:pt x="10816185" y="17098"/>
                </a:lnTo>
                <a:lnTo>
                  <a:pt x="10816185" y="6721987"/>
                </a:lnTo>
                <a:lnTo>
                  <a:pt x="0" y="6342956"/>
                </a:lnTo>
                <a:lnTo>
                  <a:pt x="209330" y="0"/>
                </a:lnTo>
                <a:close/>
              </a:path>
            </a:pathLst>
          </a:custGeom>
          <a:solidFill>
            <a:srgbClr val="EFEEE9"/>
          </a:solidFill>
          <a:ln w="12700" cap="flat" cmpd="sng" algn="ctr">
            <a:noFill/>
            <a:prstDash val="solid"/>
            <a:miter lim="800000"/>
          </a:ln>
          <a:effectLst>
            <a:outerShdw blurRad="76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a:extLst>
              <a:ext uri="{FF2B5EF4-FFF2-40B4-BE49-F238E27FC236}">
                <a16:creationId xmlns:a16="http://schemas.microsoft.com/office/drawing/2014/main" id="{FFBBA410-BBD7-8761-F7A9-26ECE8D28BB0}"/>
              </a:ext>
            </a:extLst>
          </p:cNvPr>
          <p:cNvPicPr>
            <a:picLocks noGrp="1" noChangeAspect="1"/>
          </p:cNvPicPr>
          <p:nvPr>
            <p:ph idx="1"/>
          </p:nvPr>
        </p:nvPicPr>
        <p:blipFill rotWithShape="1">
          <a:blip r:embed="rId2"/>
          <a:srcRect t="20968" r="2" b="1267"/>
          <a:stretch/>
        </p:blipFill>
        <p:spPr>
          <a:xfrm>
            <a:off x="1515390" y="285631"/>
            <a:ext cx="10676610" cy="6579963"/>
          </a:xfrm>
          <a:custGeom>
            <a:avLst/>
            <a:gdLst/>
            <a:ahLst/>
            <a:cxnLst/>
            <a:rect l="l" t="t" r="r" b="b"/>
            <a:pathLst>
              <a:path w="10676610" h="6579963">
                <a:moveTo>
                  <a:pt x="10676610" y="0"/>
                </a:moveTo>
                <a:lnTo>
                  <a:pt x="10676610" y="6579963"/>
                </a:lnTo>
                <a:lnTo>
                  <a:pt x="215405" y="6579963"/>
                </a:lnTo>
                <a:lnTo>
                  <a:pt x="109891" y="3558470"/>
                </a:lnTo>
                <a:lnTo>
                  <a:pt x="114183" y="3547036"/>
                </a:lnTo>
                <a:lnTo>
                  <a:pt x="109134" y="3537986"/>
                </a:lnTo>
                <a:lnTo>
                  <a:pt x="21" y="413402"/>
                </a:lnTo>
                <a:cubicBezTo>
                  <a:pt x="-317" y="402839"/>
                  <a:pt x="3640" y="393132"/>
                  <a:pt x="10323" y="385965"/>
                </a:cubicBezTo>
                <a:lnTo>
                  <a:pt x="36752" y="373879"/>
                </a:lnTo>
                <a:lnTo>
                  <a:pt x="36670" y="371555"/>
                </a:lnTo>
                <a:lnTo>
                  <a:pt x="636157" y="350620"/>
                </a:lnTo>
                <a:lnTo>
                  <a:pt x="651351" y="345898"/>
                </a:lnTo>
                <a:cubicBezTo>
                  <a:pt x="659514" y="343866"/>
                  <a:pt x="670765" y="341853"/>
                  <a:pt x="687848" y="340411"/>
                </a:cubicBezTo>
                <a:cubicBezTo>
                  <a:pt x="730857" y="352898"/>
                  <a:pt x="784876" y="317244"/>
                  <a:pt x="838376" y="334185"/>
                </a:cubicBezTo>
                <a:cubicBezTo>
                  <a:pt x="857833" y="338062"/>
                  <a:pt x="916739" y="335648"/>
                  <a:pt x="927065" y="326415"/>
                </a:cubicBezTo>
                <a:cubicBezTo>
                  <a:pt x="939179" y="324105"/>
                  <a:pt x="953810" y="326801"/>
                  <a:pt x="958597" y="317111"/>
                </a:cubicBezTo>
                <a:cubicBezTo>
                  <a:pt x="966910" y="305372"/>
                  <a:pt x="1011465" y="321701"/>
                  <a:pt x="1004086" y="308390"/>
                </a:cubicBezTo>
                <a:cubicBezTo>
                  <a:pt x="1035684" y="319543"/>
                  <a:pt x="1057648" y="294809"/>
                  <a:pt x="1082697" y="288077"/>
                </a:cubicBezTo>
                <a:lnTo>
                  <a:pt x="1158774" y="277846"/>
                </a:lnTo>
                <a:lnTo>
                  <a:pt x="1210048" y="274589"/>
                </a:lnTo>
                <a:lnTo>
                  <a:pt x="1217504" y="274619"/>
                </a:lnTo>
                <a:lnTo>
                  <a:pt x="1279438" y="282825"/>
                </a:lnTo>
                <a:cubicBezTo>
                  <a:pt x="1280807" y="280883"/>
                  <a:pt x="1282678" y="279057"/>
                  <a:pt x="1284995" y="277409"/>
                </a:cubicBezTo>
                <a:lnTo>
                  <a:pt x="1304103" y="271419"/>
                </a:lnTo>
                <a:lnTo>
                  <a:pt x="1320851" y="277066"/>
                </a:lnTo>
                <a:lnTo>
                  <a:pt x="1398646" y="285458"/>
                </a:lnTo>
                <a:lnTo>
                  <a:pt x="1512242" y="291726"/>
                </a:lnTo>
                <a:lnTo>
                  <a:pt x="1529578" y="297530"/>
                </a:lnTo>
                <a:cubicBezTo>
                  <a:pt x="1568880" y="303194"/>
                  <a:pt x="1615727" y="294263"/>
                  <a:pt x="1641181" y="309295"/>
                </a:cubicBezTo>
                <a:lnTo>
                  <a:pt x="1699541" y="309677"/>
                </a:lnTo>
                <a:lnTo>
                  <a:pt x="1705819" y="303600"/>
                </a:lnTo>
                <a:lnTo>
                  <a:pt x="1723075" y="304544"/>
                </a:lnTo>
                <a:lnTo>
                  <a:pt x="1727673" y="303512"/>
                </a:lnTo>
                <a:cubicBezTo>
                  <a:pt x="1736444" y="301512"/>
                  <a:pt x="1745153" y="299743"/>
                  <a:pt x="1754015" y="298880"/>
                </a:cubicBezTo>
                <a:cubicBezTo>
                  <a:pt x="1753270" y="304436"/>
                  <a:pt x="1755431" y="307822"/>
                  <a:pt x="1759313" y="309819"/>
                </a:cubicBezTo>
                <a:lnTo>
                  <a:pt x="1767173" y="311124"/>
                </a:lnTo>
                <a:lnTo>
                  <a:pt x="2053052" y="301141"/>
                </a:lnTo>
                <a:lnTo>
                  <a:pt x="2077203" y="290088"/>
                </a:lnTo>
                <a:lnTo>
                  <a:pt x="2153281" y="279856"/>
                </a:lnTo>
                <a:lnTo>
                  <a:pt x="2204556" y="276599"/>
                </a:lnTo>
                <a:lnTo>
                  <a:pt x="2212012" y="276629"/>
                </a:lnTo>
                <a:lnTo>
                  <a:pt x="2273947" y="284835"/>
                </a:lnTo>
                <a:cubicBezTo>
                  <a:pt x="2275315" y="282895"/>
                  <a:pt x="2277186" y="281068"/>
                  <a:pt x="2279503" y="279419"/>
                </a:cubicBezTo>
                <a:lnTo>
                  <a:pt x="2298611" y="273429"/>
                </a:lnTo>
                <a:lnTo>
                  <a:pt x="2315360" y="279076"/>
                </a:lnTo>
                <a:lnTo>
                  <a:pt x="2393154" y="287468"/>
                </a:lnTo>
                <a:lnTo>
                  <a:pt x="2413092" y="288568"/>
                </a:lnTo>
                <a:lnTo>
                  <a:pt x="3243372" y="259574"/>
                </a:lnTo>
                <a:lnTo>
                  <a:pt x="3961112" y="234510"/>
                </a:lnTo>
                <a:lnTo>
                  <a:pt x="4433861" y="218001"/>
                </a:lnTo>
                <a:lnTo>
                  <a:pt x="4471633" y="216503"/>
                </a:lnTo>
                <a:cubicBezTo>
                  <a:pt x="4462970" y="208565"/>
                  <a:pt x="4637875" y="203830"/>
                  <a:pt x="4701194" y="208401"/>
                </a:cubicBezTo>
                <a:lnTo>
                  <a:pt x="4702794" y="208610"/>
                </a:lnTo>
                <a:lnTo>
                  <a:pt x="7355966" y="115959"/>
                </a:lnTo>
                <a:close/>
              </a:path>
            </a:pathLst>
          </a:custGeom>
        </p:spPr>
      </p:pic>
      <p:sp>
        <p:nvSpPr>
          <p:cNvPr id="13" name="Freeform: Shape 12">
            <a:extLst>
              <a:ext uri="{FF2B5EF4-FFF2-40B4-BE49-F238E27FC236}">
                <a16:creationId xmlns:a16="http://schemas.microsoft.com/office/drawing/2014/main" id="{50C3D8A1-AE94-48EF-A40B-960A2153F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15391" y="278037"/>
            <a:ext cx="10676609" cy="6579963"/>
          </a:xfrm>
          <a:custGeom>
            <a:avLst/>
            <a:gdLst>
              <a:gd name="connsiteX0" fmla="*/ 215404 w 10676609"/>
              <a:gd name="connsiteY0" fmla="*/ 0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109133 w 10676609"/>
              <a:gd name="connsiteY51" fmla="*/ 3041977 h 6579963"/>
              <a:gd name="connsiteX52" fmla="*/ 114182 w 10676609"/>
              <a:gd name="connsiteY52" fmla="*/ 3032927 h 6579963"/>
              <a:gd name="connsiteX53" fmla="*/ 109890 w 10676609"/>
              <a:gd name="connsiteY53" fmla="*/ 3021493 h 65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76609" h="6579963">
                <a:moveTo>
                  <a:pt x="215404" y="0"/>
                </a:moveTo>
                <a:lnTo>
                  <a:pt x="10676609" y="0"/>
                </a:lnTo>
                <a:lnTo>
                  <a:pt x="10676609" y="6579963"/>
                </a:lnTo>
                <a:lnTo>
                  <a:pt x="7355965" y="6464004"/>
                </a:lnTo>
                <a:lnTo>
                  <a:pt x="4702793" y="6371353"/>
                </a:lnTo>
                <a:lnTo>
                  <a:pt x="4701193" y="6371562"/>
                </a:lnTo>
                <a:cubicBezTo>
                  <a:pt x="4637874" y="6376133"/>
                  <a:pt x="4462969" y="6371398"/>
                  <a:pt x="4471632" y="6363460"/>
                </a:cubicBezTo>
                <a:lnTo>
                  <a:pt x="4433860" y="6361962"/>
                </a:lnTo>
                <a:lnTo>
                  <a:pt x="3961111" y="6345453"/>
                </a:lnTo>
                <a:lnTo>
                  <a:pt x="3243371" y="6320389"/>
                </a:lnTo>
                <a:lnTo>
                  <a:pt x="2413091" y="6291395"/>
                </a:lnTo>
                <a:lnTo>
                  <a:pt x="2393153" y="6292495"/>
                </a:lnTo>
                <a:lnTo>
                  <a:pt x="2315359" y="6300887"/>
                </a:lnTo>
                <a:lnTo>
                  <a:pt x="2298610" y="6306534"/>
                </a:lnTo>
                <a:lnTo>
                  <a:pt x="2279502" y="6300544"/>
                </a:lnTo>
                <a:cubicBezTo>
                  <a:pt x="2277185" y="6298895"/>
                  <a:pt x="2275314" y="6297068"/>
                  <a:pt x="2273946" y="6295128"/>
                </a:cubicBezTo>
                <a:lnTo>
                  <a:pt x="2212011" y="6303334"/>
                </a:lnTo>
                <a:lnTo>
                  <a:pt x="2204555" y="6303364"/>
                </a:lnTo>
                <a:lnTo>
                  <a:pt x="2153280" y="6300107"/>
                </a:lnTo>
                <a:lnTo>
                  <a:pt x="2077202" y="6289875"/>
                </a:lnTo>
                <a:lnTo>
                  <a:pt x="2053051" y="6278822"/>
                </a:lnTo>
                <a:lnTo>
                  <a:pt x="1767172" y="6268839"/>
                </a:lnTo>
                <a:lnTo>
                  <a:pt x="1759312" y="6270144"/>
                </a:lnTo>
                <a:cubicBezTo>
                  <a:pt x="1755430" y="6272141"/>
                  <a:pt x="1753269" y="6275527"/>
                  <a:pt x="1754014" y="6281083"/>
                </a:cubicBezTo>
                <a:cubicBezTo>
                  <a:pt x="1745152" y="6280220"/>
                  <a:pt x="1736443" y="6278451"/>
                  <a:pt x="1727672" y="6276451"/>
                </a:cubicBezTo>
                <a:lnTo>
                  <a:pt x="1723074" y="6275419"/>
                </a:lnTo>
                <a:lnTo>
                  <a:pt x="1705818" y="6276363"/>
                </a:lnTo>
                <a:lnTo>
                  <a:pt x="1699540" y="6270286"/>
                </a:lnTo>
                <a:lnTo>
                  <a:pt x="1641180" y="6270668"/>
                </a:lnTo>
                <a:cubicBezTo>
                  <a:pt x="1615726" y="6285700"/>
                  <a:pt x="1568879" y="6276769"/>
                  <a:pt x="1529577" y="6282433"/>
                </a:cubicBezTo>
                <a:lnTo>
                  <a:pt x="1512241" y="6288237"/>
                </a:lnTo>
                <a:lnTo>
                  <a:pt x="1398645" y="6294505"/>
                </a:lnTo>
                <a:lnTo>
                  <a:pt x="1320850" y="6302897"/>
                </a:lnTo>
                <a:lnTo>
                  <a:pt x="1304102" y="6308544"/>
                </a:lnTo>
                <a:lnTo>
                  <a:pt x="1284994" y="6302554"/>
                </a:lnTo>
                <a:cubicBezTo>
                  <a:pt x="1282677" y="6300906"/>
                  <a:pt x="1280806" y="6299080"/>
                  <a:pt x="1279437" y="6297138"/>
                </a:cubicBezTo>
                <a:lnTo>
                  <a:pt x="1217503" y="6305344"/>
                </a:lnTo>
                <a:lnTo>
                  <a:pt x="1210047" y="6305374"/>
                </a:lnTo>
                <a:lnTo>
                  <a:pt x="1158773" y="6302117"/>
                </a:lnTo>
                <a:lnTo>
                  <a:pt x="1082696" y="6291886"/>
                </a:lnTo>
                <a:cubicBezTo>
                  <a:pt x="1057647" y="6285154"/>
                  <a:pt x="1035683" y="6260420"/>
                  <a:pt x="1004085" y="6271573"/>
                </a:cubicBezTo>
                <a:cubicBezTo>
                  <a:pt x="1011464" y="6258262"/>
                  <a:pt x="966909" y="6274591"/>
                  <a:pt x="958596" y="6262852"/>
                </a:cubicBezTo>
                <a:cubicBezTo>
                  <a:pt x="953809" y="6253162"/>
                  <a:pt x="939178" y="6255858"/>
                  <a:pt x="927064" y="6253548"/>
                </a:cubicBezTo>
                <a:cubicBezTo>
                  <a:pt x="916738" y="6244315"/>
                  <a:pt x="857832" y="6241901"/>
                  <a:pt x="838375" y="6245778"/>
                </a:cubicBezTo>
                <a:cubicBezTo>
                  <a:pt x="784875" y="6262719"/>
                  <a:pt x="730856" y="6227065"/>
                  <a:pt x="687847" y="6239552"/>
                </a:cubicBezTo>
                <a:cubicBezTo>
                  <a:pt x="670764" y="6238110"/>
                  <a:pt x="659513" y="6236097"/>
                  <a:pt x="651350" y="6234065"/>
                </a:cubicBezTo>
                <a:lnTo>
                  <a:pt x="636156" y="6229343"/>
                </a:lnTo>
                <a:lnTo>
                  <a:pt x="36669" y="6208408"/>
                </a:lnTo>
                <a:lnTo>
                  <a:pt x="36751" y="6206084"/>
                </a:lnTo>
                <a:lnTo>
                  <a:pt x="10322" y="6193998"/>
                </a:lnTo>
                <a:cubicBezTo>
                  <a:pt x="3639" y="6186831"/>
                  <a:pt x="-318" y="6177124"/>
                  <a:pt x="20" y="6166561"/>
                </a:cubicBezTo>
                <a:lnTo>
                  <a:pt x="109133" y="3041977"/>
                </a:lnTo>
                <a:lnTo>
                  <a:pt x="114182" y="3032927"/>
                </a:lnTo>
                <a:lnTo>
                  <a:pt x="109890" y="3021493"/>
                </a:lnTo>
                <a:close/>
              </a:path>
            </a:pathLst>
          </a:custGeom>
          <a:gradFill>
            <a:gsLst>
              <a:gs pos="0">
                <a:srgbClr val="000000">
                  <a:alpha val="42745"/>
                </a:srgbClr>
              </a:gs>
              <a:gs pos="35000">
                <a:srgbClr val="000000">
                  <a:alpha val="0"/>
                </a:srgbClr>
              </a:gs>
              <a:gs pos="20000">
                <a:srgbClr val="000000">
                  <a:alpha val="2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EBC929D4-B608-7DED-10AA-219C2B89D3E6}"/>
              </a:ext>
            </a:extLst>
          </p:cNvPr>
          <p:cNvSpPr>
            <a:spLocks noGrp="1"/>
          </p:cNvSpPr>
          <p:nvPr>
            <p:ph type="title"/>
          </p:nvPr>
        </p:nvSpPr>
        <p:spPr>
          <a:xfrm>
            <a:off x="657226" y="5372100"/>
            <a:ext cx="4181474" cy="1130715"/>
          </a:xfrm>
        </p:spPr>
        <p:txBody>
          <a:bodyPr vert="horz" lIns="91440" tIns="45720" rIns="91440" bIns="45720" rtlCol="0" anchor="b">
            <a:noAutofit/>
          </a:bodyPr>
          <a:lstStyle/>
          <a:p>
            <a:r>
              <a:rPr lang="en-US" sz="7200" dirty="0"/>
              <a:t>D day</a:t>
            </a:r>
          </a:p>
        </p:txBody>
      </p:sp>
    </p:spTree>
    <p:extLst>
      <p:ext uri="{BB962C8B-B14F-4D97-AF65-F5344CB8AC3E}">
        <p14:creationId xmlns:p14="http://schemas.microsoft.com/office/powerpoint/2010/main" val="284199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D27EB0-8BE0-48A7-8570-9A138605F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7A55D5B-D482-4672-82D9-7C01DF001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0" y="0"/>
            <a:ext cx="12192000" cy="2179475"/>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20405D95-2138-40A6-A919-9C9EB54B5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626" y="217714"/>
            <a:ext cx="7424357"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rgbClr val="EFEEE9"/>
          </a:solidFill>
          <a:ln w="12700" cap="flat" cmpd="sng" algn="ctr">
            <a:noFill/>
            <a:prstDash val="solid"/>
            <a:miter lim="800000"/>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307BF9BF-702E-C11C-1C72-56F98236704B}"/>
              </a:ext>
            </a:extLst>
          </p:cNvPr>
          <p:cNvPicPr>
            <a:picLocks noChangeAspect="1"/>
          </p:cNvPicPr>
          <p:nvPr/>
        </p:nvPicPr>
        <p:blipFill rotWithShape="1">
          <a:blip r:embed="rId3">
            <a:alphaModFix/>
          </a:blip>
          <a:srcRect l="12461" r="14368" b="1"/>
          <a:stretch/>
        </p:blipFill>
        <p:spPr>
          <a:xfrm>
            <a:off x="356814" y="379444"/>
            <a:ext cx="7115470"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el 1">
            <a:extLst>
              <a:ext uri="{FF2B5EF4-FFF2-40B4-BE49-F238E27FC236}">
                <a16:creationId xmlns:a16="http://schemas.microsoft.com/office/drawing/2014/main" id="{EBC929D4-B608-7DED-10AA-219C2B89D3E6}"/>
              </a:ext>
            </a:extLst>
          </p:cNvPr>
          <p:cNvSpPr>
            <a:spLocks noGrp="1"/>
          </p:cNvSpPr>
          <p:nvPr>
            <p:ph type="title"/>
          </p:nvPr>
        </p:nvSpPr>
        <p:spPr>
          <a:xfrm>
            <a:off x="7985797" y="709450"/>
            <a:ext cx="3406102" cy="1725632"/>
          </a:xfrm>
        </p:spPr>
        <p:txBody>
          <a:bodyPr anchor="ctr">
            <a:normAutofit/>
          </a:bodyPr>
          <a:lstStyle/>
          <a:p>
            <a:r>
              <a:rPr lang="nl-NL" dirty="0"/>
              <a:t>De olijfberg</a:t>
            </a:r>
          </a:p>
        </p:txBody>
      </p:sp>
      <p:sp>
        <p:nvSpPr>
          <p:cNvPr id="8" name="Content Placeholder 7">
            <a:extLst>
              <a:ext uri="{FF2B5EF4-FFF2-40B4-BE49-F238E27FC236}">
                <a16:creationId xmlns:a16="http://schemas.microsoft.com/office/drawing/2014/main" id="{7FA4C79D-6815-A1D0-4386-D9D2BA84511B}"/>
              </a:ext>
            </a:extLst>
          </p:cNvPr>
          <p:cNvSpPr>
            <a:spLocks noGrp="1"/>
          </p:cNvSpPr>
          <p:nvPr>
            <p:ph idx="1"/>
          </p:nvPr>
        </p:nvSpPr>
        <p:spPr>
          <a:xfrm>
            <a:off x="7958408" y="2435082"/>
            <a:ext cx="3460880" cy="3531151"/>
          </a:xfrm>
        </p:spPr>
        <p:txBody>
          <a:bodyPr anchor="ctr">
            <a:noAutofit/>
          </a:bodyPr>
          <a:lstStyle/>
          <a:p>
            <a:pPr marL="0" indent="0">
              <a:buNone/>
            </a:pPr>
            <a:r>
              <a:rPr lang="nl-NL" sz="2000" b="1" dirty="0"/>
              <a:t>Lucas 21:24</a:t>
            </a:r>
          </a:p>
          <a:p>
            <a:pPr marL="0" indent="0">
              <a:buNone/>
            </a:pPr>
            <a:r>
              <a:rPr lang="nl-NL" sz="2000" dirty="0"/>
              <a:t>De mensen zullen afgeslacht of als krijgsgevangenen over de hele wereld verstrooid worden. Vreemde volken zullen Jeruzalem overwinnen en vertrappen tot aan hun tijd een einde komt.</a:t>
            </a:r>
            <a:endParaRPr lang="en-US" sz="2000" dirty="0"/>
          </a:p>
        </p:txBody>
      </p:sp>
    </p:spTree>
    <p:extLst>
      <p:ext uri="{BB962C8B-B14F-4D97-AF65-F5344CB8AC3E}">
        <p14:creationId xmlns:p14="http://schemas.microsoft.com/office/powerpoint/2010/main" val="2536199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A0980D0-C2CB-4F0C-833C-1B6483572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D110A99-3F6B-4F79-9283-A5ECB5016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4509">
            <a:off x="-184530" y="5189558"/>
            <a:ext cx="12362426" cy="2575409"/>
          </a:xfrm>
          <a:custGeom>
            <a:avLst/>
            <a:gdLst>
              <a:gd name="connsiteX0" fmla="*/ 5035354 w 12362426"/>
              <a:gd name="connsiteY0" fmla="*/ 0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0" fmla="*/ 6007671 w 12362426"/>
              <a:gd name="connsiteY0" fmla="*/ 508646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80" fmla="*/ 6007671 w 12362426"/>
              <a:gd name="connsiteY80" fmla="*/ 508646 h 3099769"/>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750370 w 12362426"/>
              <a:gd name="connsiteY4" fmla="*/ 270391 h 2601820"/>
              <a:gd name="connsiteX5" fmla="*/ 9836966 w 12362426"/>
              <a:gd name="connsiteY5" fmla="*/ 280284 h 2601820"/>
              <a:gd name="connsiteX6" fmla="*/ 9994340 w 12362426"/>
              <a:gd name="connsiteY6" fmla="*/ 309162 h 2601820"/>
              <a:gd name="connsiteX7" fmla="*/ 10021527 w 12362426"/>
              <a:gd name="connsiteY7" fmla="*/ 317272 h 2601820"/>
              <a:gd name="connsiteX8" fmla="*/ 10077617 w 12362426"/>
              <a:gd name="connsiteY8" fmla="*/ 332283 h 2601820"/>
              <a:gd name="connsiteX9" fmla="*/ 10249434 w 12362426"/>
              <a:gd name="connsiteY9" fmla="*/ 324847 h 2601820"/>
              <a:gd name="connsiteX10" fmla="*/ 10291151 w 12362426"/>
              <a:gd name="connsiteY10" fmla="*/ 311867 h 2601820"/>
              <a:gd name="connsiteX11" fmla="*/ 10537628 w 12362426"/>
              <a:gd name="connsiteY11" fmla="*/ 285889 h 2601820"/>
              <a:gd name="connsiteX12" fmla="*/ 10875114 w 12362426"/>
              <a:gd name="connsiteY12" fmla="*/ 215363 h 2601820"/>
              <a:gd name="connsiteX13" fmla="*/ 11131506 w 12362426"/>
              <a:gd name="connsiteY13" fmla="*/ 200262 h 2601820"/>
              <a:gd name="connsiteX14" fmla="*/ 11236837 w 12362426"/>
              <a:gd name="connsiteY14" fmla="*/ 184819 h 2601820"/>
              <a:gd name="connsiteX15" fmla="*/ 11428024 w 12362426"/>
              <a:gd name="connsiteY15" fmla="*/ 156659 h 2601820"/>
              <a:gd name="connsiteX16" fmla="*/ 11627584 w 12362426"/>
              <a:gd name="connsiteY16" fmla="*/ 125556 h 2601820"/>
              <a:gd name="connsiteX17" fmla="*/ 11715836 w 12362426"/>
              <a:gd name="connsiteY17" fmla="*/ 110400 h 2601820"/>
              <a:gd name="connsiteX18" fmla="*/ 11987050 w 12362426"/>
              <a:gd name="connsiteY18" fmla="*/ 209475 h 2601820"/>
              <a:gd name="connsiteX19" fmla="*/ 12251338 w 12362426"/>
              <a:gd name="connsiteY19" fmla="*/ 26411 h 2601820"/>
              <a:gd name="connsiteX20" fmla="*/ 12362426 w 12362426"/>
              <a:gd name="connsiteY20" fmla="*/ 748852 h 2601820"/>
              <a:gd name="connsiteX21" fmla="*/ 312058 w 12362426"/>
              <a:gd name="connsiteY21" fmla="*/ 2601820 h 2601820"/>
              <a:gd name="connsiteX22" fmla="*/ 0 w 12362426"/>
              <a:gd name="connsiteY22" fmla="*/ 572417 h 2601820"/>
              <a:gd name="connsiteX23" fmla="*/ 4427 w 12362426"/>
              <a:gd name="connsiteY23" fmla="*/ 571123 h 2601820"/>
              <a:gd name="connsiteX24" fmla="*/ 36478 w 12362426"/>
              <a:gd name="connsiteY24" fmla="*/ 561952 h 2601820"/>
              <a:gd name="connsiteX25" fmla="*/ 74319 w 12362426"/>
              <a:gd name="connsiteY25" fmla="*/ 544878 h 2601820"/>
              <a:gd name="connsiteX26" fmla="*/ 265466 w 12362426"/>
              <a:gd name="connsiteY26" fmla="*/ 500016 h 2601820"/>
              <a:gd name="connsiteX27" fmla="*/ 365700 w 12362426"/>
              <a:gd name="connsiteY27" fmla="*/ 473320 h 2601820"/>
              <a:gd name="connsiteX28" fmla="*/ 402179 w 12362426"/>
              <a:gd name="connsiteY28" fmla="*/ 464985 h 2601820"/>
              <a:gd name="connsiteX29" fmla="*/ 504196 w 12362426"/>
              <a:gd name="connsiteY29" fmla="*/ 425480 h 2601820"/>
              <a:gd name="connsiteX30" fmla="*/ 579858 w 12362426"/>
              <a:gd name="connsiteY30" fmla="*/ 413827 h 2601820"/>
              <a:gd name="connsiteX31" fmla="*/ 788740 w 12362426"/>
              <a:gd name="connsiteY31" fmla="*/ 353068 h 2601820"/>
              <a:gd name="connsiteX32" fmla="*/ 942632 w 12362426"/>
              <a:gd name="connsiteY32" fmla="*/ 318641 h 2601820"/>
              <a:gd name="connsiteX33" fmla="*/ 1166396 w 12362426"/>
              <a:gd name="connsiteY33" fmla="*/ 292773 h 2601820"/>
              <a:gd name="connsiteX34" fmla="*/ 1247277 w 12362426"/>
              <a:gd name="connsiteY34" fmla="*/ 263322 h 2601820"/>
              <a:gd name="connsiteX35" fmla="*/ 1322184 w 12362426"/>
              <a:gd name="connsiteY35" fmla="*/ 246439 h 2601820"/>
              <a:gd name="connsiteX36" fmla="*/ 1336256 w 12362426"/>
              <a:gd name="connsiteY36" fmla="*/ 241927 h 2601820"/>
              <a:gd name="connsiteX37" fmla="*/ 1399541 w 12362426"/>
              <a:gd name="connsiteY37" fmla="*/ 235102 h 2601820"/>
              <a:gd name="connsiteX38" fmla="*/ 1609734 w 12362426"/>
              <a:gd name="connsiteY38" fmla="*/ 263735 h 2601820"/>
              <a:gd name="connsiteX39" fmla="*/ 1736383 w 12362426"/>
              <a:gd name="connsiteY39" fmla="*/ 290513 h 2601820"/>
              <a:gd name="connsiteX40" fmla="*/ 1857314 w 12362426"/>
              <a:gd name="connsiteY40" fmla="*/ 296136 h 2601820"/>
              <a:gd name="connsiteX41" fmla="*/ 2026639 w 12362426"/>
              <a:gd name="connsiteY41" fmla="*/ 314831 h 2601820"/>
              <a:gd name="connsiteX42" fmla="*/ 2043398 w 12362426"/>
              <a:gd name="connsiteY42" fmla="*/ 319752 h 2601820"/>
              <a:gd name="connsiteX43" fmla="*/ 2154517 w 12362426"/>
              <a:gd name="connsiteY43" fmla="*/ 339872 h 2601820"/>
              <a:gd name="connsiteX44" fmla="*/ 2277168 w 12362426"/>
              <a:gd name="connsiteY44" fmla="*/ 332227 h 2601820"/>
              <a:gd name="connsiteX45" fmla="*/ 2361853 w 12362426"/>
              <a:gd name="connsiteY45" fmla="*/ 314806 h 2601820"/>
              <a:gd name="connsiteX46" fmla="*/ 2463967 w 12362426"/>
              <a:gd name="connsiteY46" fmla="*/ 303941 h 2601820"/>
              <a:gd name="connsiteX47" fmla="*/ 2699787 w 12362426"/>
              <a:gd name="connsiteY47" fmla="*/ 275684 h 2601820"/>
              <a:gd name="connsiteX48" fmla="*/ 2705016 w 12362426"/>
              <a:gd name="connsiteY48" fmla="*/ 274197 h 2601820"/>
              <a:gd name="connsiteX49" fmla="*/ 2828071 w 12362426"/>
              <a:gd name="connsiteY49" fmla="*/ 253669 h 2601820"/>
              <a:gd name="connsiteX50" fmla="*/ 2858408 w 12362426"/>
              <a:gd name="connsiteY50" fmla="*/ 245474 h 2601820"/>
              <a:gd name="connsiteX51" fmla="*/ 2858814 w 12362426"/>
              <a:gd name="connsiteY51" fmla="*/ 244533 h 2601820"/>
              <a:gd name="connsiteX52" fmla="*/ 2927761 w 12362426"/>
              <a:gd name="connsiteY52" fmla="*/ 249297 h 2601820"/>
              <a:gd name="connsiteX53" fmla="*/ 2982332 w 12362426"/>
              <a:gd name="connsiteY53" fmla="*/ 254964 h 2601820"/>
              <a:gd name="connsiteX54" fmla="*/ 2997509 w 12362426"/>
              <a:gd name="connsiteY54" fmla="*/ 261704 h 2601820"/>
              <a:gd name="connsiteX55" fmla="*/ 3270214 w 12362426"/>
              <a:gd name="connsiteY55" fmla="*/ 257427 h 2601820"/>
              <a:gd name="connsiteX56" fmla="*/ 3396647 w 12362426"/>
              <a:gd name="connsiteY56" fmla="*/ 252769 h 2601820"/>
              <a:gd name="connsiteX57" fmla="*/ 3557903 w 12362426"/>
              <a:gd name="connsiteY57" fmla="*/ 238908 h 2601820"/>
              <a:gd name="connsiteX58" fmla="*/ 3749729 w 12362426"/>
              <a:gd name="connsiteY58" fmla="*/ 230698 h 2601820"/>
              <a:gd name="connsiteX59" fmla="*/ 3802620 w 12362426"/>
              <a:gd name="connsiteY59" fmla="*/ 218977 h 2601820"/>
              <a:gd name="connsiteX60" fmla="*/ 3922921 w 12362426"/>
              <a:gd name="connsiteY60" fmla="*/ 216805 h 2601820"/>
              <a:gd name="connsiteX61" fmla="*/ 3993939 w 12362426"/>
              <a:gd name="connsiteY61" fmla="*/ 212345 h 2601820"/>
              <a:gd name="connsiteX62" fmla="*/ 4019416 w 12362426"/>
              <a:gd name="connsiteY62" fmla="*/ 205686 h 2601820"/>
              <a:gd name="connsiteX63" fmla="*/ 4056007 w 12362426"/>
              <a:gd name="connsiteY63" fmla="*/ 199725 h 2601820"/>
              <a:gd name="connsiteX64" fmla="*/ 4180468 w 12362426"/>
              <a:gd name="connsiteY64" fmla="*/ 178765 h 2601820"/>
              <a:gd name="connsiteX65" fmla="*/ 4221483 w 12362426"/>
              <a:gd name="connsiteY65" fmla="*/ 177144 h 2601820"/>
              <a:gd name="connsiteX66" fmla="*/ 4227430 w 12362426"/>
              <a:gd name="connsiteY66" fmla="*/ 177300 h 2601820"/>
              <a:gd name="connsiteX67" fmla="*/ 4281173 w 12362426"/>
              <a:gd name="connsiteY67" fmla="*/ 180654 h 2601820"/>
              <a:gd name="connsiteX68" fmla="*/ 4371560 w 12362426"/>
              <a:gd name="connsiteY68" fmla="*/ 188902 h 2601820"/>
              <a:gd name="connsiteX69" fmla="*/ 4454221 w 12362426"/>
              <a:gd name="connsiteY69" fmla="*/ 195180 h 2601820"/>
              <a:gd name="connsiteX70" fmla="*/ 4508379 w 12362426"/>
              <a:gd name="connsiteY70" fmla="*/ 192650 h 2601820"/>
              <a:gd name="connsiteX71" fmla="*/ 4531879 w 12362426"/>
              <a:gd name="connsiteY71" fmla="*/ 195594 h 2601820"/>
              <a:gd name="connsiteX72" fmla="*/ 4634634 w 12362426"/>
              <a:gd name="connsiteY72" fmla="*/ 180804 h 2601820"/>
              <a:gd name="connsiteX73" fmla="*/ 4682281 w 12362426"/>
              <a:gd name="connsiteY73" fmla="*/ 156664 h 2601820"/>
              <a:gd name="connsiteX74" fmla="*/ 4800765 w 12362426"/>
              <a:gd name="connsiteY74" fmla="*/ 135230 h 2601820"/>
              <a:gd name="connsiteX75" fmla="*/ 4870119 w 12362426"/>
              <a:gd name="connsiteY75" fmla="*/ 119457 h 2601820"/>
              <a:gd name="connsiteX76" fmla="*/ 4894058 w 12362426"/>
              <a:gd name="connsiteY76" fmla="*/ 108831 h 2601820"/>
              <a:gd name="connsiteX77" fmla="*/ 4929109 w 12362426"/>
              <a:gd name="connsiteY77" fmla="*/ 97110 h 2601820"/>
              <a:gd name="connsiteX78" fmla="*/ 4989104 w 12362426"/>
              <a:gd name="connsiteY78" fmla="*/ 72831 h 2601820"/>
              <a:gd name="connsiteX79" fmla="*/ 5035354 w 12362426"/>
              <a:gd name="connsiteY79" fmla="*/ 60102 h 2601820"/>
              <a:gd name="connsiteX80" fmla="*/ 6007671 w 12362426"/>
              <a:gd name="connsiteY80"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836966 w 12362426"/>
              <a:gd name="connsiteY4" fmla="*/ 280284 h 2601820"/>
              <a:gd name="connsiteX5" fmla="*/ 9994340 w 12362426"/>
              <a:gd name="connsiteY5" fmla="*/ 309162 h 2601820"/>
              <a:gd name="connsiteX6" fmla="*/ 10021527 w 12362426"/>
              <a:gd name="connsiteY6" fmla="*/ 317272 h 2601820"/>
              <a:gd name="connsiteX7" fmla="*/ 10077617 w 12362426"/>
              <a:gd name="connsiteY7" fmla="*/ 332283 h 2601820"/>
              <a:gd name="connsiteX8" fmla="*/ 10249434 w 12362426"/>
              <a:gd name="connsiteY8" fmla="*/ 324847 h 2601820"/>
              <a:gd name="connsiteX9" fmla="*/ 10291151 w 12362426"/>
              <a:gd name="connsiteY9" fmla="*/ 311867 h 2601820"/>
              <a:gd name="connsiteX10" fmla="*/ 10537628 w 12362426"/>
              <a:gd name="connsiteY10" fmla="*/ 285889 h 2601820"/>
              <a:gd name="connsiteX11" fmla="*/ 10875114 w 12362426"/>
              <a:gd name="connsiteY11" fmla="*/ 215363 h 2601820"/>
              <a:gd name="connsiteX12" fmla="*/ 11131506 w 12362426"/>
              <a:gd name="connsiteY12" fmla="*/ 200262 h 2601820"/>
              <a:gd name="connsiteX13" fmla="*/ 11236837 w 12362426"/>
              <a:gd name="connsiteY13" fmla="*/ 184819 h 2601820"/>
              <a:gd name="connsiteX14" fmla="*/ 11428024 w 12362426"/>
              <a:gd name="connsiteY14" fmla="*/ 156659 h 2601820"/>
              <a:gd name="connsiteX15" fmla="*/ 11627584 w 12362426"/>
              <a:gd name="connsiteY15" fmla="*/ 125556 h 2601820"/>
              <a:gd name="connsiteX16" fmla="*/ 11715836 w 12362426"/>
              <a:gd name="connsiteY16" fmla="*/ 110400 h 2601820"/>
              <a:gd name="connsiteX17" fmla="*/ 11987050 w 12362426"/>
              <a:gd name="connsiteY17" fmla="*/ 209475 h 2601820"/>
              <a:gd name="connsiteX18" fmla="*/ 12251338 w 12362426"/>
              <a:gd name="connsiteY18" fmla="*/ 26411 h 2601820"/>
              <a:gd name="connsiteX19" fmla="*/ 12362426 w 12362426"/>
              <a:gd name="connsiteY19" fmla="*/ 748852 h 2601820"/>
              <a:gd name="connsiteX20" fmla="*/ 312058 w 12362426"/>
              <a:gd name="connsiteY20" fmla="*/ 2601820 h 2601820"/>
              <a:gd name="connsiteX21" fmla="*/ 0 w 12362426"/>
              <a:gd name="connsiteY21" fmla="*/ 572417 h 2601820"/>
              <a:gd name="connsiteX22" fmla="*/ 4427 w 12362426"/>
              <a:gd name="connsiteY22" fmla="*/ 571123 h 2601820"/>
              <a:gd name="connsiteX23" fmla="*/ 36478 w 12362426"/>
              <a:gd name="connsiteY23" fmla="*/ 561952 h 2601820"/>
              <a:gd name="connsiteX24" fmla="*/ 74319 w 12362426"/>
              <a:gd name="connsiteY24" fmla="*/ 544878 h 2601820"/>
              <a:gd name="connsiteX25" fmla="*/ 265466 w 12362426"/>
              <a:gd name="connsiteY25" fmla="*/ 500016 h 2601820"/>
              <a:gd name="connsiteX26" fmla="*/ 365700 w 12362426"/>
              <a:gd name="connsiteY26" fmla="*/ 473320 h 2601820"/>
              <a:gd name="connsiteX27" fmla="*/ 402179 w 12362426"/>
              <a:gd name="connsiteY27" fmla="*/ 464985 h 2601820"/>
              <a:gd name="connsiteX28" fmla="*/ 504196 w 12362426"/>
              <a:gd name="connsiteY28" fmla="*/ 425480 h 2601820"/>
              <a:gd name="connsiteX29" fmla="*/ 579858 w 12362426"/>
              <a:gd name="connsiteY29" fmla="*/ 413827 h 2601820"/>
              <a:gd name="connsiteX30" fmla="*/ 788740 w 12362426"/>
              <a:gd name="connsiteY30" fmla="*/ 353068 h 2601820"/>
              <a:gd name="connsiteX31" fmla="*/ 942632 w 12362426"/>
              <a:gd name="connsiteY31" fmla="*/ 318641 h 2601820"/>
              <a:gd name="connsiteX32" fmla="*/ 1166396 w 12362426"/>
              <a:gd name="connsiteY32" fmla="*/ 292773 h 2601820"/>
              <a:gd name="connsiteX33" fmla="*/ 1247277 w 12362426"/>
              <a:gd name="connsiteY33" fmla="*/ 263322 h 2601820"/>
              <a:gd name="connsiteX34" fmla="*/ 1322184 w 12362426"/>
              <a:gd name="connsiteY34" fmla="*/ 246439 h 2601820"/>
              <a:gd name="connsiteX35" fmla="*/ 1336256 w 12362426"/>
              <a:gd name="connsiteY35" fmla="*/ 241927 h 2601820"/>
              <a:gd name="connsiteX36" fmla="*/ 1399541 w 12362426"/>
              <a:gd name="connsiteY36" fmla="*/ 235102 h 2601820"/>
              <a:gd name="connsiteX37" fmla="*/ 1609734 w 12362426"/>
              <a:gd name="connsiteY37" fmla="*/ 263735 h 2601820"/>
              <a:gd name="connsiteX38" fmla="*/ 1736383 w 12362426"/>
              <a:gd name="connsiteY38" fmla="*/ 290513 h 2601820"/>
              <a:gd name="connsiteX39" fmla="*/ 1857314 w 12362426"/>
              <a:gd name="connsiteY39" fmla="*/ 296136 h 2601820"/>
              <a:gd name="connsiteX40" fmla="*/ 2026639 w 12362426"/>
              <a:gd name="connsiteY40" fmla="*/ 314831 h 2601820"/>
              <a:gd name="connsiteX41" fmla="*/ 2043398 w 12362426"/>
              <a:gd name="connsiteY41" fmla="*/ 319752 h 2601820"/>
              <a:gd name="connsiteX42" fmla="*/ 2154517 w 12362426"/>
              <a:gd name="connsiteY42" fmla="*/ 339872 h 2601820"/>
              <a:gd name="connsiteX43" fmla="*/ 2277168 w 12362426"/>
              <a:gd name="connsiteY43" fmla="*/ 332227 h 2601820"/>
              <a:gd name="connsiteX44" fmla="*/ 2361853 w 12362426"/>
              <a:gd name="connsiteY44" fmla="*/ 314806 h 2601820"/>
              <a:gd name="connsiteX45" fmla="*/ 2463967 w 12362426"/>
              <a:gd name="connsiteY45" fmla="*/ 303941 h 2601820"/>
              <a:gd name="connsiteX46" fmla="*/ 2699787 w 12362426"/>
              <a:gd name="connsiteY46" fmla="*/ 275684 h 2601820"/>
              <a:gd name="connsiteX47" fmla="*/ 2705016 w 12362426"/>
              <a:gd name="connsiteY47" fmla="*/ 274197 h 2601820"/>
              <a:gd name="connsiteX48" fmla="*/ 2828071 w 12362426"/>
              <a:gd name="connsiteY48" fmla="*/ 253669 h 2601820"/>
              <a:gd name="connsiteX49" fmla="*/ 2858408 w 12362426"/>
              <a:gd name="connsiteY49" fmla="*/ 245474 h 2601820"/>
              <a:gd name="connsiteX50" fmla="*/ 2858814 w 12362426"/>
              <a:gd name="connsiteY50" fmla="*/ 244533 h 2601820"/>
              <a:gd name="connsiteX51" fmla="*/ 2927761 w 12362426"/>
              <a:gd name="connsiteY51" fmla="*/ 249297 h 2601820"/>
              <a:gd name="connsiteX52" fmla="*/ 2982332 w 12362426"/>
              <a:gd name="connsiteY52" fmla="*/ 254964 h 2601820"/>
              <a:gd name="connsiteX53" fmla="*/ 2997509 w 12362426"/>
              <a:gd name="connsiteY53" fmla="*/ 261704 h 2601820"/>
              <a:gd name="connsiteX54" fmla="*/ 3270214 w 12362426"/>
              <a:gd name="connsiteY54" fmla="*/ 257427 h 2601820"/>
              <a:gd name="connsiteX55" fmla="*/ 3396647 w 12362426"/>
              <a:gd name="connsiteY55" fmla="*/ 252769 h 2601820"/>
              <a:gd name="connsiteX56" fmla="*/ 3557903 w 12362426"/>
              <a:gd name="connsiteY56" fmla="*/ 238908 h 2601820"/>
              <a:gd name="connsiteX57" fmla="*/ 3749729 w 12362426"/>
              <a:gd name="connsiteY57" fmla="*/ 230698 h 2601820"/>
              <a:gd name="connsiteX58" fmla="*/ 3802620 w 12362426"/>
              <a:gd name="connsiteY58" fmla="*/ 218977 h 2601820"/>
              <a:gd name="connsiteX59" fmla="*/ 3922921 w 12362426"/>
              <a:gd name="connsiteY59" fmla="*/ 216805 h 2601820"/>
              <a:gd name="connsiteX60" fmla="*/ 3993939 w 12362426"/>
              <a:gd name="connsiteY60" fmla="*/ 212345 h 2601820"/>
              <a:gd name="connsiteX61" fmla="*/ 4019416 w 12362426"/>
              <a:gd name="connsiteY61" fmla="*/ 205686 h 2601820"/>
              <a:gd name="connsiteX62" fmla="*/ 4056007 w 12362426"/>
              <a:gd name="connsiteY62" fmla="*/ 199725 h 2601820"/>
              <a:gd name="connsiteX63" fmla="*/ 4180468 w 12362426"/>
              <a:gd name="connsiteY63" fmla="*/ 178765 h 2601820"/>
              <a:gd name="connsiteX64" fmla="*/ 4221483 w 12362426"/>
              <a:gd name="connsiteY64" fmla="*/ 177144 h 2601820"/>
              <a:gd name="connsiteX65" fmla="*/ 4227430 w 12362426"/>
              <a:gd name="connsiteY65" fmla="*/ 177300 h 2601820"/>
              <a:gd name="connsiteX66" fmla="*/ 4281173 w 12362426"/>
              <a:gd name="connsiteY66" fmla="*/ 180654 h 2601820"/>
              <a:gd name="connsiteX67" fmla="*/ 4371560 w 12362426"/>
              <a:gd name="connsiteY67" fmla="*/ 188902 h 2601820"/>
              <a:gd name="connsiteX68" fmla="*/ 4454221 w 12362426"/>
              <a:gd name="connsiteY68" fmla="*/ 195180 h 2601820"/>
              <a:gd name="connsiteX69" fmla="*/ 4508379 w 12362426"/>
              <a:gd name="connsiteY69" fmla="*/ 192650 h 2601820"/>
              <a:gd name="connsiteX70" fmla="*/ 4531879 w 12362426"/>
              <a:gd name="connsiteY70" fmla="*/ 195594 h 2601820"/>
              <a:gd name="connsiteX71" fmla="*/ 4634634 w 12362426"/>
              <a:gd name="connsiteY71" fmla="*/ 180804 h 2601820"/>
              <a:gd name="connsiteX72" fmla="*/ 4682281 w 12362426"/>
              <a:gd name="connsiteY72" fmla="*/ 156664 h 2601820"/>
              <a:gd name="connsiteX73" fmla="*/ 4800765 w 12362426"/>
              <a:gd name="connsiteY73" fmla="*/ 135230 h 2601820"/>
              <a:gd name="connsiteX74" fmla="*/ 4870119 w 12362426"/>
              <a:gd name="connsiteY74" fmla="*/ 119457 h 2601820"/>
              <a:gd name="connsiteX75" fmla="*/ 4894058 w 12362426"/>
              <a:gd name="connsiteY75" fmla="*/ 108831 h 2601820"/>
              <a:gd name="connsiteX76" fmla="*/ 4929109 w 12362426"/>
              <a:gd name="connsiteY76" fmla="*/ 97110 h 2601820"/>
              <a:gd name="connsiteX77" fmla="*/ 4989104 w 12362426"/>
              <a:gd name="connsiteY77" fmla="*/ 72831 h 2601820"/>
              <a:gd name="connsiteX78" fmla="*/ 5035354 w 12362426"/>
              <a:gd name="connsiteY78" fmla="*/ 60102 h 2601820"/>
              <a:gd name="connsiteX79" fmla="*/ 6007671 w 12362426"/>
              <a:gd name="connsiteY79"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30795 h 2621918"/>
              <a:gd name="connsiteX1" fmla="*/ 8177440 w 12362426"/>
              <a:gd name="connsiteY1" fmla="*/ 278833 h 2621918"/>
              <a:gd name="connsiteX2" fmla="*/ 9140514 w 12362426"/>
              <a:gd name="connsiteY2" fmla="*/ 340091 h 2621918"/>
              <a:gd name="connsiteX3" fmla="*/ 9836966 w 12362426"/>
              <a:gd name="connsiteY3" fmla="*/ 300382 h 2621918"/>
              <a:gd name="connsiteX4" fmla="*/ 9994340 w 12362426"/>
              <a:gd name="connsiteY4" fmla="*/ 329260 h 2621918"/>
              <a:gd name="connsiteX5" fmla="*/ 10021527 w 12362426"/>
              <a:gd name="connsiteY5" fmla="*/ 337370 h 2621918"/>
              <a:gd name="connsiteX6" fmla="*/ 10077617 w 12362426"/>
              <a:gd name="connsiteY6" fmla="*/ 352381 h 2621918"/>
              <a:gd name="connsiteX7" fmla="*/ 10249434 w 12362426"/>
              <a:gd name="connsiteY7" fmla="*/ 344945 h 2621918"/>
              <a:gd name="connsiteX8" fmla="*/ 10291151 w 12362426"/>
              <a:gd name="connsiteY8" fmla="*/ 331965 h 2621918"/>
              <a:gd name="connsiteX9" fmla="*/ 10537628 w 12362426"/>
              <a:gd name="connsiteY9" fmla="*/ 305987 h 2621918"/>
              <a:gd name="connsiteX10" fmla="*/ 10875114 w 12362426"/>
              <a:gd name="connsiteY10" fmla="*/ 235461 h 2621918"/>
              <a:gd name="connsiteX11" fmla="*/ 11131506 w 12362426"/>
              <a:gd name="connsiteY11" fmla="*/ 220360 h 2621918"/>
              <a:gd name="connsiteX12" fmla="*/ 11236837 w 12362426"/>
              <a:gd name="connsiteY12" fmla="*/ 204917 h 2621918"/>
              <a:gd name="connsiteX13" fmla="*/ 11428024 w 12362426"/>
              <a:gd name="connsiteY13" fmla="*/ 176757 h 2621918"/>
              <a:gd name="connsiteX14" fmla="*/ 11627584 w 12362426"/>
              <a:gd name="connsiteY14" fmla="*/ 145654 h 2621918"/>
              <a:gd name="connsiteX15" fmla="*/ 11715836 w 12362426"/>
              <a:gd name="connsiteY15" fmla="*/ 130498 h 2621918"/>
              <a:gd name="connsiteX16" fmla="*/ 11987050 w 12362426"/>
              <a:gd name="connsiteY16" fmla="*/ 229573 h 2621918"/>
              <a:gd name="connsiteX17" fmla="*/ 12251338 w 12362426"/>
              <a:gd name="connsiteY17" fmla="*/ 46509 h 2621918"/>
              <a:gd name="connsiteX18" fmla="*/ 12362426 w 12362426"/>
              <a:gd name="connsiteY18" fmla="*/ 768950 h 2621918"/>
              <a:gd name="connsiteX19" fmla="*/ 312058 w 12362426"/>
              <a:gd name="connsiteY19" fmla="*/ 2621918 h 2621918"/>
              <a:gd name="connsiteX20" fmla="*/ 0 w 12362426"/>
              <a:gd name="connsiteY20" fmla="*/ 592515 h 2621918"/>
              <a:gd name="connsiteX21" fmla="*/ 4427 w 12362426"/>
              <a:gd name="connsiteY21" fmla="*/ 591221 h 2621918"/>
              <a:gd name="connsiteX22" fmla="*/ 36478 w 12362426"/>
              <a:gd name="connsiteY22" fmla="*/ 582050 h 2621918"/>
              <a:gd name="connsiteX23" fmla="*/ 74319 w 12362426"/>
              <a:gd name="connsiteY23" fmla="*/ 564976 h 2621918"/>
              <a:gd name="connsiteX24" fmla="*/ 265466 w 12362426"/>
              <a:gd name="connsiteY24" fmla="*/ 520114 h 2621918"/>
              <a:gd name="connsiteX25" fmla="*/ 365700 w 12362426"/>
              <a:gd name="connsiteY25" fmla="*/ 493418 h 2621918"/>
              <a:gd name="connsiteX26" fmla="*/ 402179 w 12362426"/>
              <a:gd name="connsiteY26" fmla="*/ 485083 h 2621918"/>
              <a:gd name="connsiteX27" fmla="*/ 504196 w 12362426"/>
              <a:gd name="connsiteY27" fmla="*/ 445578 h 2621918"/>
              <a:gd name="connsiteX28" fmla="*/ 579858 w 12362426"/>
              <a:gd name="connsiteY28" fmla="*/ 433925 h 2621918"/>
              <a:gd name="connsiteX29" fmla="*/ 788740 w 12362426"/>
              <a:gd name="connsiteY29" fmla="*/ 373166 h 2621918"/>
              <a:gd name="connsiteX30" fmla="*/ 942632 w 12362426"/>
              <a:gd name="connsiteY30" fmla="*/ 338739 h 2621918"/>
              <a:gd name="connsiteX31" fmla="*/ 1166396 w 12362426"/>
              <a:gd name="connsiteY31" fmla="*/ 312871 h 2621918"/>
              <a:gd name="connsiteX32" fmla="*/ 1247277 w 12362426"/>
              <a:gd name="connsiteY32" fmla="*/ 283420 h 2621918"/>
              <a:gd name="connsiteX33" fmla="*/ 1322184 w 12362426"/>
              <a:gd name="connsiteY33" fmla="*/ 266537 h 2621918"/>
              <a:gd name="connsiteX34" fmla="*/ 1336256 w 12362426"/>
              <a:gd name="connsiteY34" fmla="*/ 262025 h 2621918"/>
              <a:gd name="connsiteX35" fmla="*/ 1399541 w 12362426"/>
              <a:gd name="connsiteY35" fmla="*/ 255200 h 2621918"/>
              <a:gd name="connsiteX36" fmla="*/ 1609734 w 12362426"/>
              <a:gd name="connsiteY36" fmla="*/ 283833 h 2621918"/>
              <a:gd name="connsiteX37" fmla="*/ 1736383 w 12362426"/>
              <a:gd name="connsiteY37" fmla="*/ 310611 h 2621918"/>
              <a:gd name="connsiteX38" fmla="*/ 1857314 w 12362426"/>
              <a:gd name="connsiteY38" fmla="*/ 316234 h 2621918"/>
              <a:gd name="connsiteX39" fmla="*/ 2026639 w 12362426"/>
              <a:gd name="connsiteY39" fmla="*/ 334929 h 2621918"/>
              <a:gd name="connsiteX40" fmla="*/ 2043398 w 12362426"/>
              <a:gd name="connsiteY40" fmla="*/ 339850 h 2621918"/>
              <a:gd name="connsiteX41" fmla="*/ 2154517 w 12362426"/>
              <a:gd name="connsiteY41" fmla="*/ 359970 h 2621918"/>
              <a:gd name="connsiteX42" fmla="*/ 2277168 w 12362426"/>
              <a:gd name="connsiteY42" fmla="*/ 352325 h 2621918"/>
              <a:gd name="connsiteX43" fmla="*/ 2361853 w 12362426"/>
              <a:gd name="connsiteY43" fmla="*/ 334904 h 2621918"/>
              <a:gd name="connsiteX44" fmla="*/ 2463967 w 12362426"/>
              <a:gd name="connsiteY44" fmla="*/ 324039 h 2621918"/>
              <a:gd name="connsiteX45" fmla="*/ 2699787 w 12362426"/>
              <a:gd name="connsiteY45" fmla="*/ 295782 h 2621918"/>
              <a:gd name="connsiteX46" fmla="*/ 2705016 w 12362426"/>
              <a:gd name="connsiteY46" fmla="*/ 294295 h 2621918"/>
              <a:gd name="connsiteX47" fmla="*/ 2828071 w 12362426"/>
              <a:gd name="connsiteY47" fmla="*/ 273767 h 2621918"/>
              <a:gd name="connsiteX48" fmla="*/ 2858408 w 12362426"/>
              <a:gd name="connsiteY48" fmla="*/ 265572 h 2621918"/>
              <a:gd name="connsiteX49" fmla="*/ 2858814 w 12362426"/>
              <a:gd name="connsiteY49" fmla="*/ 264631 h 2621918"/>
              <a:gd name="connsiteX50" fmla="*/ 2927761 w 12362426"/>
              <a:gd name="connsiteY50" fmla="*/ 269395 h 2621918"/>
              <a:gd name="connsiteX51" fmla="*/ 2982332 w 12362426"/>
              <a:gd name="connsiteY51" fmla="*/ 275062 h 2621918"/>
              <a:gd name="connsiteX52" fmla="*/ 2997509 w 12362426"/>
              <a:gd name="connsiteY52" fmla="*/ 281802 h 2621918"/>
              <a:gd name="connsiteX53" fmla="*/ 3270214 w 12362426"/>
              <a:gd name="connsiteY53" fmla="*/ 277525 h 2621918"/>
              <a:gd name="connsiteX54" fmla="*/ 3396647 w 12362426"/>
              <a:gd name="connsiteY54" fmla="*/ 272867 h 2621918"/>
              <a:gd name="connsiteX55" fmla="*/ 3557903 w 12362426"/>
              <a:gd name="connsiteY55" fmla="*/ 259006 h 2621918"/>
              <a:gd name="connsiteX56" fmla="*/ 3749729 w 12362426"/>
              <a:gd name="connsiteY56" fmla="*/ 250796 h 2621918"/>
              <a:gd name="connsiteX57" fmla="*/ 3802620 w 12362426"/>
              <a:gd name="connsiteY57" fmla="*/ 239075 h 2621918"/>
              <a:gd name="connsiteX58" fmla="*/ 3922921 w 12362426"/>
              <a:gd name="connsiteY58" fmla="*/ 236903 h 2621918"/>
              <a:gd name="connsiteX59" fmla="*/ 3993939 w 12362426"/>
              <a:gd name="connsiteY59" fmla="*/ 232443 h 2621918"/>
              <a:gd name="connsiteX60" fmla="*/ 4019416 w 12362426"/>
              <a:gd name="connsiteY60" fmla="*/ 225784 h 2621918"/>
              <a:gd name="connsiteX61" fmla="*/ 4056007 w 12362426"/>
              <a:gd name="connsiteY61" fmla="*/ 219823 h 2621918"/>
              <a:gd name="connsiteX62" fmla="*/ 4180468 w 12362426"/>
              <a:gd name="connsiteY62" fmla="*/ 198863 h 2621918"/>
              <a:gd name="connsiteX63" fmla="*/ 4221483 w 12362426"/>
              <a:gd name="connsiteY63" fmla="*/ 197242 h 2621918"/>
              <a:gd name="connsiteX64" fmla="*/ 4227430 w 12362426"/>
              <a:gd name="connsiteY64" fmla="*/ 197398 h 2621918"/>
              <a:gd name="connsiteX65" fmla="*/ 4281173 w 12362426"/>
              <a:gd name="connsiteY65" fmla="*/ 200752 h 2621918"/>
              <a:gd name="connsiteX66" fmla="*/ 4371560 w 12362426"/>
              <a:gd name="connsiteY66" fmla="*/ 209000 h 2621918"/>
              <a:gd name="connsiteX67" fmla="*/ 4454221 w 12362426"/>
              <a:gd name="connsiteY67" fmla="*/ 215278 h 2621918"/>
              <a:gd name="connsiteX68" fmla="*/ 4508379 w 12362426"/>
              <a:gd name="connsiteY68" fmla="*/ 212748 h 2621918"/>
              <a:gd name="connsiteX69" fmla="*/ 4531879 w 12362426"/>
              <a:gd name="connsiteY69" fmla="*/ 215692 h 2621918"/>
              <a:gd name="connsiteX70" fmla="*/ 4634634 w 12362426"/>
              <a:gd name="connsiteY70" fmla="*/ 200902 h 2621918"/>
              <a:gd name="connsiteX71" fmla="*/ 4682281 w 12362426"/>
              <a:gd name="connsiteY71" fmla="*/ 176762 h 2621918"/>
              <a:gd name="connsiteX72" fmla="*/ 4800765 w 12362426"/>
              <a:gd name="connsiteY72" fmla="*/ 155328 h 2621918"/>
              <a:gd name="connsiteX73" fmla="*/ 4870119 w 12362426"/>
              <a:gd name="connsiteY73" fmla="*/ 139555 h 2621918"/>
              <a:gd name="connsiteX74" fmla="*/ 4894058 w 12362426"/>
              <a:gd name="connsiteY74" fmla="*/ 128929 h 2621918"/>
              <a:gd name="connsiteX75" fmla="*/ 4929109 w 12362426"/>
              <a:gd name="connsiteY75" fmla="*/ 117208 h 2621918"/>
              <a:gd name="connsiteX76" fmla="*/ 4989104 w 12362426"/>
              <a:gd name="connsiteY76" fmla="*/ 92929 h 2621918"/>
              <a:gd name="connsiteX77" fmla="*/ 5267714 w 12362426"/>
              <a:gd name="connsiteY77" fmla="*/ 56889 h 2621918"/>
              <a:gd name="connsiteX78" fmla="*/ 6007671 w 12362426"/>
              <a:gd name="connsiteY78" fmla="*/ 30795 h 2621918"/>
              <a:gd name="connsiteX0" fmla="*/ 5267714 w 12362426"/>
              <a:gd name="connsiteY0" fmla="*/ 10380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5267714 w 12362426"/>
              <a:gd name="connsiteY77" fmla="*/ 10380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54298 w 12362426"/>
              <a:gd name="connsiteY75" fmla="*/ 153752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473414 w 12362426"/>
              <a:gd name="connsiteY75" fmla="*/ 46457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532192 w 12362426"/>
              <a:gd name="connsiteY75" fmla="*/ 186436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41081 w 12362426"/>
              <a:gd name="connsiteY13" fmla="*/ 215166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362426" h="2575409">
                <a:moveTo>
                  <a:pt x="6298845" y="174694"/>
                </a:moveTo>
                <a:cubicBezTo>
                  <a:pt x="6830234" y="205678"/>
                  <a:pt x="7531973" y="185124"/>
                  <a:pt x="8177440" y="232324"/>
                </a:cubicBezTo>
                <a:cubicBezTo>
                  <a:pt x="8498465" y="252743"/>
                  <a:pt x="8665526" y="160238"/>
                  <a:pt x="9140514" y="293582"/>
                </a:cubicBezTo>
                <a:lnTo>
                  <a:pt x="9836966" y="253873"/>
                </a:lnTo>
                <a:cubicBezTo>
                  <a:pt x="9878863" y="262713"/>
                  <a:pt x="9950631" y="293463"/>
                  <a:pt x="9994340" y="282751"/>
                </a:cubicBezTo>
                <a:lnTo>
                  <a:pt x="10021527" y="290861"/>
                </a:lnTo>
                <a:cubicBezTo>
                  <a:pt x="10032458" y="312968"/>
                  <a:pt x="10050167" y="289226"/>
                  <a:pt x="10077617" y="305872"/>
                </a:cubicBezTo>
                <a:cubicBezTo>
                  <a:pt x="10111788" y="303306"/>
                  <a:pt x="10213953" y="304723"/>
                  <a:pt x="10249434" y="298436"/>
                </a:cubicBezTo>
                <a:cubicBezTo>
                  <a:pt x="10256062" y="308981"/>
                  <a:pt x="10276979" y="293885"/>
                  <a:pt x="10291151" y="285456"/>
                </a:cubicBezTo>
                <a:cubicBezTo>
                  <a:pt x="10404927" y="261852"/>
                  <a:pt x="10507389" y="271970"/>
                  <a:pt x="10537628" y="259478"/>
                </a:cubicBezTo>
                <a:cubicBezTo>
                  <a:pt x="10618597" y="245900"/>
                  <a:pt x="10814251" y="195784"/>
                  <a:pt x="10875114" y="188952"/>
                </a:cubicBezTo>
                <a:cubicBezTo>
                  <a:pt x="10919683" y="175364"/>
                  <a:pt x="11046042" y="178885"/>
                  <a:pt x="11131506" y="173851"/>
                </a:cubicBezTo>
                <a:cubicBezTo>
                  <a:pt x="11214050" y="174442"/>
                  <a:pt x="11184882" y="161783"/>
                  <a:pt x="11236837" y="158408"/>
                </a:cubicBezTo>
                <a:cubicBezTo>
                  <a:pt x="11258316" y="168700"/>
                  <a:pt x="11398290" y="214695"/>
                  <a:pt x="11441081" y="215166"/>
                </a:cubicBezTo>
                <a:cubicBezTo>
                  <a:pt x="11527425" y="176524"/>
                  <a:pt x="11555084" y="259670"/>
                  <a:pt x="11625707" y="248450"/>
                </a:cubicBezTo>
                <a:cubicBezTo>
                  <a:pt x="11659001" y="250424"/>
                  <a:pt x="11733823" y="201527"/>
                  <a:pt x="11769018" y="187575"/>
                </a:cubicBezTo>
                <a:cubicBezTo>
                  <a:pt x="11823798" y="181653"/>
                  <a:pt x="11897800" y="197061"/>
                  <a:pt x="11987050" y="183064"/>
                </a:cubicBezTo>
                <a:cubicBezTo>
                  <a:pt x="12085408" y="161858"/>
                  <a:pt x="12094685" y="18125"/>
                  <a:pt x="12251338" y="0"/>
                </a:cubicBezTo>
                <a:lnTo>
                  <a:pt x="12362426" y="722441"/>
                </a:lnTo>
                <a:lnTo>
                  <a:pt x="312058" y="2575409"/>
                </a:lnTo>
                <a:lnTo>
                  <a:pt x="0" y="546006"/>
                </a:lnTo>
                <a:lnTo>
                  <a:pt x="4427" y="544712"/>
                </a:lnTo>
                <a:cubicBezTo>
                  <a:pt x="16251" y="542900"/>
                  <a:pt x="29474" y="542346"/>
                  <a:pt x="36478" y="535541"/>
                </a:cubicBezTo>
                <a:lnTo>
                  <a:pt x="74319" y="518467"/>
                </a:lnTo>
                <a:cubicBezTo>
                  <a:pt x="112484" y="508144"/>
                  <a:pt x="216903" y="485532"/>
                  <a:pt x="265466" y="473605"/>
                </a:cubicBezTo>
                <a:cubicBezTo>
                  <a:pt x="302490" y="464239"/>
                  <a:pt x="333634" y="449827"/>
                  <a:pt x="365700" y="446909"/>
                </a:cubicBezTo>
                <a:cubicBezTo>
                  <a:pt x="377695" y="438659"/>
                  <a:pt x="389409" y="433665"/>
                  <a:pt x="402179" y="438574"/>
                </a:cubicBezTo>
                <a:cubicBezTo>
                  <a:pt x="436185" y="425405"/>
                  <a:pt x="440821" y="414281"/>
                  <a:pt x="504196" y="399069"/>
                </a:cubicBezTo>
                <a:cubicBezTo>
                  <a:pt x="517694" y="396708"/>
                  <a:pt x="559393" y="394705"/>
                  <a:pt x="579858" y="387416"/>
                </a:cubicBezTo>
                <a:cubicBezTo>
                  <a:pt x="627282" y="375348"/>
                  <a:pt x="743704" y="362413"/>
                  <a:pt x="788740" y="326657"/>
                </a:cubicBezTo>
                <a:cubicBezTo>
                  <a:pt x="832061" y="312781"/>
                  <a:pt x="888070" y="308451"/>
                  <a:pt x="942632" y="292230"/>
                </a:cubicBezTo>
                <a:cubicBezTo>
                  <a:pt x="1004730" y="281277"/>
                  <a:pt x="1142556" y="265577"/>
                  <a:pt x="1166396" y="266362"/>
                </a:cubicBezTo>
                <a:cubicBezTo>
                  <a:pt x="1180842" y="264881"/>
                  <a:pt x="1229112" y="248098"/>
                  <a:pt x="1247277" y="236911"/>
                </a:cubicBezTo>
                <a:cubicBezTo>
                  <a:pt x="1273242" y="229188"/>
                  <a:pt x="1307354" y="223594"/>
                  <a:pt x="1322184" y="220028"/>
                </a:cubicBezTo>
                <a:lnTo>
                  <a:pt x="1336256" y="215516"/>
                </a:lnTo>
                <a:cubicBezTo>
                  <a:pt x="1349149" y="213626"/>
                  <a:pt x="1353961" y="205056"/>
                  <a:pt x="1399541" y="208691"/>
                </a:cubicBezTo>
                <a:cubicBezTo>
                  <a:pt x="1464294" y="223882"/>
                  <a:pt x="1554585" y="211888"/>
                  <a:pt x="1609734" y="237324"/>
                </a:cubicBezTo>
                <a:cubicBezTo>
                  <a:pt x="1664358" y="240244"/>
                  <a:pt x="1695118" y="258703"/>
                  <a:pt x="1736383" y="264102"/>
                </a:cubicBezTo>
                <a:cubicBezTo>
                  <a:pt x="1797860" y="271013"/>
                  <a:pt x="1819035" y="274641"/>
                  <a:pt x="1857314" y="269725"/>
                </a:cubicBezTo>
                <a:cubicBezTo>
                  <a:pt x="1874190" y="256939"/>
                  <a:pt x="1996002" y="284387"/>
                  <a:pt x="2026639" y="288420"/>
                </a:cubicBezTo>
                <a:lnTo>
                  <a:pt x="2043398" y="293341"/>
                </a:lnTo>
                <a:cubicBezTo>
                  <a:pt x="2064711" y="297515"/>
                  <a:pt x="2122990" y="311318"/>
                  <a:pt x="2154517" y="313461"/>
                </a:cubicBezTo>
                <a:cubicBezTo>
                  <a:pt x="2195401" y="310913"/>
                  <a:pt x="2210633" y="302413"/>
                  <a:pt x="2277168" y="305816"/>
                </a:cubicBezTo>
                <a:cubicBezTo>
                  <a:pt x="2298958" y="304416"/>
                  <a:pt x="2330720" y="293109"/>
                  <a:pt x="2361853" y="288395"/>
                </a:cubicBezTo>
                <a:cubicBezTo>
                  <a:pt x="2402208" y="285809"/>
                  <a:pt x="2423140" y="268716"/>
                  <a:pt x="2463967" y="277530"/>
                </a:cubicBezTo>
                <a:lnTo>
                  <a:pt x="2699787" y="249273"/>
                </a:lnTo>
                <a:lnTo>
                  <a:pt x="2705016" y="247786"/>
                </a:lnTo>
                <a:lnTo>
                  <a:pt x="2828071" y="227258"/>
                </a:lnTo>
                <a:cubicBezTo>
                  <a:pt x="2840561" y="222109"/>
                  <a:pt x="2853284" y="220585"/>
                  <a:pt x="2858408" y="219063"/>
                </a:cubicBezTo>
                <a:lnTo>
                  <a:pt x="2858814" y="218122"/>
                </a:lnTo>
                <a:lnTo>
                  <a:pt x="2927761" y="222886"/>
                </a:lnTo>
                <a:lnTo>
                  <a:pt x="2982332" y="228553"/>
                </a:lnTo>
                <a:cubicBezTo>
                  <a:pt x="2987847" y="230180"/>
                  <a:pt x="2992975" y="232356"/>
                  <a:pt x="2997509" y="235293"/>
                </a:cubicBezTo>
                <a:cubicBezTo>
                  <a:pt x="3043147" y="252873"/>
                  <a:pt x="3109249" y="231169"/>
                  <a:pt x="3270214" y="231016"/>
                </a:cubicBezTo>
                <a:cubicBezTo>
                  <a:pt x="3304672" y="242304"/>
                  <a:pt x="3350498" y="220631"/>
                  <a:pt x="3396647" y="226358"/>
                </a:cubicBezTo>
                <a:cubicBezTo>
                  <a:pt x="3454806" y="223784"/>
                  <a:pt x="3503484" y="216490"/>
                  <a:pt x="3557903" y="212497"/>
                </a:cubicBezTo>
                <a:cubicBezTo>
                  <a:pt x="3616751" y="208819"/>
                  <a:pt x="3708944" y="207609"/>
                  <a:pt x="3749729" y="204287"/>
                </a:cubicBezTo>
                <a:cubicBezTo>
                  <a:pt x="3771620" y="201913"/>
                  <a:pt x="3769228" y="196783"/>
                  <a:pt x="3802620" y="192566"/>
                </a:cubicBezTo>
                <a:cubicBezTo>
                  <a:pt x="3836497" y="203009"/>
                  <a:pt x="3880828" y="176311"/>
                  <a:pt x="3922921" y="190394"/>
                </a:cubicBezTo>
                <a:cubicBezTo>
                  <a:pt x="3938308" y="193745"/>
                  <a:pt x="3985382" y="192912"/>
                  <a:pt x="3993939" y="185934"/>
                </a:cubicBezTo>
                <a:cubicBezTo>
                  <a:pt x="4003683" y="184356"/>
                  <a:pt x="4015261" y="186705"/>
                  <a:pt x="4019416" y="179275"/>
                </a:cubicBezTo>
                <a:cubicBezTo>
                  <a:pt x="4026456" y="170317"/>
                  <a:pt x="4061432" y="183768"/>
                  <a:pt x="4056007" y="173314"/>
                </a:cubicBezTo>
                <a:lnTo>
                  <a:pt x="4180468" y="152354"/>
                </a:lnTo>
                <a:lnTo>
                  <a:pt x="4221483" y="150733"/>
                </a:lnTo>
                <a:lnTo>
                  <a:pt x="4227430" y="150889"/>
                </a:lnTo>
                <a:lnTo>
                  <a:pt x="4281173" y="154243"/>
                </a:lnTo>
                <a:cubicBezTo>
                  <a:pt x="4305327" y="165139"/>
                  <a:pt x="4341431" y="159742"/>
                  <a:pt x="4371560" y="162491"/>
                </a:cubicBezTo>
                <a:lnTo>
                  <a:pt x="4454221" y="168769"/>
                </a:lnTo>
                <a:lnTo>
                  <a:pt x="4508379" y="166239"/>
                </a:lnTo>
                <a:lnTo>
                  <a:pt x="4531879" y="169183"/>
                </a:lnTo>
                <a:cubicBezTo>
                  <a:pt x="4548395" y="169109"/>
                  <a:pt x="4609567" y="160882"/>
                  <a:pt x="4634634" y="154393"/>
                </a:cubicBezTo>
                <a:cubicBezTo>
                  <a:pt x="4655826" y="148551"/>
                  <a:pt x="4650066" y="139749"/>
                  <a:pt x="4682281" y="130253"/>
                </a:cubicBezTo>
                <a:cubicBezTo>
                  <a:pt x="4717705" y="135070"/>
                  <a:pt x="4756542" y="101747"/>
                  <a:pt x="4800765" y="108819"/>
                </a:cubicBezTo>
                <a:cubicBezTo>
                  <a:pt x="4846101" y="112735"/>
                  <a:pt x="4832394" y="140816"/>
                  <a:pt x="4954298" y="153752"/>
                </a:cubicBezTo>
                <a:cubicBezTo>
                  <a:pt x="4980543" y="158808"/>
                  <a:pt x="5513104" y="194371"/>
                  <a:pt x="5532192" y="186436"/>
                </a:cubicBezTo>
                <a:lnTo>
                  <a:pt x="6298845" y="174694"/>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316287B8-D771-4102-A547-95F1D484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193911" y="392371"/>
            <a:ext cx="7411319" cy="5804687"/>
          </a:xfrm>
          <a:prstGeom prst="rect">
            <a:avLst/>
          </a:prstGeom>
          <a:solidFill>
            <a:srgbClr val="EFEEE9"/>
          </a:solidFill>
          <a:ln>
            <a:no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2B3F3D7-F61A-47E5-9E6D-4718104A5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340000">
            <a:off x="4940739" y="-432209"/>
            <a:ext cx="5941638" cy="7468496"/>
          </a:xfrm>
          <a:custGeom>
            <a:avLst/>
            <a:gdLst>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8872 w 5747715"/>
              <a:gd name="connsiteY41" fmla="*/ 7194396 h 7476434"/>
              <a:gd name="connsiteX42" fmla="*/ 23220 w 5747715"/>
              <a:gd name="connsiteY42" fmla="*/ 7194103 h 7476434"/>
              <a:gd name="connsiteX43" fmla="*/ 23354 w 5747715"/>
              <a:gd name="connsiteY43" fmla="*/ 7191771 h 7476434"/>
              <a:gd name="connsiteX44" fmla="*/ 10670 w 5747715"/>
              <a:gd name="connsiteY44" fmla="*/ 7185736 h 7476434"/>
              <a:gd name="connsiteX45" fmla="*/ 51 w 5747715"/>
              <a:gd name="connsiteY45"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3220 w 5747715"/>
              <a:gd name="connsiteY41" fmla="*/ 7194103 h 7476434"/>
              <a:gd name="connsiteX42" fmla="*/ 23354 w 5747715"/>
              <a:gd name="connsiteY42" fmla="*/ 7191771 h 7476434"/>
              <a:gd name="connsiteX43" fmla="*/ 10670 w 5747715"/>
              <a:gd name="connsiteY43" fmla="*/ 7185736 h 7476434"/>
              <a:gd name="connsiteX44" fmla="*/ 51 w 5747715"/>
              <a:gd name="connsiteY44"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23220 w 5747715"/>
              <a:gd name="connsiteY40" fmla="*/ 7194103 h 7476434"/>
              <a:gd name="connsiteX41" fmla="*/ 23354 w 5747715"/>
              <a:gd name="connsiteY41" fmla="*/ 7191771 h 7476434"/>
              <a:gd name="connsiteX42" fmla="*/ 10670 w 5747715"/>
              <a:gd name="connsiteY42" fmla="*/ 7185736 h 7476434"/>
              <a:gd name="connsiteX43" fmla="*/ 51 w 5747715"/>
              <a:gd name="connsiteY43" fmla="*/ 7156095 h 7476434"/>
              <a:gd name="connsiteX0" fmla="*/ 311288 w 6058952"/>
              <a:gd name="connsiteY0" fmla="*/ 7156095 h 7476434"/>
              <a:gd name="connsiteX1" fmla="*/ 683705 w 6058952"/>
              <a:gd name="connsiteY1" fmla="*/ 49980 h 7476434"/>
              <a:gd name="connsiteX2" fmla="*/ 739535 w 6058952"/>
              <a:gd name="connsiteY2" fmla="*/ 36 h 7476434"/>
              <a:gd name="connsiteX3" fmla="*/ 1572133 w 6058952"/>
              <a:gd name="connsiteY3" fmla="*/ 43670 h 7476434"/>
              <a:gd name="connsiteX4" fmla="*/ 1572140 w 6058952"/>
              <a:gd name="connsiteY4" fmla="*/ 43667 h 7476434"/>
              <a:gd name="connsiteX5" fmla="*/ 6014425 w 6058952"/>
              <a:gd name="connsiteY5" fmla="*/ 276477 h 7476434"/>
              <a:gd name="connsiteX6" fmla="*/ 6042981 w 6058952"/>
              <a:gd name="connsiteY6" fmla="*/ 290068 h 7476434"/>
              <a:gd name="connsiteX7" fmla="*/ 6049181 w 6058952"/>
              <a:gd name="connsiteY7" fmla="*/ 307379 h 7476434"/>
              <a:gd name="connsiteX8" fmla="*/ 6058952 w 6058952"/>
              <a:gd name="connsiteY8" fmla="*/ 310316 h 7476434"/>
              <a:gd name="connsiteX9" fmla="*/ 6053596 w 6058952"/>
              <a:gd name="connsiteY9" fmla="*/ 368088 h 7476434"/>
              <a:gd name="connsiteX10" fmla="*/ 6041037 w 6058952"/>
              <a:gd name="connsiteY10" fmla="*/ 582441 h 7476434"/>
              <a:gd name="connsiteX11" fmla="*/ 6041000 w 6058952"/>
              <a:gd name="connsiteY11" fmla="*/ 583226 h 7476434"/>
              <a:gd name="connsiteX12" fmla="*/ 6014841 w 6058952"/>
              <a:gd name="connsiteY12" fmla="*/ 1111310 h 7476434"/>
              <a:gd name="connsiteX13" fmla="*/ 6012645 w 6058952"/>
              <a:gd name="connsiteY13" fmla="*/ 1154921 h 7476434"/>
              <a:gd name="connsiteX14" fmla="*/ 6013960 w 6058952"/>
              <a:gd name="connsiteY14" fmla="*/ 1160573 h 7476434"/>
              <a:gd name="connsiteX15" fmla="*/ 6015806 w 6058952"/>
              <a:gd name="connsiteY15" fmla="*/ 1189001 h 7476434"/>
              <a:gd name="connsiteX16" fmla="*/ 6009808 w 6058952"/>
              <a:gd name="connsiteY16" fmla="*/ 1305093 h 7476434"/>
              <a:gd name="connsiteX17" fmla="*/ 6009676 w 6058952"/>
              <a:gd name="connsiteY17" fmla="*/ 1373782 h 7476434"/>
              <a:gd name="connsiteX18" fmla="*/ 6015056 w 6058952"/>
              <a:gd name="connsiteY18" fmla="*/ 1398663 h 7476434"/>
              <a:gd name="connsiteX19" fmla="*/ 6016400 w 6058952"/>
              <a:gd name="connsiteY19" fmla="*/ 1564478 h 7476434"/>
              <a:gd name="connsiteX20" fmla="*/ 6009734 w 6058952"/>
              <a:gd name="connsiteY20" fmla="*/ 1620768 h 7476434"/>
              <a:gd name="connsiteX21" fmla="*/ 5994052 w 6058952"/>
              <a:gd name="connsiteY21" fmla="*/ 1736849 h 7476434"/>
              <a:gd name="connsiteX22" fmla="*/ 5995060 w 6058952"/>
              <a:gd name="connsiteY22" fmla="*/ 1825831 h 7476434"/>
              <a:gd name="connsiteX23" fmla="*/ 5988957 w 6058952"/>
              <a:gd name="connsiteY23" fmla="*/ 1838743 h 7476434"/>
              <a:gd name="connsiteX24" fmla="*/ 5982467 w 6058952"/>
              <a:gd name="connsiteY24" fmla="*/ 1885441 h 7476434"/>
              <a:gd name="connsiteX25" fmla="*/ 5974166 w 6058952"/>
              <a:gd name="connsiteY25" fmla="*/ 1912918 h 7476434"/>
              <a:gd name="connsiteX26" fmla="*/ 5969257 w 6058952"/>
              <a:gd name="connsiteY26" fmla="*/ 2008900 h 7476434"/>
              <a:gd name="connsiteX27" fmla="*/ 5962017 w 6058952"/>
              <a:gd name="connsiteY27" fmla="*/ 2149876 h 7476434"/>
              <a:gd name="connsiteX28" fmla="*/ 5962262 w 6058952"/>
              <a:gd name="connsiteY28" fmla="*/ 2150933 h 7476434"/>
              <a:gd name="connsiteX29" fmla="*/ 5964108 w 6058952"/>
              <a:gd name="connsiteY29" fmla="*/ 2179360 h 7476434"/>
              <a:gd name="connsiteX30" fmla="*/ 5958109 w 6058952"/>
              <a:gd name="connsiteY30" fmla="*/ 2295452 h 7476434"/>
              <a:gd name="connsiteX31" fmla="*/ 5957978 w 6058952"/>
              <a:gd name="connsiteY31" fmla="*/ 2364141 h 7476434"/>
              <a:gd name="connsiteX32" fmla="*/ 5969175 w 6058952"/>
              <a:gd name="connsiteY32" fmla="*/ 2389009 h 7476434"/>
              <a:gd name="connsiteX33" fmla="*/ 5844681 w 6058952"/>
              <a:gd name="connsiteY33" fmla="*/ 4422183 h 7476434"/>
              <a:gd name="connsiteX34" fmla="*/ 5837607 w 6058952"/>
              <a:gd name="connsiteY34" fmla="*/ 4537395 h 7476434"/>
              <a:gd name="connsiteX35" fmla="*/ 5814425 w 6058952"/>
              <a:gd name="connsiteY35" fmla="*/ 4975984 h 7476434"/>
              <a:gd name="connsiteX36" fmla="*/ 5680561 w 6058952"/>
              <a:gd name="connsiteY36" fmla="*/ 7437603 h 7476434"/>
              <a:gd name="connsiteX37" fmla="*/ 5637092 w 6058952"/>
              <a:gd name="connsiteY37" fmla="*/ 7476382 h 7476434"/>
              <a:gd name="connsiteX38" fmla="*/ 4804488 w 6058952"/>
              <a:gd name="connsiteY38" fmla="*/ 7432748 h 7476434"/>
              <a:gd name="connsiteX39" fmla="*/ 4804486 w 6058952"/>
              <a:gd name="connsiteY39" fmla="*/ 7432748 h 7476434"/>
              <a:gd name="connsiteX40" fmla="*/ 334457 w 6058952"/>
              <a:gd name="connsiteY40" fmla="*/ 7194103 h 7476434"/>
              <a:gd name="connsiteX41" fmla="*/ 321907 w 6058952"/>
              <a:gd name="connsiteY41" fmla="*/ 7185736 h 7476434"/>
              <a:gd name="connsiteX42" fmla="*/ 311288 w 6058952"/>
              <a:gd name="connsiteY42" fmla="*/ 7156095 h 7476434"/>
              <a:gd name="connsiteX0" fmla="*/ 52 w 5747716"/>
              <a:gd name="connsiteY0" fmla="*/ 7156095 h 7476434"/>
              <a:gd name="connsiteX1" fmla="*/ 372469 w 5747716"/>
              <a:gd name="connsiteY1" fmla="*/ 49980 h 7476434"/>
              <a:gd name="connsiteX2" fmla="*/ 428299 w 5747716"/>
              <a:gd name="connsiteY2" fmla="*/ 36 h 7476434"/>
              <a:gd name="connsiteX3" fmla="*/ 1260897 w 5747716"/>
              <a:gd name="connsiteY3" fmla="*/ 43670 h 7476434"/>
              <a:gd name="connsiteX4" fmla="*/ 1260904 w 5747716"/>
              <a:gd name="connsiteY4" fmla="*/ 43667 h 7476434"/>
              <a:gd name="connsiteX5" fmla="*/ 5703189 w 5747716"/>
              <a:gd name="connsiteY5" fmla="*/ 276477 h 7476434"/>
              <a:gd name="connsiteX6" fmla="*/ 5731745 w 5747716"/>
              <a:gd name="connsiteY6" fmla="*/ 290068 h 7476434"/>
              <a:gd name="connsiteX7" fmla="*/ 5737945 w 5747716"/>
              <a:gd name="connsiteY7" fmla="*/ 307379 h 7476434"/>
              <a:gd name="connsiteX8" fmla="*/ 5747716 w 5747716"/>
              <a:gd name="connsiteY8" fmla="*/ 310316 h 7476434"/>
              <a:gd name="connsiteX9" fmla="*/ 5742360 w 5747716"/>
              <a:gd name="connsiteY9" fmla="*/ 368088 h 7476434"/>
              <a:gd name="connsiteX10" fmla="*/ 5729801 w 5747716"/>
              <a:gd name="connsiteY10" fmla="*/ 582441 h 7476434"/>
              <a:gd name="connsiteX11" fmla="*/ 5729764 w 5747716"/>
              <a:gd name="connsiteY11" fmla="*/ 583226 h 7476434"/>
              <a:gd name="connsiteX12" fmla="*/ 5703605 w 5747716"/>
              <a:gd name="connsiteY12" fmla="*/ 1111310 h 7476434"/>
              <a:gd name="connsiteX13" fmla="*/ 5701409 w 5747716"/>
              <a:gd name="connsiteY13" fmla="*/ 1154921 h 7476434"/>
              <a:gd name="connsiteX14" fmla="*/ 5702724 w 5747716"/>
              <a:gd name="connsiteY14" fmla="*/ 1160573 h 7476434"/>
              <a:gd name="connsiteX15" fmla="*/ 5704570 w 5747716"/>
              <a:gd name="connsiteY15" fmla="*/ 1189001 h 7476434"/>
              <a:gd name="connsiteX16" fmla="*/ 5698572 w 5747716"/>
              <a:gd name="connsiteY16" fmla="*/ 1305093 h 7476434"/>
              <a:gd name="connsiteX17" fmla="*/ 5698440 w 5747716"/>
              <a:gd name="connsiteY17" fmla="*/ 1373782 h 7476434"/>
              <a:gd name="connsiteX18" fmla="*/ 5703820 w 5747716"/>
              <a:gd name="connsiteY18" fmla="*/ 1398663 h 7476434"/>
              <a:gd name="connsiteX19" fmla="*/ 5705164 w 5747716"/>
              <a:gd name="connsiteY19" fmla="*/ 1564478 h 7476434"/>
              <a:gd name="connsiteX20" fmla="*/ 5698498 w 5747716"/>
              <a:gd name="connsiteY20" fmla="*/ 1620768 h 7476434"/>
              <a:gd name="connsiteX21" fmla="*/ 5682816 w 5747716"/>
              <a:gd name="connsiteY21" fmla="*/ 1736849 h 7476434"/>
              <a:gd name="connsiteX22" fmla="*/ 5683824 w 5747716"/>
              <a:gd name="connsiteY22" fmla="*/ 1825831 h 7476434"/>
              <a:gd name="connsiteX23" fmla="*/ 5677721 w 5747716"/>
              <a:gd name="connsiteY23" fmla="*/ 1838743 h 7476434"/>
              <a:gd name="connsiteX24" fmla="*/ 5671231 w 5747716"/>
              <a:gd name="connsiteY24" fmla="*/ 1885441 h 7476434"/>
              <a:gd name="connsiteX25" fmla="*/ 5662930 w 5747716"/>
              <a:gd name="connsiteY25" fmla="*/ 1912918 h 7476434"/>
              <a:gd name="connsiteX26" fmla="*/ 5658021 w 5747716"/>
              <a:gd name="connsiteY26" fmla="*/ 2008900 h 7476434"/>
              <a:gd name="connsiteX27" fmla="*/ 5650781 w 5747716"/>
              <a:gd name="connsiteY27" fmla="*/ 2149876 h 7476434"/>
              <a:gd name="connsiteX28" fmla="*/ 5651026 w 5747716"/>
              <a:gd name="connsiteY28" fmla="*/ 2150933 h 7476434"/>
              <a:gd name="connsiteX29" fmla="*/ 5652872 w 5747716"/>
              <a:gd name="connsiteY29" fmla="*/ 2179360 h 7476434"/>
              <a:gd name="connsiteX30" fmla="*/ 5646873 w 5747716"/>
              <a:gd name="connsiteY30" fmla="*/ 2295452 h 7476434"/>
              <a:gd name="connsiteX31" fmla="*/ 5646742 w 5747716"/>
              <a:gd name="connsiteY31" fmla="*/ 2364141 h 7476434"/>
              <a:gd name="connsiteX32" fmla="*/ 5657939 w 5747716"/>
              <a:gd name="connsiteY32" fmla="*/ 2389009 h 7476434"/>
              <a:gd name="connsiteX33" fmla="*/ 5533445 w 5747716"/>
              <a:gd name="connsiteY33" fmla="*/ 4422183 h 7476434"/>
              <a:gd name="connsiteX34" fmla="*/ 5526371 w 5747716"/>
              <a:gd name="connsiteY34" fmla="*/ 4537395 h 7476434"/>
              <a:gd name="connsiteX35" fmla="*/ 5503189 w 5747716"/>
              <a:gd name="connsiteY35" fmla="*/ 4975984 h 7476434"/>
              <a:gd name="connsiteX36" fmla="*/ 5369325 w 5747716"/>
              <a:gd name="connsiteY36" fmla="*/ 7437603 h 7476434"/>
              <a:gd name="connsiteX37" fmla="*/ 5325856 w 5747716"/>
              <a:gd name="connsiteY37" fmla="*/ 7476382 h 7476434"/>
              <a:gd name="connsiteX38" fmla="*/ 4493252 w 5747716"/>
              <a:gd name="connsiteY38" fmla="*/ 7432748 h 7476434"/>
              <a:gd name="connsiteX39" fmla="*/ 4493250 w 5747716"/>
              <a:gd name="connsiteY39" fmla="*/ 7432748 h 7476434"/>
              <a:gd name="connsiteX40" fmla="*/ 10671 w 5747716"/>
              <a:gd name="connsiteY40" fmla="*/ 7185736 h 7476434"/>
              <a:gd name="connsiteX41" fmla="*/ 52 w 5747716"/>
              <a:gd name="connsiteY41" fmla="*/ 7156095 h 7476434"/>
              <a:gd name="connsiteX0" fmla="*/ 6 w 5747670"/>
              <a:gd name="connsiteY0" fmla="*/ 7156095 h 7476434"/>
              <a:gd name="connsiteX1" fmla="*/ 372423 w 5747670"/>
              <a:gd name="connsiteY1" fmla="*/ 49980 h 7476434"/>
              <a:gd name="connsiteX2" fmla="*/ 428253 w 5747670"/>
              <a:gd name="connsiteY2" fmla="*/ 36 h 7476434"/>
              <a:gd name="connsiteX3" fmla="*/ 1260851 w 5747670"/>
              <a:gd name="connsiteY3" fmla="*/ 43670 h 7476434"/>
              <a:gd name="connsiteX4" fmla="*/ 1260858 w 5747670"/>
              <a:gd name="connsiteY4" fmla="*/ 43667 h 7476434"/>
              <a:gd name="connsiteX5" fmla="*/ 5703143 w 5747670"/>
              <a:gd name="connsiteY5" fmla="*/ 276477 h 7476434"/>
              <a:gd name="connsiteX6" fmla="*/ 5731699 w 5747670"/>
              <a:gd name="connsiteY6" fmla="*/ 290068 h 7476434"/>
              <a:gd name="connsiteX7" fmla="*/ 5737899 w 5747670"/>
              <a:gd name="connsiteY7" fmla="*/ 307379 h 7476434"/>
              <a:gd name="connsiteX8" fmla="*/ 5747670 w 5747670"/>
              <a:gd name="connsiteY8" fmla="*/ 310316 h 7476434"/>
              <a:gd name="connsiteX9" fmla="*/ 5742314 w 5747670"/>
              <a:gd name="connsiteY9" fmla="*/ 368088 h 7476434"/>
              <a:gd name="connsiteX10" fmla="*/ 5729755 w 5747670"/>
              <a:gd name="connsiteY10" fmla="*/ 582441 h 7476434"/>
              <a:gd name="connsiteX11" fmla="*/ 5729718 w 5747670"/>
              <a:gd name="connsiteY11" fmla="*/ 583226 h 7476434"/>
              <a:gd name="connsiteX12" fmla="*/ 5703559 w 5747670"/>
              <a:gd name="connsiteY12" fmla="*/ 1111310 h 7476434"/>
              <a:gd name="connsiteX13" fmla="*/ 5701363 w 5747670"/>
              <a:gd name="connsiteY13" fmla="*/ 1154921 h 7476434"/>
              <a:gd name="connsiteX14" fmla="*/ 5702678 w 5747670"/>
              <a:gd name="connsiteY14" fmla="*/ 1160573 h 7476434"/>
              <a:gd name="connsiteX15" fmla="*/ 5704524 w 5747670"/>
              <a:gd name="connsiteY15" fmla="*/ 1189001 h 7476434"/>
              <a:gd name="connsiteX16" fmla="*/ 5698526 w 5747670"/>
              <a:gd name="connsiteY16" fmla="*/ 1305093 h 7476434"/>
              <a:gd name="connsiteX17" fmla="*/ 5698394 w 5747670"/>
              <a:gd name="connsiteY17" fmla="*/ 1373782 h 7476434"/>
              <a:gd name="connsiteX18" fmla="*/ 5703774 w 5747670"/>
              <a:gd name="connsiteY18" fmla="*/ 1398663 h 7476434"/>
              <a:gd name="connsiteX19" fmla="*/ 5705118 w 5747670"/>
              <a:gd name="connsiteY19" fmla="*/ 1564478 h 7476434"/>
              <a:gd name="connsiteX20" fmla="*/ 5698452 w 5747670"/>
              <a:gd name="connsiteY20" fmla="*/ 1620768 h 7476434"/>
              <a:gd name="connsiteX21" fmla="*/ 5682770 w 5747670"/>
              <a:gd name="connsiteY21" fmla="*/ 1736849 h 7476434"/>
              <a:gd name="connsiteX22" fmla="*/ 5683778 w 5747670"/>
              <a:gd name="connsiteY22" fmla="*/ 1825831 h 7476434"/>
              <a:gd name="connsiteX23" fmla="*/ 5677675 w 5747670"/>
              <a:gd name="connsiteY23" fmla="*/ 1838743 h 7476434"/>
              <a:gd name="connsiteX24" fmla="*/ 5671185 w 5747670"/>
              <a:gd name="connsiteY24" fmla="*/ 1885441 h 7476434"/>
              <a:gd name="connsiteX25" fmla="*/ 5662884 w 5747670"/>
              <a:gd name="connsiteY25" fmla="*/ 1912918 h 7476434"/>
              <a:gd name="connsiteX26" fmla="*/ 5657975 w 5747670"/>
              <a:gd name="connsiteY26" fmla="*/ 2008900 h 7476434"/>
              <a:gd name="connsiteX27" fmla="*/ 5650735 w 5747670"/>
              <a:gd name="connsiteY27" fmla="*/ 2149876 h 7476434"/>
              <a:gd name="connsiteX28" fmla="*/ 5650980 w 5747670"/>
              <a:gd name="connsiteY28" fmla="*/ 2150933 h 7476434"/>
              <a:gd name="connsiteX29" fmla="*/ 5652826 w 5747670"/>
              <a:gd name="connsiteY29" fmla="*/ 2179360 h 7476434"/>
              <a:gd name="connsiteX30" fmla="*/ 5646827 w 5747670"/>
              <a:gd name="connsiteY30" fmla="*/ 2295452 h 7476434"/>
              <a:gd name="connsiteX31" fmla="*/ 5646696 w 5747670"/>
              <a:gd name="connsiteY31" fmla="*/ 2364141 h 7476434"/>
              <a:gd name="connsiteX32" fmla="*/ 5657893 w 5747670"/>
              <a:gd name="connsiteY32" fmla="*/ 2389009 h 7476434"/>
              <a:gd name="connsiteX33" fmla="*/ 5533399 w 5747670"/>
              <a:gd name="connsiteY33" fmla="*/ 4422183 h 7476434"/>
              <a:gd name="connsiteX34" fmla="*/ 5526325 w 5747670"/>
              <a:gd name="connsiteY34" fmla="*/ 4537395 h 7476434"/>
              <a:gd name="connsiteX35" fmla="*/ 5503143 w 5747670"/>
              <a:gd name="connsiteY35" fmla="*/ 4975984 h 7476434"/>
              <a:gd name="connsiteX36" fmla="*/ 5369279 w 5747670"/>
              <a:gd name="connsiteY36" fmla="*/ 7437603 h 7476434"/>
              <a:gd name="connsiteX37" fmla="*/ 5325810 w 5747670"/>
              <a:gd name="connsiteY37" fmla="*/ 7476382 h 7476434"/>
              <a:gd name="connsiteX38" fmla="*/ 4493206 w 5747670"/>
              <a:gd name="connsiteY38" fmla="*/ 7432748 h 7476434"/>
              <a:gd name="connsiteX39" fmla="*/ 4493204 w 5747670"/>
              <a:gd name="connsiteY39" fmla="*/ 7432748 h 7476434"/>
              <a:gd name="connsiteX40" fmla="*/ 50380 w 5747670"/>
              <a:gd name="connsiteY40" fmla="*/ 7171526 h 7476434"/>
              <a:gd name="connsiteX41" fmla="*/ 6 w 5747670"/>
              <a:gd name="connsiteY41" fmla="*/ 7156095 h 7476434"/>
              <a:gd name="connsiteX0" fmla="*/ 4 w 5747668"/>
              <a:gd name="connsiteY0" fmla="*/ 7156095 h 7476434"/>
              <a:gd name="connsiteX1" fmla="*/ 372421 w 5747668"/>
              <a:gd name="connsiteY1" fmla="*/ 49980 h 7476434"/>
              <a:gd name="connsiteX2" fmla="*/ 428251 w 5747668"/>
              <a:gd name="connsiteY2" fmla="*/ 36 h 7476434"/>
              <a:gd name="connsiteX3" fmla="*/ 1260849 w 5747668"/>
              <a:gd name="connsiteY3" fmla="*/ 43670 h 7476434"/>
              <a:gd name="connsiteX4" fmla="*/ 1260856 w 5747668"/>
              <a:gd name="connsiteY4" fmla="*/ 43667 h 7476434"/>
              <a:gd name="connsiteX5" fmla="*/ 5703141 w 5747668"/>
              <a:gd name="connsiteY5" fmla="*/ 276477 h 7476434"/>
              <a:gd name="connsiteX6" fmla="*/ 5731697 w 5747668"/>
              <a:gd name="connsiteY6" fmla="*/ 290068 h 7476434"/>
              <a:gd name="connsiteX7" fmla="*/ 5737897 w 5747668"/>
              <a:gd name="connsiteY7" fmla="*/ 307379 h 7476434"/>
              <a:gd name="connsiteX8" fmla="*/ 5747668 w 5747668"/>
              <a:gd name="connsiteY8" fmla="*/ 310316 h 7476434"/>
              <a:gd name="connsiteX9" fmla="*/ 5742312 w 5747668"/>
              <a:gd name="connsiteY9" fmla="*/ 368088 h 7476434"/>
              <a:gd name="connsiteX10" fmla="*/ 5729753 w 5747668"/>
              <a:gd name="connsiteY10" fmla="*/ 582441 h 7476434"/>
              <a:gd name="connsiteX11" fmla="*/ 5729716 w 5747668"/>
              <a:gd name="connsiteY11" fmla="*/ 583226 h 7476434"/>
              <a:gd name="connsiteX12" fmla="*/ 5703557 w 5747668"/>
              <a:gd name="connsiteY12" fmla="*/ 1111310 h 7476434"/>
              <a:gd name="connsiteX13" fmla="*/ 5701361 w 5747668"/>
              <a:gd name="connsiteY13" fmla="*/ 1154921 h 7476434"/>
              <a:gd name="connsiteX14" fmla="*/ 5702676 w 5747668"/>
              <a:gd name="connsiteY14" fmla="*/ 1160573 h 7476434"/>
              <a:gd name="connsiteX15" fmla="*/ 5704522 w 5747668"/>
              <a:gd name="connsiteY15" fmla="*/ 1189001 h 7476434"/>
              <a:gd name="connsiteX16" fmla="*/ 5698524 w 5747668"/>
              <a:gd name="connsiteY16" fmla="*/ 1305093 h 7476434"/>
              <a:gd name="connsiteX17" fmla="*/ 5698392 w 5747668"/>
              <a:gd name="connsiteY17" fmla="*/ 1373782 h 7476434"/>
              <a:gd name="connsiteX18" fmla="*/ 5703772 w 5747668"/>
              <a:gd name="connsiteY18" fmla="*/ 1398663 h 7476434"/>
              <a:gd name="connsiteX19" fmla="*/ 5705116 w 5747668"/>
              <a:gd name="connsiteY19" fmla="*/ 1564478 h 7476434"/>
              <a:gd name="connsiteX20" fmla="*/ 5698450 w 5747668"/>
              <a:gd name="connsiteY20" fmla="*/ 1620768 h 7476434"/>
              <a:gd name="connsiteX21" fmla="*/ 5682768 w 5747668"/>
              <a:gd name="connsiteY21" fmla="*/ 1736849 h 7476434"/>
              <a:gd name="connsiteX22" fmla="*/ 5683776 w 5747668"/>
              <a:gd name="connsiteY22" fmla="*/ 1825831 h 7476434"/>
              <a:gd name="connsiteX23" fmla="*/ 5677673 w 5747668"/>
              <a:gd name="connsiteY23" fmla="*/ 1838743 h 7476434"/>
              <a:gd name="connsiteX24" fmla="*/ 5671183 w 5747668"/>
              <a:gd name="connsiteY24" fmla="*/ 1885441 h 7476434"/>
              <a:gd name="connsiteX25" fmla="*/ 5662882 w 5747668"/>
              <a:gd name="connsiteY25" fmla="*/ 1912918 h 7476434"/>
              <a:gd name="connsiteX26" fmla="*/ 5657973 w 5747668"/>
              <a:gd name="connsiteY26" fmla="*/ 2008900 h 7476434"/>
              <a:gd name="connsiteX27" fmla="*/ 5650733 w 5747668"/>
              <a:gd name="connsiteY27" fmla="*/ 2149876 h 7476434"/>
              <a:gd name="connsiteX28" fmla="*/ 5650978 w 5747668"/>
              <a:gd name="connsiteY28" fmla="*/ 2150933 h 7476434"/>
              <a:gd name="connsiteX29" fmla="*/ 5652824 w 5747668"/>
              <a:gd name="connsiteY29" fmla="*/ 2179360 h 7476434"/>
              <a:gd name="connsiteX30" fmla="*/ 5646825 w 5747668"/>
              <a:gd name="connsiteY30" fmla="*/ 2295452 h 7476434"/>
              <a:gd name="connsiteX31" fmla="*/ 5646694 w 5747668"/>
              <a:gd name="connsiteY31" fmla="*/ 2364141 h 7476434"/>
              <a:gd name="connsiteX32" fmla="*/ 5657891 w 5747668"/>
              <a:gd name="connsiteY32" fmla="*/ 2389009 h 7476434"/>
              <a:gd name="connsiteX33" fmla="*/ 5533397 w 5747668"/>
              <a:gd name="connsiteY33" fmla="*/ 4422183 h 7476434"/>
              <a:gd name="connsiteX34" fmla="*/ 5526323 w 5747668"/>
              <a:gd name="connsiteY34" fmla="*/ 4537395 h 7476434"/>
              <a:gd name="connsiteX35" fmla="*/ 5503141 w 5747668"/>
              <a:gd name="connsiteY35" fmla="*/ 4975984 h 7476434"/>
              <a:gd name="connsiteX36" fmla="*/ 5369277 w 5747668"/>
              <a:gd name="connsiteY36" fmla="*/ 7437603 h 7476434"/>
              <a:gd name="connsiteX37" fmla="*/ 5325808 w 5747668"/>
              <a:gd name="connsiteY37" fmla="*/ 7476382 h 7476434"/>
              <a:gd name="connsiteX38" fmla="*/ 4493204 w 5747668"/>
              <a:gd name="connsiteY38" fmla="*/ 7432748 h 7476434"/>
              <a:gd name="connsiteX39" fmla="*/ 4493202 w 5747668"/>
              <a:gd name="connsiteY39" fmla="*/ 7432748 h 7476434"/>
              <a:gd name="connsiteX40" fmla="*/ 75516 w 5747668"/>
              <a:gd name="connsiteY40" fmla="*/ 7171982 h 7476434"/>
              <a:gd name="connsiteX41" fmla="*/ 4 w 5747668"/>
              <a:gd name="connsiteY41" fmla="*/ 7156095 h 7476434"/>
              <a:gd name="connsiteX0" fmla="*/ 5 w 5729713"/>
              <a:gd name="connsiteY0" fmla="*/ 7650086 h 7970099"/>
              <a:gd name="connsiteX1" fmla="*/ 354466 w 5729713"/>
              <a:gd name="connsiteY1" fmla="*/ 543645 h 7970099"/>
              <a:gd name="connsiteX2" fmla="*/ 410296 w 5729713"/>
              <a:gd name="connsiteY2" fmla="*/ 493701 h 7970099"/>
              <a:gd name="connsiteX3" fmla="*/ 1242894 w 5729713"/>
              <a:gd name="connsiteY3" fmla="*/ 537335 h 7970099"/>
              <a:gd name="connsiteX4" fmla="*/ 1242901 w 5729713"/>
              <a:gd name="connsiteY4" fmla="*/ 537332 h 7970099"/>
              <a:gd name="connsiteX5" fmla="*/ 5685186 w 5729713"/>
              <a:gd name="connsiteY5" fmla="*/ 770142 h 7970099"/>
              <a:gd name="connsiteX6" fmla="*/ 5713742 w 5729713"/>
              <a:gd name="connsiteY6" fmla="*/ 783733 h 7970099"/>
              <a:gd name="connsiteX7" fmla="*/ 5719942 w 5729713"/>
              <a:gd name="connsiteY7" fmla="*/ 801044 h 7970099"/>
              <a:gd name="connsiteX8" fmla="*/ 5729713 w 5729713"/>
              <a:gd name="connsiteY8" fmla="*/ 803981 h 7970099"/>
              <a:gd name="connsiteX9" fmla="*/ 5724357 w 5729713"/>
              <a:gd name="connsiteY9" fmla="*/ 861753 h 7970099"/>
              <a:gd name="connsiteX10" fmla="*/ 5711798 w 5729713"/>
              <a:gd name="connsiteY10" fmla="*/ 1076106 h 7970099"/>
              <a:gd name="connsiteX11" fmla="*/ 5711761 w 5729713"/>
              <a:gd name="connsiteY11" fmla="*/ 1076891 h 7970099"/>
              <a:gd name="connsiteX12" fmla="*/ 5685602 w 5729713"/>
              <a:gd name="connsiteY12" fmla="*/ 1604975 h 7970099"/>
              <a:gd name="connsiteX13" fmla="*/ 5683406 w 5729713"/>
              <a:gd name="connsiteY13" fmla="*/ 1648586 h 7970099"/>
              <a:gd name="connsiteX14" fmla="*/ 5684721 w 5729713"/>
              <a:gd name="connsiteY14" fmla="*/ 1654238 h 7970099"/>
              <a:gd name="connsiteX15" fmla="*/ 5686567 w 5729713"/>
              <a:gd name="connsiteY15" fmla="*/ 1682666 h 7970099"/>
              <a:gd name="connsiteX16" fmla="*/ 5680569 w 5729713"/>
              <a:gd name="connsiteY16" fmla="*/ 1798758 h 7970099"/>
              <a:gd name="connsiteX17" fmla="*/ 5680437 w 5729713"/>
              <a:gd name="connsiteY17" fmla="*/ 1867447 h 7970099"/>
              <a:gd name="connsiteX18" fmla="*/ 5685817 w 5729713"/>
              <a:gd name="connsiteY18" fmla="*/ 1892328 h 7970099"/>
              <a:gd name="connsiteX19" fmla="*/ 5687161 w 5729713"/>
              <a:gd name="connsiteY19" fmla="*/ 2058143 h 7970099"/>
              <a:gd name="connsiteX20" fmla="*/ 5680495 w 5729713"/>
              <a:gd name="connsiteY20" fmla="*/ 2114433 h 7970099"/>
              <a:gd name="connsiteX21" fmla="*/ 5664813 w 5729713"/>
              <a:gd name="connsiteY21" fmla="*/ 2230514 h 7970099"/>
              <a:gd name="connsiteX22" fmla="*/ 5665821 w 5729713"/>
              <a:gd name="connsiteY22" fmla="*/ 2319496 h 7970099"/>
              <a:gd name="connsiteX23" fmla="*/ 5659718 w 5729713"/>
              <a:gd name="connsiteY23" fmla="*/ 2332408 h 7970099"/>
              <a:gd name="connsiteX24" fmla="*/ 5653228 w 5729713"/>
              <a:gd name="connsiteY24" fmla="*/ 2379106 h 7970099"/>
              <a:gd name="connsiteX25" fmla="*/ 5644927 w 5729713"/>
              <a:gd name="connsiteY25" fmla="*/ 2406583 h 7970099"/>
              <a:gd name="connsiteX26" fmla="*/ 5640018 w 5729713"/>
              <a:gd name="connsiteY26" fmla="*/ 2502565 h 7970099"/>
              <a:gd name="connsiteX27" fmla="*/ 5632778 w 5729713"/>
              <a:gd name="connsiteY27" fmla="*/ 2643541 h 7970099"/>
              <a:gd name="connsiteX28" fmla="*/ 5633023 w 5729713"/>
              <a:gd name="connsiteY28" fmla="*/ 2644598 h 7970099"/>
              <a:gd name="connsiteX29" fmla="*/ 5634869 w 5729713"/>
              <a:gd name="connsiteY29" fmla="*/ 2673025 h 7970099"/>
              <a:gd name="connsiteX30" fmla="*/ 5628870 w 5729713"/>
              <a:gd name="connsiteY30" fmla="*/ 2789117 h 7970099"/>
              <a:gd name="connsiteX31" fmla="*/ 5628739 w 5729713"/>
              <a:gd name="connsiteY31" fmla="*/ 2857806 h 7970099"/>
              <a:gd name="connsiteX32" fmla="*/ 5639936 w 5729713"/>
              <a:gd name="connsiteY32" fmla="*/ 2882674 h 7970099"/>
              <a:gd name="connsiteX33" fmla="*/ 5515442 w 5729713"/>
              <a:gd name="connsiteY33" fmla="*/ 4915848 h 7970099"/>
              <a:gd name="connsiteX34" fmla="*/ 5508368 w 5729713"/>
              <a:gd name="connsiteY34" fmla="*/ 5031060 h 7970099"/>
              <a:gd name="connsiteX35" fmla="*/ 5485186 w 5729713"/>
              <a:gd name="connsiteY35" fmla="*/ 5469649 h 7970099"/>
              <a:gd name="connsiteX36" fmla="*/ 5351322 w 5729713"/>
              <a:gd name="connsiteY36" fmla="*/ 7931268 h 7970099"/>
              <a:gd name="connsiteX37" fmla="*/ 5307853 w 5729713"/>
              <a:gd name="connsiteY37" fmla="*/ 7970047 h 7970099"/>
              <a:gd name="connsiteX38" fmla="*/ 4475249 w 5729713"/>
              <a:gd name="connsiteY38" fmla="*/ 7926413 h 7970099"/>
              <a:gd name="connsiteX39" fmla="*/ 4475247 w 5729713"/>
              <a:gd name="connsiteY39" fmla="*/ 7926413 h 7970099"/>
              <a:gd name="connsiteX40" fmla="*/ 57561 w 5729713"/>
              <a:gd name="connsiteY40" fmla="*/ 7665647 h 7970099"/>
              <a:gd name="connsiteX41" fmla="*/ 5 w 5729713"/>
              <a:gd name="connsiteY41" fmla="*/ 7650086 h 7970099"/>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685186 w 5729713"/>
              <a:gd name="connsiteY5" fmla="*/ 283575 h 7483532"/>
              <a:gd name="connsiteX6" fmla="*/ 5713742 w 5729713"/>
              <a:gd name="connsiteY6" fmla="*/ 297166 h 7483532"/>
              <a:gd name="connsiteX7" fmla="*/ 5719942 w 5729713"/>
              <a:gd name="connsiteY7" fmla="*/ 314477 h 7483532"/>
              <a:gd name="connsiteX8" fmla="*/ 5729713 w 5729713"/>
              <a:gd name="connsiteY8" fmla="*/ 317414 h 7483532"/>
              <a:gd name="connsiteX9" fmla="*/ 5724357 w 5729713"/>
              <a:gd name="connsiteY9" fmla="*/ 375186 h 7483532"/>
              <a:gd name="connsiteX10" fmla="*/ 5711798 w 5729713"/>
              <a:gd name="connsiteY10" fmla="*/ 589539 h 7483532"/>
              <a:gd name="connsiteX11" fmla="*/ 5711761 w 5729713"/>
              <a:gd name="connsiteY11" fmla="*/ 590324 h 7483532"/>
              <a:gd name="connsiteX12" fmla="*/ 5685602 w 5729713"/>
              <a:gd name="connsiteY12" fmla="*/ 1118408 h 7483532"/>
              <a:gd name="connsiteX13" fmla="*/ 5683406 w 5729713"/>
              <a:gd name="connsiteY13" fmla="*/ 1162019 h 7483532"/>
              <a:gd name="connsiteX14" fmla="*/ 5684721 w 5729713"/>
              <a:gd name="connsiteY14" fmla="*/ 1167671 h 7483532"/>
              <a:gd name="connsiteX15" fmla="*/ 5686567 w 5729713"/>
              <a:gd name="connsiteY15" fmla="*/ 1196099 h 7483532"/>
              <a:gd name="connsiteX16" fmla="*/ 5680569 w 5729713"/>
              <a:gd name="connsiteY16" fmla="*/ 1312191 h 7483532"/>
              <a:gd name="connsiteX17" fmla="*/ 5680437 w 5729713"/>
              <a:gd name="connsiteY17" fmla="*/ 1380880 h 7483532"/>
              <a:gd name="connsiteX18" fmla="*/ 5685817 w 5729713"/>
              <a:gd name="connsiteY18" fmla="*/ 1405761 h 7483532"/>
              <a:gd name="connsiteX19" fmla="*/ 5687161 w 5729713"/>
              <a:gd name="connsiteY19" fmla="*/ 1571576 h 7483532"/>
              <a:gd name="connsiteX20" fmla="*/ 5680495 w 5729713"/>
              <a:gd name="connsiteY20" fmla="*/ 1627866 h 7483532"/>
              <a:gd name="connsiteX21" fmla="*/ 5664813 w 5729713"/>
              <a:gd name="connsiteY21" fmla="*/ 1743947 h 7483532"/>
              <a:gd name="connsiteX22" fmla="*/ 5665821 w 5729713"/>
              <a:gd name="connsiteY22" fmla="*/ 1832929 h 7483532"/>
              <a:gd name="connsiteX23" fmla="*/ 5659718 w 5729713"/>
              <a:gd name="connsiteY23" fmla="*/ 1845841 h 7483532"/>
              <a:gd name="connsiteX24" fmla="*/ 5653228 w 5729713"/>
              <a:gd name="connsiteY24" fmla="*/ 1892539 h 7483532"/>
              <a:gd name="connsiteX25" fmla="*/ 5644927 w 5729713"/>
              <a:gd name="connsiteY25" fmla="*/ 1920016 h 7483532"/>
              <a:gd name="connsiteX26" fmla="*/ 5640018 w 5729713"/>
              <a:gd name="connsiteY26" fmla="*/ 2015998 h 7483532"/>
              <a:gd name="connsiteX27" fmla="*/ 5632778 w 5729713"/>
              <a:gd name="connsiteY27" fmla="*/ 2156974 h 7483532"/>
              <a:gd name="connsiteX28" fmla="*/ 5633023 w 5729713"/>
              <a:gd name="connsiteY28" fmla="*/ 2158031 h 7483532"/>
              <a:gd name="connsiteX29" fmla="*/ 5634869 w 5729713"/>
              <a:gd name="connsiteY29" fmla="*/ 2186458 h 7483532"/>
              <a:gd name="connsiteX30" fmla="*/ 5628870 w 5729713"/>
              <a:gd name="connsiteY30" fmla="*/ 2302550 h 7483532"/>
              <a:gd name="connsiteX31" fmla="*/ 5628739 w 5729713"/>
              <a:gd name="connsiteY31" fmla="*/ 2371239 h 7483532"/>
              <a:gd name="connsiteX32" fmla="*/ 5639936 w 5729713"/>
              <a:gd name="connsiteY32" fmla="*/ 2396107 h 7483532"/>
              <a:gd name="connsiteX33" fmla="*/ 5515442 w 5729713"/>
              <a:gd name="connsiteY33" fmla="*/ 4429281 h 7483532"/>
              <a:gd name="connsiteX34" fmla="*/ 5508368 w 5729713"/>
              <a:gd name="connsiteY34" fmla="*/ 4544493 h 7483532"/>
              <a:gd name="connsiteX35" fmla="*/ 5485186 w 5729713"/>
              <a:gd name="connsiteY35" fmla="*/ 4983082 h 7483532"/>
              <a:gd name="connsiteX36" fmla="*/ 5351322 w 5729713"/>
              <a:gd name="connsiteY36" fmla="*/ 7444701 h 7483532"/>
              <a:gd name="connsiteX37" fmla="*/ 5307853 w 5729713"/>
              <a:gd name="connsiteY37" fmla="*/ 7483480 h 7483532"/>
              <a:gd name="connsiteX38" fmla="*/ 4475249 w 5729713"/>
              <a:gd name="connsiteY38" fmla="*/ 7439846 h 7483532"/>
              <a:gd name="connsiteX39" fmla="*/ 4475247 w 5729713"/>
              <a:gd name="connsiteY39" fmla="*/ 7439846 h 7483532"/>
              <a:gd name="connsiteX40" fmla="*/ 57561 w 5729713"/>
              <a:gd name="connsiteY40" fmla="*/ 7179080 h 7483532"/>
              <a:gd name="connsiteX41" fmla="*/ 5 w 5729713"/>
              <a:gd name="connsiteY4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3742 w 5729713"/>
              <a:gd name="connsiteY5" fmla="*/ 297166 h 7483532"/>
              <a:gd name="connsiteX6" fmla="*/ 5719942 w 5729713"/>
              <a:gd name="connsiteY6" fmla="*/ 314477 h 7483532"/>
              <a:gd name="connsiteX7" fmla="*/ 5729713 w 5729713"/>
              <a:gd name="connsiteY7" fmla="*/ 317414 h 7483532"/>
              <a:gd name="connsiteX8" fmla="*/ 5724357 w 5729713"/>
              <a:gd name="connsiteY8" fmla="*/ 375186 h 7483532"/>
              <a:gd name="connsiteX9" fmla="*/ 5711798 w 5729713"/>
              <a:gd name="connsiteY9" fmla="*/ 589539 h 7483532"/>
              <a:gd name="connsiteX10" fmla="*/ 5711761 w 5729713"/>
              <a:gd name="connsiteY10" fmla="*/ 590324 h 7483532"/>
              <a:gd name="connsiteX11" fmla="*/ 5685602 w 5729713"/>
              <a:gd name="connsiteY11" fmla="*/ 1118408 h 7483532"/>
              <a:gd name="connsiteX12" fmla="*/ 5683406 w 5729713"/>
              <a:gd name="connsiteY12" fmla="*/ 1162019 h 7483532"/>
              <a:gd name="connsiteX13" fmla="*/ 5684721 w 5729713"/>
              <a:gd name="connsiteY13" fmla="*/ 1167671 h 7483532"/>
              <a:gd name="connsiteX14" fmla="*/ 5686567 w 5729713"/>
              <a:gd name="connsiteY14" fmla="*/ 1196099 h 7483532"/>
              <a:gd name="connsiteX15" fmla="*/ 5680569 w 5729713"/>
              <a:gd name="connsiteY15" fmla="*/ 1312191 h 7483532"/>
              <a:gd name="connsiteX16" fmla="*/ 5680437 w 5729713"/>
              <a:gd name="connsiteY16" fmla="*/ 1380880 h 7483532"/>
              <a:gd name="connsiteX17" fmla="*/ 5685817 w 5729713"/>
              <a:gd name="connsiteY17" fmla="*/ 1405761 h 7483532"/>
              <a:gd name="connsiteX18" fmla="*/ 5687161 w 5729713"/>
              <a:gd name="connsiteY18" fmla="*/ 1571576 h 7483532"/>
              <a:gd name="connsiteX19" fmla="*/ 5680495 w 5729713"/>
              <a:gd name="connsiteY19" fmla="*/ 1627866 h 7483532"/>
              <a:gd name="connsiteX20" fmla="*/ 5664813 w 5729713"/>
              <a:gd name="connsiteY20" fmla="*/ 1743947 h 7483532"/>
              <a:gd name="connsiteX21" fmla="*/ 5665821 w 5729713"/>
              <a:gd name="connsiteY21" fmla="*/ 1832929 h 7483532"/>
              <a:gd name="connsiteX22" fmla="*/ 5659718 w 5729713"/>
              <a:gd name="connsiteY22" fmla="*/ 1845841 h 7483532"/>
              <a:gd name="connsiteX23" fmla="*/ 5653228 w 5729713"/>
              <a:gd name="connsiteY23" fmla="*/ 1892539 h 7483532"/>
              <a:gd name="connsiteX24" fmla="*/ 5644927 w 5729713"/>
              <a:gd name="connsiteY24" fmla="*/ 1920016 h 7483532"/>
              <a:gd name="connsiteX25" fmla="*/ 5640018 w 5729713"/>
              <a:gd name="connsiteY25" fmla="*/ 2015998 h 7483532"/>
              <a:gd name="connsiteX26" fmla="*/ 5632778 w 5729713"/>
              <a:gd name="connsiteY26" fmla="*/ 2156974 h 7483532"/>
              <a:gd name="connsiteX27" fmla="*/ 5633023 w 5729713"/>
              <a:gd name="connsiteY27" fmla="*/ 2158031 h 7483532"/>
              <a:gd name="connsiteX28" fmla="*/ 5634869 w 5729713"/>
              <a:gd name="connsiteY28" fmla="*/ 2186458 h 7483532"/>
              <a:gd name="connsiteX29" fmla="*/ 5628870 w 5729713"/>
              <a:gd name="connsiteY29" fmla="*/ 2302550 h 7483532"/>
              <a:gd name="connsiteX30" fmla="*/ 5628739 w 5729713"/>
              <a:gd name="connsiteY30" fmla="*/ 2371239 h 7483532"/>
              <a:gd name="connsiteX31" fmla="*/ 5639936 w 5729713"/>
              <a:gd name="connsiteY31" fmla="*/ 2396107 h 7483532"/>
              <a:gd name="connsiteX32" fmla="*/ 5515442 w 5729713"/>
              <a:gd name="connsiteY32" fmla="*/ 4429281 h 7483532"/>
              <a:gd name="connsiteX33" fmla="*/ 5508368 w 5729713"/>
              <a:gd name="connsiteY33" fmla="*/ 4544493 h 7483532"/>
              <a:gd name="connsiteX34" fmla="*/ 5485186 w 5729713"/>
              <a:gd name="connsiteY34" fmla="*/ 4983082 h 7483532"/>
              <a:gd name="connsiteX35" fmla="*/ 5351322 w 5729713"/>
              <a:gd name="connsiteY35" fmla="*/ 7444701 h 7483532"/>
              <a:gd name="connsiteX36" fmla="*/ 5307853 w 5729713"/>
              <a:gd name="connsiteY36" fmla="*/ 7483480 h 7483532"/>
              <a:gd name="connsiteX37" fmla="*/ 4475249 w 5729713"/>
              <a:gd name="connsiteY37" fmla="*/ 7439846 h 7483532"/>
              <a:gd name="connsiteX38" fmla="*/ 4475247 w 5729713"/>
              <a:gd name="connsiteY38" fmla="*/ 7439846 h 7483532"/>
              <a:gd name="connsiteX39" fmla="*/ 57561 w 5729713"/>
              <a:gd name="connsiteY39" fmla="*/ 7179080 h 7483532"/>
              <a:gd name="connsiteX40" fmla="*/ 5 w 5729713"/>
              <a:gd name="connsiteY4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569 w 5729713"/>
              <a:gd name="connsiteY14" fmla="*/ 1312191 h 7483532"/>
              <a:gd name="connsiteX15" fmla="*/ 5680437 w 5729713"/>
              <a:gd name="connsiteY15" fmla="*/ 1380880 h 7483532"/>
              <a:gd name="connsiteX16" fmla="*/ 5685817 w 5729713"/>
              <a:gd name="connsiteY16" fmla="*/ 1405761 h 7483532"/>
              <a:gd name="connsiteX17" fmla="*/ 5687161 w 5729713"/>
              <a:gd name="connsiteY17" fmla="*/ 1571576 h 7483532"/>
              <a:gd name="connsiteX18" fmla="*/ 5680495 w 5729713"/>
              <a:gd name="connsiteY18" fmla="*/ 1627866 h 7483532"/>
              <a:gd name="connsiteX19" fmla="*/ 5664813 w 5729713"/>
              <a:gd name="connsiteY19" fmla="*/ 1743947 h 7483532"/>
              <a:gd name="connsiteX20" fmla="*/ 5665821 w 5729713"/>
              <a:gd name="connsiteY20" fmla="*/ 1832929 h 7483532"/>
              <a:gd name="connsiteX21" fmla="*/ 5659718 w 5729713"/>
              <a:gd name="connsiteY21" fmla="*/ 1845841 h 7483532"/>
              <a:gd name="connsiteX22" fmla="*/ 5653228 w 5729713"/>
              <a:gd name="connsiteY22" fmla="*/ 1892539 h 7483532"/>
              <a:gd name="connsiteX23" fmla="*/ 5644927 w 5729713"/>
              <a:gd name="connsiteY23" fmla="*/ 1920016 h 7483532"/>
              <a:gd name="connsiteX24" fmla="*/ 5640018 w 5729713"/>
              <a:gd name="connsiteY24" fmla="*/ 2015998 h 7483532"/>
              <a:gd name="connsiteX25" fmla="*/ 5632778 w 5729713"/>
              <a:gd name="connsiteY25" fmla="*/ 2156974 h 7483532"/>
              <a:gd name="connsiteX26" fmla="*/ 5633023 w 5729713"/>
              <a:gd name="connsiteY26" fmla="*/ 2158031 h 7483532"/>
              <a:gd name="connsiteX27" fmla="*/ 5634869 w 5729713"/>
              <a:gd name="connsiteY27" fmla="*/ 2186458 h 7483532"/>
              <a:gd name="connsiteX28" fmla="*/ 5628870 w 5729713"/>
              <a:gd name="connsiteY28" fmla="*/ 2302550 h 7483532"/>
              <a:gd name="connsiteX29" fmla="*/ 5628739 w 5729713"/>
              <a:gd name="connsiteY29" fmla="*/ 2371239 h 7483532"/>
              <a:gd name="connsiteX30" fmla="*/ 5639936 w 5729713"/>
              <a:gd name="connsiteY30" fmla="*/ 2396107 h 7483532"/>
              <a:gd name="connsiteX31" fmla="*/ 5515442 w 5729713"/>
              <a:gd name="connsiteY31" fmla="*/ 4429281 h 7483532"/>
              <a:gd name="connsiteX32" fmla="*/ 5508368 w 5729713"/>
              <a:gd name="connsiteY32" fmla="*/ 4544493 h 7483532"/>
              <a:gd name="connsiteX33" fmla="*/ 5485186 w 5729713"/>
              <a:gd name="connsiteY33" fmla="*/ 4983082 h 7483532"/>
              <a:gd name="connsiteX34" fmla="*/ 5351322 w 5729713"/>
              <a:gd name="connsiteY34" fmla="*/ 7444701 h 7483532"/>
              <a:gd name="connsiteX35" fmla="*/ 5307853 w 5729713"/>
              <a:gd name="connsiteY35" fmla="*/ 7483480 h 7483532"/>
              <a:gd name="connsiteX36" fmla="*/ 4475249 w 5729713"/>
              <a:gd name="connsiteY36" fmla="*/ 7439846 h 7483532"/>
              <a:gd name="connsiteX37" fmla="*/ 4475247 w 5729713"/>
              <a:gd name="connsiteY37" fmla="*/ 7439846 h 7483532"/>
              <a:gd name="connsiteX38" fmla="*/ 57561 w 5729713"/>
              <a:gd name="connsiteY38" fmla="*/ 7179080 h 7483532"/>
              <a:gd name="connsiteX39" fmla="*/ 5 w 5729713"/>
              <a:gd name="connsiteY39"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40018 w 5729713"/>
              <a:gd name="connsiteY23" fmla="*/ 2015998 h 7483532"/>
              <a:gd name="connsiteX24" fmla="*/ 5632778 w 5729713"/>
              <a:gd name="connsiteY24" fmla="*/ 2156974 h 7483532"/>
              <a:gd name="connsiteX25" fmla="*/ 5633023 w 5729713"/>
              <a:gd name="connsiteY25" fmla="*/ 2158031 h 7483532"/>
              <a:gd name="connsiteX26" fmla="*/ 5634869 w 5729713"/>
              <a:gd name="connsiteY26" fmla="*/ 2186458 h 7483532"/>
              <a:gd name="connsiteX27" fmla="*/ 5628870 w 5729713"/>
              <a:gd name="connsiteY27" fmla="*/ 2302550 h 7483532"/>
              <a:gd name="connsiteX28" fmla="*/ 5628739 w 5729713"/>
              <a:gd name="connsiteY28" fmla="*/ 2371239 h 7483532"/>
              <a:gd name="connsiteX29" fmla="*/ 5639936 w 5729713"/>
              <a:gd name="connsiteY29" fmla="*/ 2396107 h 7483532"/>
              <a:gd name="connsiteX30" fmla="*/ 5515442 w 5729713"/>
              <a:gd name="connsiteY30" fmla="*/ 4429281 h 7483532"/>
              <a:gd name="connsiteX31" fmla="*/ 5508368 w 5729713"/>
              <a:gd name="connsiteY31" fmla="*/ 4544493 h 7483532"/>
              <a:gd name="connsiteX32" fmla="*/ 5485186 w 5729713"/>
              <a:gd name="connsiteY32" fmla="*/ 4983082 h 7483532"/>
              <a:gd name="connsiteX33" fmla="*/ 5351322 w 5729713"/>
              <a:gd name="connsiteY33" fmla="*/ 7444701 h 7483532"/>
              <a:gd name="connsiteX34" fmla="*/ 5307853 w 5729713"/>
              <a:gd name="connsiteY34" fmla="*/ 7483480 h 7483532"/>
              <a:gd name="connsiteX35" fmla="*/ 4475249 w 5729713"/>
              <a:gd name="connsiteY35" fmla="*/ 7439846 h 7483532"/>
              <a:gd name="connsiteX36" fmla="*/ 4475247 w 5729713"/>
              <a:gd name="connsiteY36" fmla="*/ 7439846 h 7483532"/>
              <a:gd name="connsiteX37" fmla="*/ 57561 w 5729713"/>
              <a:gd name="connsiteY37" fmla="*/ 7179080 h 7483532"/>
              <a:gd name="connsiteX38" fmla="*/ 5 w 5729713"/>
              <a:gd name="connsiteY38"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32778 w 5729713"/>
              <a:gd name="connsiteY23" fmla="*/ 2156974 h 7483532"/>
              <a:gd name="connsiteX24" fmla="*/ 5633023 w 5729713"/>
              <a:gd name="connsiteY24" fmla="*/ 2158031 h 7483532"/>
              <a:gd name="connsiteX25" fmla="*/ 5634869 w 5729713"/>
              <a:gd name="connsiteY25" fmla="*/ 2186458 h 7483532"/>
              <a:gd name="connsiteX26" fmla="*/ 5628870 w 5729713"/>
              <a:gd name="connsiteY26" fmla="*/ 2302550 h 7483532"/>
              <a:gd name="connsiteX27" fmla="*/ 5628739 w 5729713"/>
              <a:gd name="connsiteY27" fmla="*/ 2371239 h 7483532"/>
              <a:gd name="connsiteX28" fmla="*/ 5639936 w 5729713"/>
              <a:gd name="connsiteY28" fmla="*/ 2396107 h 7483532"/>
              <a:gd name="connsiteX29" fmla="*/ 5515442 w 5729713"/>
              <a:gd name="connsiteY29" fmla="*/ 4429281 h 7483532"/>
              <a:gd name="connsiteX30" fmla="*/ 5508368 w 5729713"/>
              <a:gd name="connsiteY30" fmla="*/ 4544493 h 7483532"/>
              <a:gd name="connsiteX31" fmla="*/ 5485186 w 5729713"/>
              <a:gd name="connsiteY31" fmla="*/ 4983082 h 7483532"/>
              <a:gd name="connsiteX32" fmla="*/ 5351322 w 5729713"/>
              <a:gd name="connsiteY32" fmla="*/ 7444701 h 7483532"/>
              <a:gd name="connsiteX33" fmla="*/ 5307853 w 5729713"/>
              <a:gd name="connsiteY33" fmla="*/ 7483480 h 7483532"/>
              <a:gd name="connsiteX34" fmla="*/ 4475249 w 5729713"/>
              <a:gd name="connsiteY34" fmla="*/ 7439846 h 7483532"/>
              <a:gd name="connsiteX35" fmla="*/ 4475247 w 5729713"/>
              <a:gd name="connsiteY35" fmla="*/ 7439846 h 7483532"/>
              <a:gd name="connsiteX36" fmla="*/ 57561 w 5729713"/>
              <a:gd name="connsiteY36" fmla="*/ 7179080 h 7483532"/>
              <a:gd name="connsiteX37" fmla="*/ 5 w 5729713"/>
              <a:gd name="connsiteY37"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685602 w 5729713"/>
              <a:gd name="connsiteY9" fmla="*/ 1118408 h 7483532"/>
              <a:gd name="connsiteX10" fmla="*/ 5683406 w 5729713"/>
              <a:gd name="connsiteY10" fmla="*/ 1162019 h 7483532"/>
              <a:gd name="connsiteX11" fmla="*/ 5684721 w 5729713"/>
              <a:gd name="connsiteY11" fmla="*/ 1167671 h 7483532"/>
              <a:gd name="connsiteX12" fmla="*/ 5686567 w 5729713"/>
              <a:gd name="connsiteY12" fmla="*/ 1196099 h 7483532"/>
              <a:gd name="connsiteX13" fmla="*/ 5680437 w 5729713"/>
              <a:gd name="connsiteY13" fmla="*/ 1380880 h 7483532"/>
              <a:gd name="connsiteX14" fmla="*/ 5685817 w 5729713"/>
              <a:gd name="connsiteY14" fmla="*/ 1405761 h 7483532"/>
              <a:gd name="connsiteX15" fmla="*/ 5687161 w 5729713"/>
              <a:gd name="connsiteY15" fmla="*/ 1571576 h 7483532"/>
              <a:gd name="connsiteX16" fmla="*/ 5680495 w 5729713"/>
              <a:gd name="connsiteY16" fmla="*/ 1627866 h 7483532"/>
              <a:gd name="connsiteX17" fmla="*/ 5664813 w 5729713"/>
              <a:gd name="connsiteY17" fmla="*/ 1743947 h 7483532"/>
              <a:gd name="connsiteX18" fmla="*/ 5665821 w 5729713"/>
              <a:gd name="connsiteY18" fmla="*/ 1832929 h 7483532"/>
              <a:gd name="connsiteX19" fmla="*/ 5659718 w 5729713"/>
              <a:gd name="connsiteY19" fmla="*/ 1845841 h 7483532"/>
              <a:gd name="connsiteX20" fmla="*/ 5653228 w 5729713"/>
              <a:gd name="connsiteY20" fmla="*/ 1892539 h 7483532"/>
              <a:gd name="connsiteX21" fmla="*/ 5644927 w 5729713"/>
              <a:gd name="connsiteY21" fmla="*/ 1920016 h 7483532"/>
              <a:gd name="connsiteX22" fmla="*/ 5632778 w 5729713"/>
              <a:gd name="connsiteY22" fmla="*/ 2156974 h 7483532"/>
              <a:gd name="connsiteX23" fmla="*/ 5633023 w 5729713"/>
              <a:gd name="connsiteY23" fmla="*/ 2158031 h 7483532"/>
              <a:gd name="connsiteX24" fmla="*/ 5634869 w 5729713"/>
              <a:gd name="connsiteY24" fmla="*/ 2186458 h 7483532"/>
              <a:gd name="connsiteX25" fmla="*/ 5628870 w 5729713"/>
              <a:gd name="connsiteY25" fmla="*/ 2302550 h 7483532"/>
              <a:gd name="connsiteX26" fmla="*/ 5628739 w 5729713"/>
              <a:gd name="connsiteY26" fmla="*/ 2371239 h 7483532"/>
              <a:gd name="connsiteX27" fmla="*/ 5639936 w 5729713"/>
              <a:gd name="connsiteY27" fmla="*/ 2396107 h 7483532"/>
              <a:gd name="connsiteX28" fmla="*/ 5515442 w 5729713"/>
              <a:gd name="connsiteY28" fmla="*/ 4429281 h 7483532"/>
              <a:gd name="connsiteX29" fmla="*/ 5508368 w 5729713"/>
              <a:gd name="connsiteY29" fmla="*/ 4544493 h 7483532"/>
              <a:gd name="connsiteX30" fmla="*/ 5485186 w 5729713"/>
              <a:gd name="connsiteY30" fmla="*/ 4983082 h 7483532"/>
              <a:gd name="connsiteX31" fmla="*/ 5351322 w 5729713"/>
              <a:gd name="connsiteY31" fmla="*/ 7444701 h 7483532"/>
              <a:gd name="connsiteX32" fmla="*/ 5307853 w 5729713"/>
              <a:gd name="connsiteY32" fmla="*/ 7483480 h 7483532"/>
              <a:gd name="connsiteX33" fmla="*/ 4475249 w 5729713"/>
              <a:gd name="connsiteY33" fmla="*/ 7439846 h 7483532"/>
              <a:gd name="connsiteX34" fmla="*/ 4475247 w 5729713"/>
              <a:gd name="connsiteY34" fmla="*/ 7439846 h 7483532"/>
              <a:gd name="connsiteX35" fmla="*/ 57561 w 5729713"/>
              <a:gd name="connsiteY35" fmla="*/ 7179080 h 7483532"/>
              <a:gd name="connsiteX36" fmla="*/ 5 w 5729713"/>
              <a:gd name="connsiteY36"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685602 w 5729713"/>
              <a:gd name="connsiteY8" fmla="*/ 1118408 h 7483532"/>
              <a:gd name="connsiteX9" fmla="*/ 5683406 w 5729713"/>
              <a:gd name="connsiteY9" fmla="*/ 1162019 h 7483532"/>
              <a:gd name="connsiteX10" fmla="*/ 5684721 w 5729713"/>
              <a:gd name="connsiteY10" fmla="*/ 1167671 h 7483532"/>
              <a:gd name="connsiteX11" fmla="*/ 5686567 w 5729713"/>
              <a:gd name="connsiteY11" fmla="*/ 1196099 h 7483532"/>
              <a:gd name="connsiteX12" fmla="*/ 5680437 w 5729713"/>
              <a:gd name="connsiteY12" fmla="*/ 1380880 h 7483532"/>
              <a:gd name="connsiteX13" fmla="*/ 5685817 w 5729713"/>
              <a:gd name="connsiteY13" fmla="*/ 1405761 h 7483532"/>
              <a:gd name="connsiteX14" fmla="*/ 5687161 w 5729713"/>
              <a:gd name="connsiteY14" fmla="*/ 1571576 h 7483532"/>
              <a:gd name="connsiteX15" fmla="*/ 5680495 w 5729713"/>
              <a:gd name="connsiteY15" fmla="*/ 1627866 h 7483532"/>
              <a:gd name="connsiteX16" fmla="*/ 5664813 w 5729713"/>
              <a:gd name="connsiteY16" fmla="*/ 1743947 h 7483532"/>
              <a:gd name="connsiteX17" fmla="*/ 5665821 w 5729713"/>
              <a:gd name="connsiteY17" fmla="*/ 1832929 h 7483532"/>
              <a:gd name="connsiteX18" fmla="*/ 5659718 w 5729713"/>
              <a:gd name="connsiteY18" fmla="*/ 1845841 h 7483532"/>
              <a:gd name="connsiteX19" fmla="*/ 5653228 w 5729713"/>
              <a:gd name="connsiteY19" fmla="*/ 1892539 h 7483532"/>
              <a:gd name="connsiteX20" fmla="*/ 5644927 w 5729713"/>
              <a:gd name="connsiteY20" fmla="*/ 1920016 h 7483532"/>
              <a:gd name="connsiteX21" fmla="*/ 5632778 w 5729713"/>
              <a:gd name="connsiteY21" fmla="*/ 2156974 h 7483532"/>
              <a:gd name="connsiteX22" fmla="*/ 5633023 w 5729713"/>
              <a:gd name="connsiteY22" fmla="*/ 2158031 h 7483532"/>
              <a:gd name="connsiteX23" fmla="*/ 5634869 w 5729713"/>
              <a:gd name="connsiteY23" fmla="*/ 2186458 h 7483532"/>
              <a:gd name="connsiteX24" fmla="*/ 5628870 w 5729713"/>
              <a:gd name="connsiteY24" fmla="*/ 2302550 h 7483532"/>
              <a:gd name="connsiteX25" fmla="*/ 5628739 w 5729713"/>
              <a:gd name="connsiteY25" fmla="*/ 2371239 h 7483532"/>
              <a:gd name="connsiteX26" fmla="*/ 5639936 w 5729713"/>
              <a:gd name="connsiteY26" fmla="*/ 2396107 h 7483532"/>
              <a:gd name="connsiteX27" fmla="*/ 5515442 w 5729713"/>
              <a:gd name="connsiteY27" fmla="*/ 4429281 h 7483532"/>
              <a:gd name="connsiteX28" fmla="*/ 5508368 w 5729713"/>
              <a:gd name="connsiteY28" fmla="*/ 4544493 h 7483532"/>
              <a:gd name="connsiteX29" fmla="*/ 5485186 w 5729713"/>
              <a:gd name="connsiteY29" fmla="*/ 4983082 h 7483532"/>
              <a:gd name="connsiteX30" fmla="*/ 5351322 w 5729713"/>
              <a:gd name="connsiteY30" fmla="*/ 7444701 h 7483532"/>
              <a:gd name="connsiteX31" fmla="*/ 5307853 w 5729713"/>
              <a:gd name="connsiteY31" fmla="*/ 7483480 h 7483532"/>
              <a:gd name="connsiteX32" fmla="*/ 4475249 w 5729713"/>
              <a:gd name="connsiteY32" fmla="*/ 7439846 h 7483532"/>
              <a:gd name="connsiteX33" fmla="*/ 4475247 w 5729713"/>
              <a:gd name="connsiteY33" fmla="*/ 7439846 h 7483532"/>
              <a:gd name="connsiteX34" fmla="*/ 57561 w 5729713"/>
              <a:gd name="connsiteY34" fmla="*/ 7179080 h 7483532"/>
              <a:gd name="connsiteX35" fmla="*/ 5 w 5729713"/>
              <a:gd name="connsiteY35"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5817 w 5729713"/>
              <a:gd name="connsiteY12" fmla="*/ 1405761 h 7483532"/>
              <a:gd name="connsiteX13" fmla="*/ 5687161 w 5729713"/>
              <a:gd name="connsiteY13" fmla="*/ 1571576 h 7483532"/>
              <a:gd name="connsiteX14" fmla="*/ 5680495 w 5729713"/>
              <a:gd name="connsiteY14" fmla="*/ 1627866 h 7483532"/>
              <a:gd name="connsiteX15" fmla="*/ 5664813 w 5729713"/>
              <a:gd name="connsiteY15" fmla="*/ 1743947 h 7483532"/>
              <a:gd name="connsiteX16" fmla="*/ 5665821 w 5729713"/>
              <a:gd name="connsiteY16" fmla="*/ 1832929 h 7483532"/>
              <a:gd name="connsiteX17" fmla="*/ 5659718 w 5729713"/>
              <a:gd name="connsiteY17" fmla="*/ 1845841 h 7483532"/>
              <a:gd name="connsiteX18" fmla="*/ 5653228 w 5729713"/>
              <a:gd name="connsiteY18" fmla="*/ 1892539 h 7483532"/>
              <a:gd name="connsiteX19" fmla="*/ 5644927 w 5729713"/>
              <a:gd name="connsiteY19" fmla="*/ 1920016 h 7483532"/>
              <a:gd name="connsiteX20" fmla="*/ 5632778 w 5729713"/>
              <a:gd name="connsiteY20" fmla="*/ 2156974 h 7483532"/>
              <a:gd name="connsiteX21" fmla="*/ 5633023 w 5729713"/>
              <a:gd name="connsiteY21" fmla="*/ 2158031 h 7483532"/>
              <a:gd name="connsiteX22" fmla="*/ 5634869 w 5729713"/>
              <a:gd name="connsiteY22" fmla="*/ 2186458 h 7483532"/>
              <a:gd name="connsiteX23" fmla="*/ 5628870 w 5729713"/>
              <a:gd name="connsiteY23" fmla="*/ 2302550 h 7483532"/>
              <a:gd name="connsiteX24" fmla="*/ 5628739 w 5729713"/>
              <a:gd name="connsiteY24" fmla="*/ 2371239 h 7483532"/>
              <a:gd name="connsiteX25" fmla="*/ 5639936 w 5729713"/>
              <a:gd name="connsiteY25" fmla="*/ 2396107 h 7483532"/>
              <a:gd name="connsiteX26" fmla="*/ 5515442 w 5729713"/>
              <a:gd name="connsiteY26" fmla="*/ 4429281 h 7483532"/>
              <a:gd name="connsiteX27" fmla="*/ 5508368 w 5729713"/>
              <a:gd name="connsiteY27" fmla="*/ 4544493 h 7483532"/>
              <a:gd name="connsiteX28" fmla="*/ 5485186 w 5729713"/>
              <a:gd name="connsiteY28" fmla="*/ 4983082 h 7483532"/>
              <a:gd name="connsiteX29" fmla="*/ 5351322 w 5729713"/>
              <a:gd name="connsiteY29" fmla="*/ 7444701 h 7483532"/>
              <a:gd name="connsiteX30" fmla="*/ 5307853 w 5729713"/>
              <a:gd name="connsiteY30" fmla="*/ 7483480 h 7483532"/>
              <a:gd name="connsiteX31" fmla="*/ 4475249 w 5729713"/>
              <a:gd name="connsiteY31" fmla="*/ 7439846 h 7483532"/>
              <a:gd name="connsiteX32" fmla="*/ 4475247 w 5729713"/>
              <a:gd name="connsiteY32" fmla="*/ 7439846 h 7483532"/>
              <a:gd name="connsiteX33" fmla="*/ 57561 w 5729713"/>
              <a:gd name="connsiteY33" fmla="*/ 7179080 h 7483532"/>
              <a:gd name="connsiteX34" fmla="*/ 5 w 5729713"/>
              <a:gd name="connsiteY34"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7161 w 5729713"/>
              <a:gd name="connsiteY12" fmla="*/ 1571576 h 7483532"/>
              <a:gd name="connsiteX13" fmla="*/ 5680495 w 5729713"/>
              <a:gd name="connsiteY13" fmla="*/ 1627866 h 7483532"/>
              <a:gd name="connsiteX14" fmla="*/ 5664813 w 5729713"/>
              <a:gd name="connsiteY14" fmla="*/ 1743947 h 7483532"/>
              <a:gd name="connsiteX15" fmla="*/ 5665821 w 5729713"/>
              <a:gd name="connsiteY15" fmla="*/ 1832929 h 7483532"/>
              <a:gd name="connsiteX16" fmla="*/ 5659718 w 5729713"/>
              <a:gd name="connsiteY16" fmla="*/ 1845841 h 7483532"/>
              <a:gd name="connsiteX17" fmla="*/ 5653228 w 5729713"/>
              <a:gd name="connsiteY17" fmla="*/ 1892539 h 7483532"/>
              <a:gd name="connsiteX18" fmla="*/ 5644927 w 5729713"/>
              <a:gd name="connsiteY18" fmla="*/ 1920016 h 7483532"/>
              <a:gd name="connsiteX19" fmla="*/ 5632778 w 5729713"/>
              <a:gd name="connsiteY19" fmla="*/ 2156974 h 7483532"/>
              <a:gd name="connsiteX20" fmla="*/ 5633023 w 5729713"/>
              <a:gd name="connsiteY20" fmla="*/ 2158031 h 7483532"/>
              <a:gd name="connsiteX21" fmla="*/ 5634869 w 5729713"/>
              <a:gd name="connsiteY21" fmla="*/ 2186458 h 7483532"/>
              <a:gd name="connsiteX22" fmla="*/ 5628870 w 5729713"/>
              <a:gd name="connsiteY22" fmla="*/ 2302550 h 7483532"/>
              <a:gd name="connsiteX23" fmla="*/ 5628739 w 5729713"/>
              <a:gd name="connsiteY23" fmla="*/ 2371239 h 7483532"/>
              <a:gd name="connsiteX24" fmla="*/ 5639936 w 5729713"/>
              <a:gd name="connsiteY24" fmla="*/ 2396107 h 7483532"/>
              <a:gd name="connsiteX25" fmla="*/ 5515442 w 5729713"/>
              <a:gd name="connsiteY25" fmla="*/ 4429281 h 7483532"/>
              <a:gd name="connsiteX26" fmla="*/ 5508368 w 5729713"/>
              <a:gd name="connsiteY26" fmla="*/ 4544493 h 7483532"/>
              <a:gd name="connsiteX27" fmla="*/ 5485186 w 5729713"/>
              <a:gd name="connsiteY27" fmla="*/ 4983082 h 7483532"/>
              <a:gd name="connsiteX28" fmla="*/ 5351322 w 5729713"/>
              <a:gd name="connsiteY28" fmla="*/ 7444701 h 7483532"/>
              <a:gd name="connsiteX29" fmla="*/ 5307853 w 5729713"/>
              <a:gd name="connsiteY29" fmla="*/ 7483480 h 7483532"/>
              <a:gd name="connsiteX30" fmla="*/ 4475249 w 5729713"/>
              <a:gd name="connsiteY30" fmla="*/ 7439846 h 7483532"/>
              <a:gd name="connsiteX31" fmla="*/ 4475247 w 5729713"/>
              <a:gd name="connsiteY31" fmla="*/ 7439846 h 7483532"/>
              <a:gd name="connsiteX32" fmla="*/ 57561 w 5729713"/>
              <a:gd name="connsiteY32" fmla="*/ 7179080 h 7483532"/>
              <a:gd name="connsiteX33" fmla="*/ 5 w 5729713"/>
              <a:gd name="connsiteY33"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6567 w 5729713"/>
              <a:gd name="connsiteY9" fmla="*/ 1196099 h 7483532"/>
              <a:gd name="connsiteX10" fmla="*/ 5680437 w 5729713"/>
              <a:gd name="connsiteY10" fmla="*/ 1380880 h 7483532"/>
              <a:gd name="connsiteX11" fmla="*/ 5687161 w 5729713"/>
              <a:gd name="connsiteY11" fmla="*/ 1571576 h 7483532"/>
              <a:gd name="connsiteX12" fmla="*/ 5680495 w 5729713"/>
              <a:gd name="connsiteY12" fmla="*/ 1627866 h 7483532"/>
              <a:gd name="connsiteX13" fmla="*/ 5664813 w 5729713"/>
              <a:gd name="connsiteY13" fmla="*/ 1743947 h 7483532"/>
              <a:gd name="connsiteX14" fmla="*/ 5665821 w 5729713"/>
              <a:gd name="connsiteY14" fmla="*/ 1832929 h 7483532"/>
              <a:gd name="connsiteX15" fmla="*/ 5659718 w 5729713"/>
              <a:gd name="connsiteY15" fmla="*/ 1845841 h 7483532"/>
              <a:gd name="connsiteX16" fmla="*/ 5653228 w 5729713"/>
              <a:gd name="connsiteY16" fmla="*/ 1892539 h 7483532"/>
              <a:gd name="connsiteX17" fmla="*/ 5644927 w 5729713"/>
              <a:gd name="connsiteY17" fmla="*/ 1920016 h 7483532"/>
              <a:gd name="connsiteX18" fmla="*/ 5632778 w 5729713"/>
              <a:gd name="connsiteY18" fmla="*/ 2156974 h 7483532"/>
              <a:gd name="connsiteX19" fmla="*/ 5633023 w 5729713"/>
              <a:gd name="connsiteY19" fmla="*/ 2158031 h 7483532"/>
              <a:gd name="connsiteX20" fmla="*/ 5634869 w 5729713"/>
              <a:gd name="connsiteY20" fmla="*/ 2186458 h 7483532"/>
              <a:gd name="connsiteX21" fmla="*/ 5628870 w 5729713"/>
              <a:gd name="connsiteY21" fmla="*/ 2302550 h 7483532"/>
              <a:gd name="connsiteX22" fmla="*/ 5628739 w 5729713"/>
              <a:gd name="connsiteY22" fmla="*/ 2371239 h 7483532"/>
              <a:gd name="connsiteX23" fmla="*/ 5639936 w 5729713"/>
              <a:gd name="connsiteY23" fmla="*/ 2396107 h 7483532"/>
              <a:gd name="connsiteX24" fmla="*/ 5515442 w 5729713"/>
              <a:gd name="connsiteY24" fmla="*/ 4429281 h 7483532"/>
              <a:gd name="connsiteX25" fmla="*/ 5508368 w 5729713"/>
              <a:gd name="connsiteY25" fmla="*/ 4544493 h 7483532"/>
              <a:gd name="connsiteX26" fmla="*/ 5485186 w 5729713"/>
              <a:gd name="connsiteY26" fmla="*/ 4983082 h 7483532"/>
              <a:gd name="connsiteX27" fmla="*/ 5351322 w 5729713"/>
              <a:gd name="connsiteY27" fmla="*/ 7444701 h 7483532"/>
              <a:gd name="connsiteX28" fmla="*/ 5307853 w 5729713"/>
              <a:gd name="connsiteY28" fmla="*/ 7483480 h 7483532"/>
              <a:gd name="connsiteX29" fmla="*/ 4475249 w 5729713"/>
              <a:gd name="connsiteY29" fmla="*/ 7439846 h 7483532"/>
              <a:gd name="connsiteX30" fmla="*/ 4475247 w 5729713"/>
              <a:gd name="connsiteY30" fmla="*/ 7439846 h 7483532"/>
              <a:gd name="connsiteX31" fmla="*/ 57561 w 5729713"/>
              <a:gd name="connsiteY31" fmla="*/ 7179080 h 7483532"/>
              <a:gd name="connsiteX32" fmla="*/ 5 w 5729713"/>
              <a:gd name="connsiteY32"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3023 w 5729713"/>
              <a:gd name="connsiteY18" fmla="*/ 2158031 h 7483532"/>
              <a:gd name="connsiteX19" fmla="*/ 5634869 w 5729713"/>
              <a:gd name="connsiteY19" fmla="*/ 2186458 h 7483532"/>
              <a:gd name="connsiteX20" fmla="*/ 5628870 w 5729713"/>
              <a:gd name="connsiteY20" fmla="*/ 2302550 h 7483532"/>
              <a:gd name="connsiteX21" fmla="*/ 5628739 w 5729713"/>
              <a:gd name="connsiteY21" fmla="*/ 2371239 h 7483532"/>
              <a:gd name="connsiteX22" fmla="*/ 5639936 w 5729713"/>
              <a:gd name="connsiteY22" fmla="*/ 2396107 h 7483532"/>
              <a:gd name="connsiteX23" fmla="*/ 5515442 w 5729713"/>
              <a:gd name="connsiteY23" fmla="*/ 4429281 h 7483532"/>
              <a:gd name="connsiteX24" fmla="*/ 5508368 w 5729713"/>
              <a:gd name="connsiteY24" fmla="*/ 4544493 h 7483532"/>
              <a:gd name="connsiteX25" fmla="*/ 5485186 w 5729713"/>
              <a:gd name="connsiteY25" fmla="*/ 4983082 h 7483532"/>
              <a:gd name="connsiteX26" fmla="*/ 5351322 w 5729713"/>
              <a:gd name="connsiteY26" fmla="*/ 7444701 h 7483532"/>
              <a:gd name="connsiteX27" fmla="*/ 5307853 w 5729713"/>
              <a:gd name="connsiteY27" fmla="*/ 7483480 h 7483532"/>
              <a:gd name="connsiteX28" fmla="*/ 4475249 w 5729713"/>
              <a:gd name="connsiteY28" fmla="*/ 7439846 h 7483532"/>
              <a:gd name="connsiteX29" fmla="*/ 4475247 w 5729713"/>
              <a:gd name="connsiteY29" fmla="*/ 7439846 h 7483532"/>
              <a:gd name="connsiteX30" fmla="*/ 57561 w 5729713"/>
              <a:gd name="connsiteY30" fmla="*/ 7179080 h 7483532"/>
              <a:gd name="connsiteX31" fmla="*/ 5 w 5729713"/>
              <a:gd name="connsiteY3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4869 w 5729713"/>
              <a:gd name="connsiteY18" fmla="*/ 2186458 h 7483532"/>
              <a:gd name="connsiteX19" fmla="*/ 5628870 w 5729713"/>
              <a:gd name="connsiteY19" fmla="*/ 2302550 h 7483532"/>
              <a:gd name="connsiteX20" fmla="*/ 5628739 w 5729713"/>
              <a:gd name="connsiteY20" fmla="*/ 2371239 h 7483532"/>
              <a:gd name="connsiteX21" fmla="*/ 5639936 w 5729713"/>
              <a:gd name="connsiteY21" fmla="*/ 2396107 h 7483532"/>
              <a:gd name="connsiteX22" fmla="*/ 5515442 w 5729713"/>
              <a:gd name="connsiteY22" fmla="*/ 4429281 h 7483532"/>
              <a:gd name="connsiteX23" fmla="*/ 5508368 w 5729713"/>
              <a:gd name="connsiteY23" fmla="*/ 4544493 h 7483532"/>
              <a:gd name="connsiteX24" fmla="*/ 5485186 w 5729713"/>
              <a:gd name="connsiteY24" fmla="*/ 4983082 h 7483532"/>
              <a:gd name="connsiteX25" fmla="*/ 5351322 w 5729713"/>
              <a:gd name="connsiteY25" fmla="*/ 7444701 h 7483532"/>
              <a:gd name="connsiteX26" fmla="*/ 5307853 w 5729713"/>
              <a:gd name="connsiteY26" fmla="*/ 7483480 h 7483532"/>
              <a:gd name="connsiteX27" fmla="*/ 4475249 w 5729713"/>
              <a:gd name="connsiteY27" fmla="*/ 7439846 h 7483532"/>
              <a:gd name="connsiteX28" fmla="*/ 4475247 w 5729713"/>
              <a:gd name="connsiteY28" fmla="*/ 7439846 h 7483532"/>
              <a:gd name="connsiteX29" fmla="*/ 57561 w 5729713"/>
              <a:gd name="connsiteY29" fmla="*/ 7179080 h 7483532"/>
              <a:gd name="connsiteX30" fmla="*/ 5 w 5729713"/>
              <a:gd name="connsiteY3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3228 w 5729713"/>
              <a:gd name="connsiteY14" fmla="*/ 1892539 h 7483532"/>
              <a:gd name="connsiteX15" fmla="*/ 5644927 w 5729713"/>
              <a:gd name="connsiteY15" fmla="*/ 1920016 h 7483532"/>
              <a:gd name="connsiteX16" fmla="*/ 5632778 w 5729713"/>
              <a:gd name="connsiteY16" fmla="*/ 2156974 h 7483532"/>
              <a:gd name="connsiteX17" fmla="*/ 5634869 w 5729713"/>
              <a:gd name="connsiteY17" fmla="*/ 2186458 h 7483532"/>
              <a:gd name="connsiteX18" fmla="*/ 5628870 w 5729713"/>
              <a:gd name="connsiteY18" fmla="*/ 2302550 h 7483532"/>
              <a:gd name="connsiteX19" fmla="*/ 5628739 w 5729713"/>
              <a:gd name="connsiteY19" fmla="*/ 2371239 h 7483532"/>
              <a:gd name="connsiteX20" fmla="*/ 5639936 w 5729713"/>
              <a:gd name="connsiteY20" fmla="*/ 2396107 h 7483532"/>
              <a:gd name="connsiteX21" fmla="*/ 5515442 w 5729713"/>
              <a:gd name="connsiteY21" fmla="*/ 4429281 h 7483532"/>
              <a:gd name="connsiteX22" fmla="*/ 5508368 w 5729713"/>
              <a:gd name="connsiteY22" fmla="*/ 4544493 h 7483532"/>
              <a:gd name="connsiteX23" fmla="*/ 5485186 w 5729713"/>
              <a:gd name="connsiteY23" fmla="*/ 4983082 h 7483532"/>
              <a:gd name="connsiteX24" fmla="*/ 5351322 w 5729713"/>
              <a:gd name="connsiteY24" fmla="*/ 7444701 h 7483532"/>
              <a:gd name="connsiteX25" fmla="*/ 5307853 w 5729713"/>
              <a:gd name="connsiteY25" fmla="*/ 7483480 h 7483532"/>
              <a:gd name="connsiteX26" fmla="*/ 4475249 w 5729713"/>
              <a:gd name="connsiteY26" fmla="*/ 7439846 h 7483532"/>
              <a:gd name="connsiteX27" fmla="*/ 4475247 w 5729713"/>
              <a:gd name="connsiteY27" fmla="*/ 7439846 h 7483532"/>
              <a:gd name="connsiteX28" fmla="*/ 57561 w 5729713"/>
              <a:gd name="connsiteY28" fmla="*/ 7179080 h 7483532"/>
              <a:gd name="connsiteX29" fmla="*/ 5 w 5729713"/>
              <a:gd name="connsiteY29" fmla="*/ 7163519 h 748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9713" h="7483532">
                <a:moveTo>
                  <a:pt x="5" y="7163519"/>
                </a:moveTo>
                <a:cubicBezTo>
                  <a:pt x="118159" y="4794705"/>
                  <a:pt x="310880" y="1250972"/>
                  <a:pt x="354466" y="57078"/>
                </a:cubicBezTo>
                <a:cubicBezTo>
                  <a:pt x="357512" y="-26357"/>
                  <a:pt x="387520" y="5940"/>
                  <a:pt x="410296" y="7134"/>
                </a:cubicBezTo>
                <a:lnTo>
                  <a:pt x="1242894" y="50768"/>
                </a:lnTo>
                <a:cubicBezTo>
                  <a:pt x="1242896" y="50767"/>
                  <a:pt x="1242899" y="50766"/>
                  <a:pt x="1242901" y="50765"/>
                </a:cubicBezTo>
                <a:lnTo>
                  <a:pt x="5719942" y="314477"/>
                </a:lnTo>
                <a:lnTo>
                  <a:pt x="5729713" y="317414"/>
                </a:lnTo>
                <a:cubicBezTo>
                  <a:pt x="5723990" y="451403"/>
                  <a:pt x="5693320" y="977641"/>
                  <a:pt x="5685602" y="1118408"/>
                </a:cubicBezTo>
                <a:cubicBezTo>
                  <a:pt x="5685924" y="1144305"/>
                  <a:pt x="5686245" y="1170202"/>
                  <a:pt x="5686567" y="1196099"/>
                </a:cubicBezTo>
                <a:cubicBezTo>
                  <a:pt x="5685853" y="1231634"/>
                  <a:pt x="5680562" y="1345936"/>
                  <a:pt x="5680437" y="1380880"/>
                </a:cubicBezTo>
                <a:cubicBezTo>
                  <a:pt x="5680536" y="1443459"/>
                  <a:pt x="5687151" y="1530412"/>
                  <a:pt x="5687161" y="1571576"/>
                </a:cubicBezTo>
                <a:cubicBezTo>
                  <a:pt x="5686794" y="1584784"/>
                  <a:pt x="5680862" y="1614657"/>
                  <a:pt x="5680495" y="1627866"/>
                </a:cubicBezTo>
                <a:cubicBezTo>
                  <a:pt x="5674569" y="1690263"/>
                  <a:pt x="5670918" y="1705451"/>
                  <a:pt x="5664813" y="1743947"/>
                </a:cubicBezTo>
                <a:lnTo>
                  <a:pt x="5665821" y="1832929"/>
                </a:lnTo>
                <a:lnTo>
                  <a:pt x="5653228" y="1892539"/>
                </a:lnTo>
                <a:lnTo>
                  <a:pt x="5644927" y="1920016"/>
                </a:lnTo>
                <a:lnTo>
                  <a:pt x="5632778" y="2156974"/>
                </a:lnTo>
                <a:cubicBezTo>
                  <a:pt x="5631102" y="2201381"/>
                  <a:pt x="5635520" y="2162195"/>
                  <a:pt x="5634869" y="2186458"/>
                </a:cubicBezTo>
                <a:cubicBezTo>
                  <a:pt x="5621319" y="2218626"/>
                  <a:pt x="5646894" y="2262634"/>
                  <a:pt x="5628870" y="2302550"/>
                </a:cubicBezTo>
                <a:cubicBezTo>
                  <a:pt x="5624211" y="2317231"/>
                  <a:pt x="5621846" y="2362657"/>
                  <a:pt x="5628739" y="2371239"/>
                </a:cubicBezTo>
                <a:cubicBezTo>
                  <a:pt x="5629758" y="2380709"/>
                  <a:pt x="5632254" y="2391749"/>
                  <a:pt x="5639936" y="2396107"/>
                </a:cubicBezTo>
                <a:cubicBezTo>
                  <a:pt x="5618133" y="2750044"/>
                  <a:pt x="5568708" y="3560972"/>
                  <a:pt x="5515442" y="4429281"/>
                </a:cubicBezTo>
                <a:lnTo>
                  <a:pt x="5508368" y="4544493"/>
                </a:lnTo>
                <a:lnTo>
                  <a:pt x="5485186" y="4983082"/>
                </a:lnTo>
                <a:cubicBezTo>
                  <a:pt x="5428494" y="6052470"/>
                  <a:pt x="5377353" y="6997409"/>
                  <a:pt x="5351322" y="7444701"/>
                </a:cubicBezTo>
                <a:cubicBezTo>
                  <a:pt x="5350007" y="7467302"/>
                  <a:pt x="5330607" y="7484614"/>
                  <a:pt x="5307853" y="7483480"/>
                </a:cubicBezTo>
                <a:lnTo>
                  <a:pt x="4475249" y="7439846"/>
                </a:lnTo>
                <a:lnTo>
                  <a:pt x="4475247" y="7439846"/>
                </a:lnTo>
                <a:lnTo>
                  <a:pt x="57561" y="7179080"/>
                </a:lnTo>
                <a:cubicBezTo>
                  <a:pt x="50476" y="7171262"/>
                  <a:pt x="-556" y="7174849"/>
                  <a:pt x="5" y="716351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descr="Afbeelding met tekst&#10;&#10;Automatisch gegenereerde beschrijving">
            <a:extLst>
              <a:ext uri="{FF2B5EF4-FFF2-40B4-BE49-F238E27FC236}">
                <a16:creationId xmlns:a16="http://schemas.microsoft.com/office/drawing/2014/main" id="{52E2025F-1249-D69E-A263-0564F439EBD4}"/>
              </a:ext>
            </a:extLst>
          </p:cNvPr>
          <p:cNvPicPr>
            <a:picLocks noGrp="1" noChangeAspect="1"/>
          </p:cNvPicPr>
          <p:nvPr>
            <p:ph idx="1"/>
          </p:nvPr>
        </p:nvPicPr>
        <p:blipFill rotWithShape="1">
          <a:blip r:embed="rId3"/>
          <a:srcRect b="15730"/>
          <a:stretch/>
        </p:blipFill>
        <p:spPr>
          <a:xfrm rot="151251">
            <a:off x="4506166" y="1367951"/>
            <a:ext cx="6814585" cy="3833218"/>
          </a:xfrm>
          <a:prstGeom prst="rect">
            <a:avLst/>
          </a:prstGeom>
        </p:spPr>
      </p:pic>
      <p:sp>
        <p:nvSpPr>
          <p:cNvPr id="2" name="Titel 1">
            <a:extLst>
              <a:ext uri="{FF2B5EF4-FFF2-40B4-BE49-F238E27FC236}">
                <a16:creationId xmlns:a16="http://schemas.microsoft.com/office/drawing/2014/main" id="{EBC929D4-B608-7DED-10AA-219C2B89D3E6}"/>
              </a:ext>
            </a:extLst>
          </p:cNvPr>
          <p:cNvSpPr>
            <a:spLocks noGrp="1"/>
          </p:cNvSpPr>
          <p:nvPr>
            <p:ph type="title"/>
          </p:nvPr>
        </p:nvSpPr>
        <p:spPr>
          <a:xfrm>
            <a:off x="154394" y="251851"/>
            <a:ext cx="3971636" cy="5667637"/>
          </a:xfrm>
        </p:spPr>
        <p:txBody>
          <a:bodyPr vert="horz" lIns="91440" tIns="45720" rIns="91440" bIns="45720" rtlCol="0" anchor="b">
            <a:noAutofit/>
          </a:bodyPr>
          <a:lstStyle/>
          <a:p>
            <a:pPr>
              <a:lnSpc>
                <a:spcPct val="110000"/>
              </a:lnSpc>
            </a:pPr>
            <a:r>
              <a:rPr lang="en-US" sz="2000" b="1" i="0" dirty="0">
                <a:solidFill>
                  <a:schemeClr val="tx1"/>
                </a:solidFill>
                <a:latin typeface="+mn-lt"/>
              </a:rPr>
              <a:t>Johannes 20: 1-3 </a:t>
            </a:r>
            <a:br>
              <a:rPr lang="en-US" sz="2000" i="0" dirty="0">
                <a:solidFill>
                  <a:schemeClr val="tx1"/>
                </a:solidFill>
                <a:latin typeface="+mn-lt"/>
              </a:rPr>
            </a:br>
            <a:r>
              <a:rPr lang="en-US" sz="1800" i="0" dirty="0">
                <a:solidFill>
                  <a:schemeClr val="tx1"/>
                </a:solidFill>
                <a:latin typeface="+mn-lt"/>
              </a:rPr>
              <a:t>Op de </a:t>
            </a:r>
            <a:r>
              <a:rPr lang="en-US" sz="1800" i="0" dirty="0" err="1">
                <a:solidFill>
                  <a:schemeClr val="tx1"/>
                </a:solidFill>
                <a:latin typeface="+mn-lt"/>
              </a:rPr>
              <a:t>eerste</a:t>
            </a:r>
            <a:r>
              <a:rPr lang="en-US" sz="1800" i="0" dirty="0">
                <a:solidFill>
                  <a:schemeClr val="tx1"/>
                </a:solidFill>
                <a:latin typeface="+mn-lt"/>
              </a:rPr>
              <a:t> </a:t>
            </a:r>
            <a:r>
              <a:rPr lang="en-US" sz="1800" i="0" dirty="0" err="1">
                <a:solidFill>
                  <a:schemeClr val="tx1"/>
                </a:solidFill>
                <a:latin typeface="+mn-lt"/>
              </a:rPr>
              <a:t>dag</a:t>
            </a:r>
            <a:r>
              <a:rPr lang="en-US" sz="1800" i="0" dirty="0">
                <a:solidFill>
                  <a:schemeClr val="tx1"/>
                </a:solidFill>
                <a:latin typeface="+mn-lt"/>
              </a:rPr>
              <a:t> van de week </a:t>
            </a:r>
            <a:r>
              <a:rPr lang="en-US" sz="1800" i="0" dirty="0" err="1">
                <a:solidFill>
                  <a:schemeClr val="tx1"/>
                </a:solidFill>
                <a:latin typeface="+mn-lt"/>
              </a:rPr>
              <a:t>ging</a:t>
            </a:r>
            <a:r>
              <a:rPr lang="en-US" sz="1800" i="0" dirty="0">
                <a:solidFill>
                  <a:schemeClr val="tx1"/>
                </a:solidFill>
                <a:latin typeface="+mn-lt"/>
              </a:rPr>
              <a:t> Maria van Magdala </a:t>
            </a:r>
            <a:r>
              <a:rPr lang="en-US" sz="1800" i="0" dirty="0" err="1">
                <a:solidFill>
                  <a:schemeClr val="tx1"/>
                </a:solidFill>
                <a:latin typeface="+mn-lt"/>
              </a:rPr>
              <a:t>vroeg</a:t>
            </a:r>
            <a:r>
              <a:rPr lang="en-US" sz="1800" i="0" dirty="0">
                <a:solidFill>
                  <a:schemeClr val="tx1"/>
                </a:solidFill>
                <a:latin typeface="+mn-lt"/>
              </a:rPr>
              <a:t> in de morgen – het was </a:t>
            </a:r>
            <a:r>
              <a:rPr lang="en-US" sz="1800" i="0" dirty="0" err="1">
                <a:solidFill>
                  <a:schemeClr val="tx1"/>
                </a:solidFill>
                <a:latin typeface="+mn-lt"/>
              </a:rPr>
              <a:t>nog</a:t>
            </a:r>
            <a:r>
              <a:rPr lang="en-US" sz="1800" i="0" dirty="0">
                <a:solidFill>
                  <a:schemeClr val="tx1"/>
                </a:solidFill>
                <a:latin typeface="+mn-lt"/>
              </a:rPr>
              <a:t> </a:t>
            </a:r>
            <a:r>
              <a:rPr lang="en-US" sz="1800" i="0" dirty="0" err="1">
                <a:solidFill>
                  <a:schemeClr val="tx1"/>
                </a:solidFill>
                <a:latin typeface="+mn-lt"/>
              </a:rPr>
              <a:t>donker</a:t>
            </a:r>
            <a:r>
              <a:rPr lang="en-US" sz="1800" i="0" dirty="0">
                <a:solidFill>
                  <a:schemeClr val="tx1"/>
                </a:solidFill>
                <a:latin typeface="+mn-lt"/>
              </a:rPr>
              <a:t> – </a:t>
            </a:r>
            <a:r>
              <a:rPr lang="en-US" sz="1800" i="0" dirty="0" err="1">
                <a:solidFill>
                  <a:schemeClr val="tx1"/>
                </a:solidFill>
                <a:latin typeface="+mn-lt"/>
              </a:rPr>
              <a:t>naar</a:t>
            </a:r>
            <a:r>
              <a:rPr lang="en-US" sz="1800" i="0" dirty="0">
                <a:solidFill>
                  <a:schemeClr val="tx1"/>
                </a:solidFill>
                <a:latin typeface="+mn-lt"/>
              </a:rPr>
              <a:t> het </a:t>
            </a:r>
            <a:r>
              <a:rPr lang="en-US" sz="1800" i="0" dirty="0" err="1">
                <a:solidFill>
                  <a:schemeClr val="tx1"/>
                </a:solidFill>
                <a:latin typeface="+mn-lt"/>
              </a:rPr>
              <a:t>graf</a:t>
            </a:r>
            <a:r>
              <a:rPr lang="en-US" sz="1800" i="0" dirty="0">
                <a:solidFill>
                  <a:schemeClr val="tx1"/>
                </a:solidFill>
                <a:latin typeface="+mn-lt"/>
              </a:rPr>
              <a:t> </a:t>
            </a:r>
            <a:r>
              <a:rPr lang="en-US" sz="1800" i="0" dirty="0" err="1">
                <a:solidFill>
                  <a:schemeClr val="tx1"/>
                </a:solidFill>
                <a:latin typeface="+mn-lt"/>
              </a:rPr>
              <a:t>en</a:t>
            </a:r>
            <a:r>
              <a:rPr lang="en-US" sz="1800" i="0" dirty="0">
                <a:solidFill>
                  <a:schemeClr val="tx1"/>
                </a:solidFill>
                <a:latin typeface="+mn-lt"/>
              </a:rPr>
              <a:t> ze zag </a:t>
            </a:r>
            <a:r>
              <a:rPr lang="en-US" sz="1800" i="0" dirty="0" err="1">
                <a:solidFill>
                  <a:schemeClr val="tx1"/>
                </a:solidFill>
                <a:latin typeface="+mn-lt"/>
              </a:rPr>
              <a:t>dat</a:t>
            </a:r>
            <a:r>
              <a:rPr lang="en-US" sz="1800" i="0" dirty="0">
                <a:solidFill>
                  <a:schemeClr val="tx1"/>
                </a:solidFill>
                <a:latin typeface="+mn-lt"/>
              </a:rPr>
              <a:t> de </a:t>
            </a:r>
            <a:r>
              <a:rPr lang="en-US" sz="1800" i="0" dirty="0" err="1">
                <a:solidFill>
                  <a:schemeClr val="tx1"/>
                </a:solidFill>
                <a:latin typeface="+mn-lt"/>
              </a:rPr>
              <a:t>steen</a:t>
            </a:r>
            <a:r>
              <a:rPr lang="en-US" sz="1800" i="0" dirty="0">
                <a:solidFill>
                  <a:schemeClr val="tx1"/>
                </a:solidFill>
                <a:latin typeface="+mn-lt"/>
              </a:rPr>
              <a:t> </a:t>
            </a:r>
            <a:r>
              <a:rPr lang="en-US" sz="1800" i="0" dirty="0" err="1">
                <a:solidFill>
                  <a:schemeClr val="tx1"/>
                </a:solidFill>
                <a:latin typeface="+mn-lt"/>
              </a:rPr>
              <a:t>voor</a:t>
            </a:r>
            <a:r>
              <a:rPr lang="en-US" sz="1800" i="0" dirty="0">
                <a:solidFill>
                  <a:schemeClr val="tx1"/>
                </a:solidFill>
                <a:latin typeface="+mn-lt"/>
              </a:rPr>
              <a:t> de ingang was </a:t>
            </a:r>
            <a:r>
              <a:rPr lang="en-US" sz="1800" i="0" dirty="0" err="1">
                <a:solidFill>
                  <a:schemeClr val="tx1"/>
                </a:solidFill>
                <a:latin typeface="+mn-lt"/>
              </a:rPr>
              <a:t>weggehaald</a:t>
            </a:r>
            <a:r>
              <a:rPr lang="en-US" sz="1800" i="0" dirty="0">
                <a:solidFill>
                  <a:schemeClr val="tx1"/>
                </a:solidFill>
                <a:latin typeface="+mn-lt"/>
              </a:rPr>
              <a:t>. </a:t>
            </a:r>
            <a:r>
              <a:rPr lang="en-US" sz="1800" i="0" dirty="0" err="1">
                <a:solidFill>
                  <a:schemeClr val="tx1"/>
                </a:solidFill>
                <a:latin typeface="+mn-lt"/>
              </a:rPr>
              <a:t>Vlug</a:t>
            </a:r>
            <a:r>
              <a:rPr lang="en-US" sz="1800" i="0" dirty="0">
                <a:solidFill>
                  <a:schemeClr val="tx1"/>
                </a:solidFill>
                <a:latin typeface="+mn-lt"/>
              </a:rPr>
              <a:t> </a:t>
            </a:r>
            <a:r>
              <a:rPr lang="en-US" sz="1800" i="0" dirty="0" err="1">
                <a:solidFill>
                  <a:schemeClr val="tx1"/>
                </a:solidFill>
                <a:latin typeface="+mn-lt"/>
              </a:rPr>
              <a:t>liep</a:t>
            </a:r>
            <a:r>
              <a:rPr lang="en-US" sz="1800" i="0" dirty="0">
                <a:solidFill>
                  <a:schemeClr val="tx1"/>
                </a:solidFill>
                <a:latin typeface="+mn-lt"/>
              </a:rPr>
              <a:t> ze </a:t>
            </a:r>
            <a:r>
              <a:rPr lang="en-US" sz="1800" i="0" dirty="0" err="1">
                <a:solidFill>
                  <a:schemeClr val="tx1"/>
                </a:solidFill>
                <a:latin typeface="+mn-lt"/>
              </a:rPr>
              <a:t>naar</a:t>
            </a:r>
            <a:r>
              <a:rPr lang="en-US" sz="1800" i="0" dirty="0">
                <a:solidFill>
                  <a:schemeClr val="tx1"/>
                </a:solidFill>
                <a:latin typeface="+mn-lt"/>
              </a:rPr>
              <a:t> Simon Petrus </a:t>
            </a:r>
            <a:r>
              <a:rPr lang="en-US" sz="1800" i="0" dirty="0" err="1">
                <a:solidFill>
                  <a:schemeClr val="tx1"/>
                </a:solidFill>
                <a:latin typeface="+mn-lt"/>
              </a:rPr>
              <a:t>en</a:t>
            </a:r>
            <a:r>
              <a:rPr lang="en-US" sz="1800" i="0" dirty="0">
                <a:solidFill>
                  <a:schemeClr val="tx1"/>
                </a:solidFill>
                <a:latin typeface="+mn-lt"/>
              </a:rPr>
              <a:t> </a:t>
            </a:r>
            <a:r>
              <a:rPr lang="en-US" sz="1800" i="0" dirty="0" err="1">
                <a:solidFill>
                  <a:schemeClr val="tx1"/>
                </a:solidFill>
                <a:latin typeface="+mn-lt"/>
              </a:rPr>
              <a:t>naar</a:t>
            </a:r>
            <a:r>
              <a:rPr lang="en-US" sz="1800" i="0" dirty="0">
                <a:solidFill>
                  <a:schemeClr val="tx1"/>
                </a:solidFill>
                <a:latin typeface="+mn-lt"/>
              </a:rPr>
              <a:t> de </a:t>
            </a:r>
            <a:r>
              <a:rPr lang="en-US" sz="1800" i="0" dirty="0" err="1">
                <a:solidFill>
                  <a:schemeClr val="tx1"/>
                </a:solidFill>
                <a:latin typeface="+mn-lt"/>
              </a:rPr>
              <a:t>andere</a:t>
            </a:r>
            <a:r>
              <a:rPr lang="en-US" sz="1800" i="0" dirty="0">
                <a:solidFill>
                  <a:schemeClr val="tx1"/>
                </a:solidFill>
                <a:latin typeface="+mn-lt"/>
              </a:rPr>
              <a:t> </a:t>
            </a:r>
            <a:r>
              <a:rPr lang="en-US" sz="1800" i="0" dirty="0" err="1">
                <a:solidFill>
                  <a:schemeClr val="tx1"/>
                </a:solidFill>
                <a:latin typeface="+mn-lt"/>
              </a:rPr>
              <a:t>leerling</a:t>
            </a:r>
            <a:r>
              <a:rPr lang="en-US" sz="1800" i="0" dirty="0">
                <a:solidFill>
                  <a:schemeClr val="tx1"/>
                </a:solidFill>
                <a:latin typeface="+mn-lt"/>
              </a:rPr>
              <a:t>, van </a:t>
            </a:r>
            <a:r>
              <a:rPr lang="en-US" sz="1800" i="0" dirty="0" err="1">
                <a:solidFill>
                  <a:schemeClr val="tx1"/>
                </a:solidFill>
                <a:latin typeface="+mn-lt"/>
              </a:rPr>
              <a:t>wie</a:t>
            </a:r>
            <a:r>
              <a:rPr lang="en-US" sz="1800" i="0" dirty="0">
                <a:solidFill>
                  <a:schemeClr val="tx1"/>
                </a:solidFill>
                <a:latin typeface="+mn-lt"/>
              </a:rPr>
              <a:t> </a:t>
            </a:r>
            <a:r>
              <a:rPr lang="en-US" sz="1800" i="0" dirty="0" err="1">
                <a:solidFill>
                  <a:schemeClr val="tx1"/>
                </a:solidFill>
                <a:latin typeface="+mn-lt"/>
              </a:rPr>
              <a:t>Jezus</a:t>
            </a:r>
            <a:r>
              <a:rPr lang="en-US" sz="1800" i="0" dirty="0">
                <a:solidFill>
                  <a:schemeClr val="tx1"/>
                </a:solidFill>
                <a:latin typeface="+mn-lt"/>
              </a:rPr>
              <a:t> </a:t>
            </a:r>
            <a:r>
              <a:rPr lang="en-US" sz="1800" i="0" dirty="0" err="1">
                <a:solidFill>
                  <a:schemeClr val="tx1"/>
                </a:solidFill>
                <a:latin typeface="+mn-lt"/>
              </a:rPr>
              <a:t>bijzonder</a:t>
            </a:r>
            <a:r>
              <a:rPr lang="en-US" sz="1800" i="0" dirty="0">
                <a:solidFill>
                  <a:schemeClr val="tx1"/>
                </a:solidFill>
                <a:latin typeface="+mn-lt"/>
              </a:rPr>
              <a:t> </a:t>
            </a:r>
            <a:r>
              <a:rPr lang="en-US" sz="1800" i="0" dirty="0" err="1">
                <a:solidFill>
                  <a:schemeClr val="tx1"/>
                </a:solidFill>
                <a:latin typeface="+mn-lt"/>
              </a:rPr>
              <a:t>veel</a:t>
            </a:r>
            <a:r>
              <a:rPr lang="en-US" sz="1800" i="0" dirty="0">
                <a:solidFill>
                  <a:schemeClr val="tx1"/>
                </a:solidFill>
                <a:latin typeface="+mn-lt"/>
              </a:rPr>
              <a:t> </a:t>
            </a:r>
            <a:r>
              <a:rPr lang="en-US" sz="1800" i="0" dirty="0" err="1">
                <a:solidFill>
                  <a:schemeClr val="tx1"/>
                </a:solidFill>
                <a:latin typeface="+mn-lt"/>
              </a:rPr>
              <a:t>hield</a:t>
            </a:r>
            <a:r>
              <a:rPr lang="en-US" sz="1800" i="0" dirty="0">
                <a:solidFill>
                  <a:schemeClr val="tx1"/>
                </a:solidFill>
                <a:latin typeface="+mn-lt"/>
              </a:rPr>
              <a:t>. ‘Ze </a:t>
            </a:r>
            <a:r>
              <a:rPr lang="en-US" sz="1800" i="0" dirty="0" err="1">
                <a:solidFill>
                  <a:schemeClr val="tx1"/>
                </a:solidFill>
                <a:latin typeface="+mn-lt"/>
              </a:rPr>
              <a:t>hebben</a:t>
            </a:r>
            <a:r>
              <a:rPr lang="en-US" sz="1800" i="0" dirty="0">
                <a:solidFill>
                  <a:schemeClr val="tx1"/>
                </a:solidFill>
                <a:latin typeface="+mn-lt"/>
              </a:rPr>
              <a:t> de Heer </a:t>
            </a:r>
            <a:r>
              <a:rPr lang="en-US" sz="1800" i="0" dirty="0" err="1">
                <a:solidFill>
                  <a:schemeClr val="tx1"/>
                </a:solidFill>
                <a:latin typeface="+mn-lt"/>
              </a:rPr>
              <a:t>uit</a:t>
            </a:r>
            <a:r>
              <a:rPr lang="en-US" sz="1800" i="0" dirty="0">
                <a:solidFill>
                  <a:schemeClr val="tx1"/>
                </a:solidFill>
                <a:latin typeface="+mn-lt"/>
              </a:rPr>
              <a:t> het </a:t>
            </a:r>
            <a:r>
              <a:rPr lang="en-US" sz="1800" i="0" dirty="0" err="1">
                <a:solidFill>
                  <a:schemeClr val="tx1"/>
                </a:solidFill>
                <a:latin typeface="+mn-lt"/>
              </a:rPr>
              <a:t>graf</a:t>
            </a:r>
            <a:r>
              <a:rPr lang="en-US" sz="1800" i="0" dirty="0">
                <a:solidFill>
                  <a:schemeClr val="tx1"/>
                </a:solidFill>
                <a:latin typeface="+mn-lt"/>
              </a:rPr>
              <a:t> </a:t>
            </a:r>
            <a:r>
              <a:rPr lang="en-US" sz="1800" i="0" dirty="0" err="1">
                <a:solidFill>
                  <a:schemeClr val="tx1"/>
                </a:solidFill>
                <a:latin typeface="+mn-lt"/>
              </a:rPr>
              <a:t>weggehaald</a:t>
            </a:r>
            <a:r>
              <a:rPr lang="en-US" sz="1800" i="0" dirty="0">
                <a:solidFill>
                  <a:schemeClr val="tx1"/>
                </a:solidFill>
                <a:latin typeface="+mn-lt"/>
              </a:rPr>
              <a:t>,’ </a:t>
            </a:r>
            <a:r>
              <a:rPr lang="en-US" sz="1800" i="0" dirty="0" err="1">
                <a:solidFill>
                  <a:schemeClr val="tx1"/>
                </a:solidFill>
                <a:latin typeface="+mn-lt"/>
              </a:rPr>
              <a:t>zei</a:t>
            </a:r>
            <a:r>
              <a:rPr lang="en-US" sz="1800" i="0" dirty="0">
                <a:solidFill>
                  <a:schemeClr val="tx1"/>
                </a:solidFill>
                <a:latin typeface="+mn-lt"/>
              </a:rPr>
              <a:t> ze </a:t>
            </a:r>
            <a:r>
              <a:rPr lang="en-US" sz="1800" i="0" dirty="0" err="1">
                <a:solidFill>
                  <a:schemeClr val="tx1"/>
                </a:solidFill>
                <a:latin typeface="+mn-lt"/>
              </a:rPr>
              <a:t>tegen</a:t>
            </a:r>
            <a:r>
              <a:rPr lang="en-US" sz="1800" i="0" dirty="0">
                <a:solidFill>
                  <a:schemeClr val="tx1"/>
                </a:solidFill>
                <a:latin typeface="+mn-lt"/>
              </a:rPr>
              <a:t> hen, ‘</a:t>
            </a:r>
            <a:r>
              <a:rPr lang="en-US" sz="1800" i="0" dirty="0" err="1">
                <a:solidFill>
                  <a:schemeClr val="tx1"/>
                </a:solidFill>
                <a:latin typeface="+mn-lt"/>
              </a:rPr>
              <a:t>en</a:t>
            </a:r>
            <a:r>
              <a:rPr lang="en-US" sz="1800" i="0" dirty="0">
                <a:solidFill>
                  <a:schemeClr val="tx1"/>
                </a:solidFill>
                <a:latin typeface="+mn-lt"/>
              </a:rPr>
              <a:t> we </a:t>
            </a:r>
            <a:r>
              <a:rPr lang="en-US" sz="1800" i="0" dirty="0" err="1">
                <a:solidFill>
                  <a:schemeClr val="tx1"/>
                </a:solidFill>
                <a:latin typeface="+mn-lt"/>
              </a:rPr>
              <a:t>weten</a:t>
            </a:r>
            <a:r>
              <a:rPr lang="en-US" sz="1800" i="0" dirty="0">
                <a:solidFill>
                  <a:schemeClr val="tx1"/>
                </a:solidFill>
                <a:latin typeface="+mn-lt"/>
              </a:rPr>
              <a:t> </a:t>
            </a:r>
            <a:r>
              <a:rPr lang="en-US" sz="1800" i="0" dirty="0" err="1">
                <a:solidFill>
                  <a:schemeClr val="tx1"/>
                </a:solidFill>
                <a:latin typeface="+mn-lt"/>
              </a:rPr>
              <a:t>niet</a:t>
            </a:r>
            <a:r>
              <a:rPr lang="en-US" sz="1800" i="0" dirty="0">
                <a:solidFill>
                  <a:schemeClr val="tx1"/>
                </a:solidFill>
                <a:latin typeface="+mn-lt"/>
              </a:rPr>
              <a:t> </a:t>
            </a:r>
            <a:r>
              <a:rPr lang="en-US" sz="1800" i="0" dirty="0" err="1">
                <a:solidFill>
                  <a:schemeClr val="tx1"/>
                </a:solidFill>
                <a:latin typeface="+mn-lt"/>
              </a:rPr>
              <a:t>waar</a:t>
            </a:r>
            <a:r>
              <a:rPr lang="en-US" sz="1800" i="0" dirty="0">
                <a:solidFill>
                  <a:schemeClr val="tx1"/>
                </a:solidFill>
                <a:latin typeface="+mn-lt"/>
              </a:rPr>
              <a:t> ze hem </a:t>
            </a:r>
            <a:r>
              <a:rPr lang="en-US" sz="1800" i="0" dirty="0" err="1">
                <a:solidFill>
                  <a:schemeClr val="tx1"/>
                </a:solidFill>
                <a:latin typeface="+mn-lt"/>
              </a:rPr>
              <a:t>hebben</a:t>
            </a:r>
            <a:r>
              <a:rPr lang="en-US" sz="1800" i="0" dirty="0">
                <a:solidFill>
                  <a:schemeClr val="tx1"/>
                </a:solidFill>
                <a:latin typeface="+mn-lt"/>
              </a:rPr>
              <a:t> </a:t>
            </a:r>
            <a:r>
              <a:rPr lang="en-US" sz="1800" i="0" dirty="0" err="1">
                <a:solidFill>
                  <a:schemeClr val="tx1"/>
                </a:solidFill>
                <a:latin typeface="+mn-lt"/>
              </a:rPr>
              <a:t>neergelegd</a:t>
            </a:r>
            <a:r>
              <a:rPr lang="en-US" sz="1800" i="0" dirty="0">
                <a:solidFill>
                  <a:schemeClr val="tx1"/>
                </a:solidFill>
                <a:latin typeface="+mn-lt"/>
              </a:rPr>
              <a:t>.’ Petrus </a:t>
            </a:r>
            <a:r>
              <a:rPr lang="en-US" sz="1800" i="0" dirty="0" err="1">
                <a:solidFill>
                  <a:schemeClr val="tx1"/>
                </a:solidFill>
                <a:latin typeface="+mn-lt"/>
              </a:rPr>
              <a:t>en</a:t>
            </a:r>
            <a:r>
              <a:rPr lang="en-US" sz="1800" i="0" dirty="0">
                <a:solidFill>
                  <a:schemeClr val="tx1"/>
                </a:solidFill>
                <a:latin typeface="+mn-lt"/>
              </a:rPr>
              <a:t> de </a:t>
            </a:r>
            <a:r>
              <a:rPr lang="en-US" sz="1800" i="0" dirty="0" err="1">
                <a:solidFill>
                  <a:schemeClr val="tx1"/>
                </a:solidFill>
                <a:latin typeface="+mn-lt"/>
              </a:rPr>
              <a:t>andere</a:t>
            </a:r>
            <a:r>
              <a:rPr lang="en-US" sz="1800" i="0" dirty="0">
                <a:solidFill>
                  <a:schemeClr val="tx1"/>
                </a:solidFill>
                <a:latin typeface="+mn-lt"/>
              </a:rPr>
              <a:t> </a:t>
            </a:r>
            <a:r>
              <a:rPr lang="en-US" sz="1800" i="0" dirty="0" err="1">
                <a:solidFill>
                  <a:schemeClr val="tx1"/>
                </a:solidFill>
                <a:latin typeface="+mn-lt"/>
              </a:rPr>
              <a:t>leerling</a:t>
            </a:r>
            <a:r>
              <a:rPr lang="en-US" sz="1800" i="0" dirty="0">
                <a:solidFill>
                  <a:schemeClr val="tx1"/>
                </a:solidFill>
                <a:latin typeface="+mn-lt"/>
              </a:rPr>
              <a:t> </a:t>
            </a:r>
            <a:r>
              <a:rPr lang="en-US" sz="1800" i="0" dirty="0" err="1">
                <a:solidFill>
                  <a:schemeClr val="tx1"/>
                </a:solidFill>
                <a:latin typeface="+mn-lt"/>
              </a:rPr>
              <a:t>gingen</a:t>
            </a:r>
            <a:r>
              <a:rPr lang="en-US" sz="1800" i="0" dirty="0">
                <a:solidFill>
                  <a:schemeClr val="tx1"/>
                </a:solidFill>
                <a:latin typeface="+mn-lt"/>
              </a:rPr>
              <a:t> op </a:t>
            </a:r>
            <a:r>
              <a:rPr lang="en-US" sz="1800" i="0" dirty="0" err="1">
                <a:solidFill>
                  <a:schemeClr val="tx1"/>
                </a:solidFill>
                <a:latin typeface="+mn-lt"/>
              </a:rPr>
              <a:t>weg</a:t>
            </a:r>
            <a:r>
              <a:rPr lang="en-US" sz="1800" i="0" dirty="0">
                <a:solidFill>
                  <a:schemeClr val="tx1"/>
                </a:solidFill>
                <a:latin typeface="+mn-lt"/>
              </a:rPr>
              <a:t> </a:t>
            </a:r>
            <a:r>
              <a:rPr lang="en-US" sz="1800" i="0" dirty="0" err="1">
                <a:solidFill>
                  <a:schemeClr val="tx1"/>
                </a:solidFill>
                <a:latin typeface="+mn-lt"/>
              </a:rPr>
              <a:t>naar</a:t>
            </a:r>
            <a:r>
              <a:rPr lang="en-US" sz="1800" i="0" dirty="0">
                <a:solidFill>
                  <a:schemeClr val="tx1"/>
                </a:solidFill>
                <a:latin typeface="+mn-lt"/>
              </a:rPr>
              <a:t> het </a:t>
            </a:r>
            <a:r>
              <a:rPr lang="en-US" sz="1800" i="0" dirty="0" err="1">
                <a:solidFill>
                  <a:schemeClr val="tx1"/>
                </a:solidFill>
                <a:latin typeface="+mn-lt"/>
              </a:rPr>
              <a:t>graf</a:t>
            </a:r>
            <a:r>
              <a:rPr lang="en-US" sz="1800" i="0" dirty="0">
                <a:solidFill>
                  <a:schemeClr val="tx1"/>
                </a:solidFill>
                <a:latin typeface="+mn-lt"/>
              </a:rPr>
              <a:t>. </a:t>
            </a:r>
          </a:p>
        </p:txBody>
      </p:sp>
    </p:spTree>
    <p:extLst>
      <p:ext uri="{BB962C8B-B14F-4D97-AF65-F5344CB8AC3E}">
        <p14:creationId xmlns:p14="http://schemas.microsoft.com/office/powerpoint/2010/main" val="2680988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052B113-E2FC-4234-8413-06DDF47ED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2E399C2-EE3C-4F52-92BA-9CA33E707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375815" y="136526"/>
            <a:ext cx="10816185" cy="6721987"/>
          </a:xfrm>
          <a:custGeom>
            <a:avLst/>
            <a:gdLst>
              <a:gd name="connsiteX0" fmla="*/ 221942 w 10854022"/>
              <a:gd name="connsiteY0" fmla="*/ 0 h 6734599"/>
              <a:gd name="connsiteX1" fmla="*/ 8881057 w 10854022"/>
              <a:gd name="connsiteY1" fmla="*/ 0 h 6734599"/>
              <a:gd name="connsiteX2" fmla="*/ 10854022 w 10854022"/>
              <a:gd name="connsiteY2" fmla="*/ 68898 h 6734599"/>
              <a:gd name="connsiteX3" fmla="*/ 10854022 w 10854022"/>
              <a:gd name="connsiteY3" fmla="*/ 6734599 h 6734599"/>
              <a:gd name="connsiteX4" fmla="*/ 0 w 10854022"/>
              <a:gd name="connsiteY4" fmla="*/ 6355568 h 6734599"/>
              <a:gd name="connsiteX0" fmla="*/ 221942 w 10854022"/>
              <a:gd name="connsiteY0" fmla="*/ 0 h 6734599"/>
              <a:gd name="connsiteX1" fmla="*/ 8881057 w 10854022"/>
              <a:gd name="connsiteY1" fmla="*/ 0 h 6734599"/>
              <a:gd name="connsiteX2" fmla="*/ 10854022 w 10854022"/>
              <a:gd name="connsiteY2" fmla="*/ 29710 h 6734599"/>
              <a:gd name="connsiteX3" fmla="*/ 10854022 w 10854022"/>
              <a:gd name="connsiteY3" fmla="*/ 6734599 h 6734599"/>
              <a:gd name="connsiteX4" fmla="*/ 0 w 10854022"/>
              <a:gd name="connsiteY4" fmla="*/ 6355568 h 6734599"/>
              <a:gd name="connsiteX5" fmla="*/ 221942 w 10854022"/>
              <a:gd name="connsiteY5" fmla="*/ 0 h 6734599"/>
              <a:gd name="connsiteX0" fmla="*/ 221942 w 10854022"/>
              <a:gd name="connsiteY0" fmla="*/ 0 h 6734599"/>
              <a:gd name="connsiteX1" fmla="*/ 10854022 w 10854022"/>
              <a:gd name="connsiteY1" fmla="*/ 29710 h 6734599"/>
              <a:gd name="connsiteX2" fmla="*/ 10854022 w 10854022"/>
              <a:gd name="connsiteY2" fmla="*/ 6734599 h 6734599"/>
              <a:gd name="connsiteX3" fmla="*/ 0 w 10854022"/>
              <a:gd name="connsiteY3" fmla="*/ 6355568 h 6734599"/>
              <a:gd name="connsiteX4" fmla="*/ 221942 w 10854022"/>
              <a:gd name="connsiteY4" fmla="*/ 0 h 6734599"/>
              <a:gd name="connsiteX0" fmla="*/ 184105 w 10816185"/>
              <a:gd name="connsiteY0" fmla="*/ 0 h 6734599"/>
              <a:gd name="connsiteX1" fmla="*/ 10816185 w 10816185"/>
              <a:gd name="connsiteY1" fmla="*/ 29710 h 6734599"/>
              <a:gd name="connsiteX2" fmla="*/ 10816185 w 10816185"/>
              <a:gd name="connsiteY2" fmla="*/ 6734599 h 6734599"/>
              <a:gd name="connsiteX3" fmla="*/ 0 w 10816185"/>
              <a:gd name="connsiteY3" fmla="*/ 6355568 h 6734599"/>
              <a:gd name="connsiteX4" fmla="*/ 184105 w 10816185"/>
              <a:gd name="connsiteY4" fmla="*/ 0 h 6734599"/>
              <a:gd name="connsiteX0" fmla="*/ 209330 w 10816185"/>
              <a:gd name="connsiteY0" fmla="*/ 0 h 6721987"/>
              <a:gd name="connsiteX1" fmla="*/ 10816185 w 10816185"/>
              <a:gd name="connsiteY1" fmla="*/ 17098 h 6721987"/>
              <a:gd name="connsiteX2" fmla="*/ 10816185 w 10816185"/>
              <a:gd name="connsiteY2" fmla="*/ 6721987 h 6721987"/>
              <a:gd name="connsiteX3" fmla="*/ 0 w 10816185"/>
              <a:gd name="connsiteY3" fmla="*/ 6342956 h 6721987"/>
              <a:gd name="connsiteX4" fmla="*/ 209330 w 10816185"/>
              <a:gd name="connsiteY4" fmla="*/ 0 h 672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6185" h="6721987">
                <a:moveTo>
                  <a:pt x="209330" y="0"/>
                </a:moveTo>
                <a:lnTo>
                  <a:pt x="10816185" y="17098"/>
                </a:lnTo>
                <a:lnTo>
                  <a:pt x="10816185" y="6721987"/>
                </a:lnTo>
                <a:lnTo>
                  <a:pt x="0" y="6342956"/>
                </a:lnTo>
                <a:lnTo>
                  <a:pt x="209330" y="0"/>
                </a:lnTo>
                <a:close/>
              </a:path>
            </a:pathLst>
          </a:custGeom>
          <a:solidFill>
            <a:srgbClr val="EFEEE9"/>
          </a:solidFill>
          <a:ln w="12700" cap="flat" cmpd="sng" algn="ctr">
            <a:noFill/>
            <a:prstDash val="solid"/>
            <a:miter lim="800000"/>
          </a:ln>
          <a:effectLst>
            <a:outerShdw blurRad="76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Tijdelijke aanduiding voor inhoud 6">
            <a:extLst>
              <a:ext uri="{FF2B5EF4-FFF2-40B4-BE49-F238E27FC236}">
                <a16:creationId xmlns:a16="http://schemas.microsoft.com/office/drawing/2014/main" id="{597AF290-AF96-B8E3-2F9E-1D954036FC5C}"/>
              </a:ext>
            </a:extLst>
          </p:cNvPr>
          <p:cNvPicPr>
            <a:picLocks noGrp="1" noChangeAspect="1"/>
          </p:cNvPicPr>
          <p:nvPr>
            <p:ph idx="1"/>
          </p:nvPr>
        </p:nvPicPr>
        <p:blipFill rotWithShape="1">
          <a:blip r:embed="rId2"/>
          <a:srcRect r="12784" b="-2"/>
          <a:stretch/>
        </p:blipFill>
        <p:spPr>
          <a:xfrm>
            <a:off x="1515390" y="285631"/>
            <a:ext cx="10676610" cy="6579963"/>
          </a:xfrm>
          <a:custGeom>
            <a:avLst/>
            <a:gdLst/>
            <a:ahLst/>
            <a:cxnLst/>
            <a:rect l="l" t="t" r="r" b="b"/>
            <a:pathLst>
              <a:path w="10676610" h="6579963">
                <a:moveTo>
                  <a:pt x="10676610" y="0"/>
                </a:moveTo>
                <a:lnTo>
                  <a:pt x="10676610" y="6579963"/>
                </a:lnTo>
                <a:lnTo>
                  <a:pt x="215405" y="6579963"/>
                </a:lnTo>
                <a:lnTo>
                  <a:pt x="109891" y="3558470"/>
                </a:lnTo>
                <a:lnTo>
                  <a:pt x="114183" y="3547036"/>
                </a:lnTo>
                <a:lnTo>
                  <a:pt x="109134" y="3537986"/>
                </a:lnTo>
                <a:lnTo>
                  <a:pt x="21" y="413402"/>
                </a:lnTo>
                <a:cubicBezTo>
                  <a:pt x="-317" y="402839"/>
                  <a:pt x="3640" y="393132"/>
                  <a:pt x="10323" y="385965"/>
                </a:cubicBezTo>
                <a:lnTo>
                  <a:pt x="36752" y="373879"/>
                </a:lnTo>
                <a:lnTo>
                  <a:pt x="36670" y="371555"/>
                </a:lnTo>
                <a:lnTo>
                  <a:pt x="636157" y="350620"/>
                </a:lnTo>
                <a:lnTo>
                  <a:pt x="651351" y="345898"/>
                </a:lnTo>
                <a:cubicBezTo>
                  <a:pt x="659514" y="343866"/>
                  <a:pt x="670765" y="341853"/>
                  <a:pt x="687848" y="340411"/>
                </a:cubicBezTo>
                <a:cubicBezTo>
                  <a:pt x="730857" y="352898"/>
                  <a:pt x="784876" y="317244"/>
                  <a:pt x="838376" y="334185"/>
                </a:cubicBezTo>
                <a:cubicBezTo>
                  <a:pt x="857833" y="338062"/>
                  <a:pt x="916739" y="335648"/>
                  <a:pt x="927065" y="326415"/>
                </a:cubicBezTo>
                <a:cubicBezTo>
                  <a:pt x="939179" y="324105"/>
                  <a:pt x="953810" y="326801"/>
                  <a:pt x="958597" y="317111"/>
                </a:cubicBezTo>
                <a:cubicBezTo>
                  <a:pt x="966910" y="305372"/>
                  <a:pt x="1011465" y="321701"/>
                  <a:pt x="1004086" y="308390"/>
                </a:cubicBezTo>
                <a:cubicBezTo>
                  <a:pt x="1035684" y="319543"/>
                  <a:pt x="1057648" y="294809"/>
                  <a:pt x="1082697" y="288077"/>
                </a:cubicBezTo>
                <a:lnTo>
                  <a:pt x="1158774" y="277846"/>
                </a:lnTo>
                <a:lnTo>
                  <a:pt x="1210048" y="274589"/>
                </a:lnTo>
                <a:lnTo>
                  <a:pt x="1217504" y="274619"/>
                </a:lnTo>
                <a:lnTo>
                  <a:pt x="1279438" y="282825"/>
                </a:lnTo>
                <a:cubicBezTo>
                  <a:pt x="1280807" y="280883"/>
                  <a:pt x="1282678" y="279057"/>
                  <a:pt x="1284995" y="277409"/>
                </a:cubicBezTo>
                <a:lnTo>
                  <a:pt x="1304103" y="271419"/>
                </a:lnTo>
                <a:lnTo>
                  <a:pt x="1320851" y="277066"/>
                </a:lnTo>
                <a:lnTo>
                  <a:pt x="1398646" y="285458"/>
                </a:lnTo>
                <a:lnTo>
                  <a:pt x="1512242" y="291726"/>
                </a:lnTo>
                <a:lnTo>
                  <a:pt x="1529578" y="297530"/>
                </a:lnTo>
                <a:cubicBezTo>
                  <a:pt x="1568880" y="303194"/>
                  <a:pt x="1615727" y="294263"/>
                  <a:pt x="1641181" y="309295"/>
                </a:cubicBezTo>
                <a:lnTo>
                  <a:pt x="1699541" y="309677"/>
                </a:lnTo>
                <a:lnTo>
                  <a:pt x="1705819" y="303600"/>
                </a:lnTo>
                <a:lnTo>
                  <a:pt x="1723075" y="304544"/>
                </a:lnTo>
                <a:lnTo>
                  <a:pt x="1727673" y="303512"/>
                </a:lnTo>
                <a:cubicBezTo>
                  <a:pt x="1736444" y="301512"/>
                  <a:pt x="1745153" y="299743"/>
                  <a:pt x="1754015" y="298880"/>
                </a:cubicBezTo>
                <a:cubicBezTo>
                  <a:pt x="1753270" y="304436"/>
                  <a:pt x="1755431" y="307822"/>
                  <a:pt x="1759313" y="309819"/>
                </a:cubicBezTo>
                <a:lnTo>
                  <a:pt x="1767173" y="311124"/>
                </a:lnTo>
                <a:lnTo>
                  <a:pt x="2053052" y="301141"/>
                </a:lnTo>
                <a:lnTo>
                  <a:pt x="2077203" y="290088"/>
                </a:lnTo>
                <a:lnTo>
                  <a:pt x="2153281" y="279856"/>
                </a:lnTo>
                <a:lnTo>
                  <a:pt x="2204556" y="276599"/>
                </a:lnTo>
                <a:lnTo>
                  <a:pt x="2212012" y="276629"/>
                </a:lnTo>
                <a:lnTo>
                  <a:pt x="2273947" y="284835"/>
                </a:lnTo>
                <a:cubicBezTo>
                  <a:pt x="2275315" y="282895"/>
                  <a:pt x="2277186" y="281068"/>
                  <a:pt x="2279503" y="279419"/>
                </a:cubicBezTo>
                <a:lnTo>
                  <a:pt x="2298611" y="273429"/>
                </a:lnTo>
                <a:lnTo>
                  <a:pt x="2315360" y="279076"/>
                </a:lnTo>
                <a:lnTo>
                  <a:pt x="2393154" y="287468"/>
                </a:lnTo>
                <a:lnTo>
                  <a:pt x="2413092" y="288568"/>
                </a:lnTo>
                <a:lnTo>
                  <a:pt x="3243372" y="259574"/>
                </a:lnTo>
                <a:lnTo>
                  <a:pt x="3961112" y="234510"/>
                </a:lnTo>
                <a:lnTo>
                  <a:pt x="4433861" y="218001"/>
                </a:lnTo>
                <a:lnTo>
                  <a:pt x="4471633" y="216503"/>
                </a:lnTo>
                <a:cubicBezTo>
                  <a:pt x="4462970" y="208565"/>
                  <a:pt x="4637875" y="203830"/>
                  <a:pt x="4701194" y="208401"/>
                </a:cubicBezTo>
                <a:lnTo>
                  <a:pt x="4702794" y="208610"/>
                </a:lnTo>
                <a:lnTo>
                  <a:pt x="7355966" y="115959"/>
                </a:lnTo>
                <a:close/>
              </a:path>
            </a:pathLst>
          </a:custGeom>
        </p:spPr>
      </p:pic>
      <p:sp>
        <p:nvSpPr>
          <p:cNvPr id="18" name="Freeform: Shape 17">
            <a:extLst>
              <a:ext uri="{FF2B5EF4-FFF2-40B4-BE49-F238E27FC236}">
                <a16:creationId xmlns:a16="http://schemas.microsoft.com/office/drawing/2014/main" id="{50C3D8A1-AE94-48EF-A40B-960A2153F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15391" y="278037"/>
            <a:ext cx="10676609" cy="6579963"/>
          </a:xfrm>
          <a:custGeom>
            <a:avLst/>
            <a:gdLst>
              <a:gd name="connsiteX0" fmla="*/ 215404 w 10676609"/>
              <a:gd name="connsiteY0" fmla="*/ 0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109133 w 10676609"/>
              <a:gd name="connsiteY51" fmla="*/ 3041977 h 6579963"/>
              <a:gd name="connsiteX52" fmla="*/ 114182 w 10676609"/>
              <a:gd name="connsiteY52" fmla="*/ 3032927 h 6579963"/>
              <a:gd name="connsiteX53" fmla="*/ 109890 w 10676609"/>
              <a:gd name="connsiteY53" fmla="*/ 3021493 h 65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76609" h="6579963">
                <a:moveTo>
                  <a:pt x="215404" y="0"/>
                </a:moveTo>
                <a:lnTo>
                  <a:pt x="10676609" y="0"/>
                </a:lnTo>
                <a:lnTo>
                  <a:pt x="10676609" y="6579963"/>
                </a:lnTo>
                <a:lnTo>
                  <a:pt x="7355965" y="6464004"/>
                </a:lnTo>
                <a:lnTo>
                  <a:pt x="4702793" y="6371353"/>
                </a:lnTo>
                <a:lnTo>
                  <a:pt x="4701193" y="6371562"/>
                </a:lnTo>
                <a:cubicBezTo>
                  <a:pt x="4637874" y="6376133"/>
                  <a:pt x="4462969" y="6371398"/>
                  <a:pt x="4471632" y="6363460"/>
                </a:cubicBezTo>
                <a:lnTo>
                  <a:pt x="4433860" y="6361962"/>
                </a:lnTo>
                <a:lnTo>
                  <a:pt x="3961111" y="6345453"/>
                </a:lnTo>
                <a:lnTo>
                  <a:pt x="3243371" y="6320389"/>
                </a:lnTo>
                <a:lnTo>
                  <a:pt x="2413091" y="6291395"/>
                </a:lnTo>
                <a:lnTo>
                  <a:pt x="2393153" y="6292495"/>
                </a:lnTo>
                <a:lnTo>
                  <a:pt x="2315359" y="6300887"/>
                </a:lnTo>
                <a:lnTo>
                  <a:pt x="2298610" y="6306534"/>
                </a:lnTo>
                <a:lnTo>
                  <a:pt x="2279502" y="6300544"/>
                </a:lnTo>
                <a:cubicBezTo>
                  <a:pt x="2277185" y="6298895"/>
                  <a:pt x="2275314" y="6297068"/>
                  <a:pt x="2273946" y="6295128"/>
                </a:cubicBezTo>
                <a:lnTo>
                  <a:pt x="2212011" y="6303334"/>
                </a:lnTo>
                <a:lnTo>
                  <a:pt x="2204555" y="6303364"/>
                </a:lnTo>
                <a:lnTo>
                  <a:pt x="2153280" y="6300107"/>
                </a:lnTo>
                <a:lnTo>
                  <a:pt x="2077202" y="6289875"/>
                </a:lnTo>
                <a:lnTo>
                  <a:pt x="2053051" y="6278822"/>
                </a:lnTo>
                <a:lnTo>
                  <a:pt x="1767172" y="6268839"/>
                </a:lnTo>
                <a:lnTo>
                  <a:pt x="1759312" y="6270144"/>
                </a:lnTo>
                <a:cubicBezTo>
                  <a:pt x="1755430" y="6272141"/>
                  <a:pt x="1753269" y="6275527"/>
                  <a:pt x="1754014" y="6281083"/>
                </a:cubicBezTo>
                <a:cubicBezTo>
                  <a:pt x="1745152" y="6280220"/>
                  <a:pt x="1736443" y="6278451"/>
                  <a:pt x="1727672" y="6276451"/>
                </a:cubicBezTo>
                <a:lnTo>
                  <a:pt x="1723074" y="6275419"/>
                </a:lnTo>
                <a:lnTo>
                  <a:pt x="1705818" y="6276363"/>
                </a:lnTo>
                <a:lnTo>
                  <a:pt x="1699540" y="6270286"/>
                </a:lnTo>
                <a:lnTo>
                  <a:pt x="1641180" y="6270668"/>
                </a:lnTo>
                <a:cubicBezTo>
                  <a:pt x="1615726" y="6285700"/>
                  <a:pt x="1568879" y="6276769"/>
                  <a:pt x="1529577" y="6282433"/>
                </a:cubicBezTo>
                <a:lnTo>
                  <a:pt x="1512241" y="6288237"/>
                </a:lnTo>
                <a:lnTo>
                  <a:pt x="1398645" y="6294505"/>
                </a:lnTo>
                <a:lnTo>
                  <a:pt x="1320850" y="6302897"/>
                </a:lnTo>
                <a:lnTo>
                  <a:pt x="1304102" y="6308544"/>
                </a:lnTo>
                <a:lnTo>
                  <a:pt x="1284994" y="6302554"/>
                </a:lnTo>
                <a:cubicBezTo>
                  <a:pt x="1282677" y="6300906"/>
                  <a:pt x="1280806" y="6299080"/>
                  <a:pt x="1279437" y="6297138"/>
                </a:cubicBezTo>
                <a:lnTo>
                  <a:pt x="1217503" y="6305344"/>
                </a:lnTo>
                <a:lnTo>
                  <a:pt x="1210047" y="6305374"/>
                </a:lnTo>
                <a:lnTo>
                  <a:pt x="1158773" y="6302117"/>
                </a:lnTo>
                <a:lnTo>
                  <a:pt x="1082696" y="6291886"/>
                </a:lnTo>
                <a:cubicBezTo>
                  <a:pt x="1057647" y="6285154"/>
                  <a:pt x="1035683" y="6260420"/>
                  <a:pt x="1004085" y="6271573"/>
                </a:cubicBezTo>
                <a:cubicBezTo>
                  <a:pt x="1011464" y="6258262"/>
                  <a:pt x="966909" y="6274591"/>
                  <a:pt x="958596" y="6262852"/>
                </a:cubicBezTo>
                <a:cubicBezTo>
                  <a:pt x="953809" y="6253162"/>
                  <a:pt x="939178" y="6255858"/>
                  <a:pt x="927064" y="6253548"/>
                </a:cubicBezTo>
                <a:cubicBezTo>
                  <a:pt x="916738" y="6244315"/>
                  <a:pt x="857832" y="6241901"/>
                  <a:pt x="838375" y="6245778"/>
                </a:cubicBezTo>
                <a:cubicBezTo>
                  <a:pt x="784875" y="6262719"/>
                  <a:pt x="730856" y="6227065"/>
                  <a:pt x="687847" y="6239552"/>
                </a:cubicBezTo>
                <a:cubicBezTo>
                  <a:pt x="670764" y="6238110"/>
                  <a:pt x="659513" y="6236097"/>
                  <a:pt x="651350" y="6234065"/>
                </a:cubicBezTo>
                <a:lnTo>
                  <a:pt x="636156" y="6229343"/>
                </a:lnTo>
                <a:lnTo>
                  <a:pt x="36669" y="6208408"/>
                </a:lnTo>
                <a:lnTo>
                  <a:pt x="36751" y="6206084"/>
                </a:lnTo>
                <a:lnTo>
                  <a:pt x="10322" y="6193998"/>
                </a:lnTo>
                <a:cubicBezTo>
                  <a:pt x="3639" y="6186831"/>
                  <a:pt x="-318" y="6177124"/>
                  <a:pt x="20" y="6166561"/>
                </a:cubicBezTo>
                <a:lnTo>
                  <a:pt x="109133" y="3041977"/>
                </a:lnTo>
                <a:lnTo>
                  <a:pt x="114182" y="3032927"/>
                </a:lnTo>
                <a:lnTo>
                  <a:pt x="109890" y="3021493"/>
                </a:lnTo>
                <a:close/>
              </a:path>
            </a:pathLst>
          </a:custGeom>
          <a:gradFill>
            <a:gsLst>
              <a:gs pos="0">
                <a:srgbClr val="000000">
                  <a:alpha val="42745"/>
                </a:srgbClr>
              </a:gs>
              <a:gs pos="35000">
                <a:srgbClr val="000000">
                  <a:alpha val="0"/>
                </a:srgbClr>
              </a:gs>
              <a:gs pos="20000">
                <a:srgbClr val="000000">
                  <a:alpha val="2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kstvak 7">
            <a:extLst>
              <a:ext uri="{FF2B5EF4-FFF2-40B4-BE49-F238E27FC236}">
                <a16:creationId xmlns:a16="http://schemas.microsoft.com/office/drawing/2014/main" id="{5E0A79E3-0B8D-81EE-768A-D962C5402171}"/>
              </a:ext>
            </a:extLst>
          </p:cNvPr>
          <p:cNvSpPr txBox="1"/>
          <p:nvPr/>
        </p:nvSpPr>
        <p:spPr>
          <a:xfrm>
            <a:off x="7058025" y="962025"/>
            <a:ext cx="4695825" cy="1938992"/>
          </a:xfrm>
          <a:prstGeom prst="rect">
            <a:avLst/>
          </a:prstGeom>
          <a:noFill/>
        </p:spPr>
        <p:txBody>
          <a:bodyPr wrap="square" rtlCol="0">
            <a:spAutoFit/>
          </a:bodyPr>
          <a:lstStyle/>
          <a:p>
            <a:r>
              <a:rPr lang="nl-NL" sz="2000" b="1" dirty="0"/>
              <a:t>Mattheus 28: 6</a:t>
            </a:r>
          </a:p>
          <a:p>
            <a:r>
              <a:rPr lang="nl-NL" sz="2000" dirty="0"/>
              <a:t>Maar Hij is hier niet. Hij is opgestaan uit de dood, zoals Hij van tevoren heeft gezegd. Kom maar kijken waar Hij heeft gelegen.</a:t>
            </a:r>
          </a:p>
        </p:txBody>
      </p:sp>
    </p:spTree>
    <p:extLst>
      <p:ext uri="{BB962C8B-B14F-4D97-AF65-F5344CB8AC3E}">
        <p14:creationId xmlns:p14="http://schemas.microsoft.com/office/powerpoint/2010/main" val="1300809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F955142-ED30-45FF-AC79-EA514B9BD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D44D9DE-6A7C-4B79-9784-D35FBEB11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1295"/>
          </a:xfrm>
          <a:custGeom>
            <a:avLst/>
            <a:gdLst>
              <a:gd name="connsiteX0" fmla="*/ 0 w 12192000"/>
              <a:gd name="connsiteY0" fmla="*/ 0 h 2669557"/>
              <a:gd name="connsiteX1" fmla="*/ 12192000 w 12192000"/>
              <a:gd name="connsiteY1" fmla="*/ 0 h 2669557"/>
              <a:gd name="connsiteX2" fmla="*/ 12192000 w 12192000"/>
              <a:gd name="connsiteY2" fmla="*/ 2262228 h 2669557"/>
              <a:gd name="connsiteX3" fmla="*/ 12187428 w 12192000"/>
              <a:gd name="connsiteY3" fmla="*/ 2262896 h 2669557"/>
              <a:gd name="connsiteX4" fmla="*/ 12154355 w 12192000"/>
              <a:gd name="connsiteY4" fmla="*/ 2267516 h 2669557"/>
              <a:gd name="connsiteX5" fmla="*/ 12114359 w 12192000"/>
              <a:gd name="connsiteY5" fmla="*/ 2279772 h 2669557"/>
              <a:gd name="connsiteX6" fmla="*/ 11918614 w 12192000"/>
              <a:gd name="connsiteY6" fmla="*/ 2296618 h 2669557"/>
              <a:gd name="connsiteX7" fmla="*/ 11815487 w 12192000"/>
              <a:gd name="connsiteY7" fmla="*/ 2308905 h 2669557"/>
              <a:gd name="connsiteX8" fmla="*/ 11778165 w 12192000"/>
              <a:gd name="connsiteY8" fmla="*/ 2311873 h 2669557"/>
              <a:gd name="connsiteX9" fmla="*/ 11671329 w 12192000"/>
              <a:gd name="connsiteY9" fmla="*/ 2337810 h 2669557"/>
              <a:gd name="connsiteX10" fmla="*/ 11594775 w 12192000"/>
              <a:gd name="connsiteY10" fmla="*/ 2337831 h 2669557"/>
              <a:gd name="connsiteX11" fmla="*/ 11379086 w 12192000"/>
              <a:gd name="connsiteY11" fmla="*/ 2369019 h 2669557"/>
              <a:gd name="connsiteX12" fmla="*/ 11221749 w 12192000"/>
              <a:gd name="connsiteY12" fmla="*/ 2380739 h 2669557"/>
              <a:gd name="connsiteX13" fmla="*/ 10996653 w 12192000"/>
              <a:gd name="connsiteY13" fmla="*/ 2371440 h 2669557"/>
              <a:gd name="connsiteX14" fmla="*/ 10912235 w 12192000"/>
              <a:gd name="connsiteY14" fmla="*/ 2389968 h 2669557"/>
              <a:gd name="connsiteX15" fmla="*/ 10835633 w 12192000"/>
              <a:gd name="connsiteY15" fmla="*/ 2395810 h 2669557"/>
              <a:gd name="connsiteX16" fmla="*/ 10821038 w 12192000"/>
              <a:gd name="connsiteY16" fmla="*/ 2398367 h 2669557"/>
              <a:gd name="connsiteX17" fmla="*/ 10757451 w 12192000"/>
              <a:gd name="connsiteY17" fmla="*/ 2395202 h 2669557"/>
              <a:gd name="connsiteX18" fmla="*/ 10554052 w 12192000"/>
              <a:gd name="connsiteY18" fmla="*/ 2328825 h 2669557"/>
              <a:gd name="connsiteX19" fmla="*/ 10432944 w 12192000"/>
              <a:gd name="connsiteY19" fmla="*/ 2278457 h 2669557"/>
              <a:gd name="connsiteX20" fmla="*/ 10314272 w 12192000"/>
              <a:gd name="connsiteY20" fmla="*/ 2252083 h 2669557"/>
              <a:gd name="connsiteX21" fmla="*/ 10149756 w 12192000"/>
              <a:gd name="connsiteY21" fmla="*/ 2203372 h 2669557"/>
              <a:gd name="connsiteX22" fmla="*/ 10133939 w 12192000"/>
              <a:gd name="connsiteY22" fmla="*/ 2195206 h 2669557"/>
              <a:gd name="connsiteX23" fmla="*/ 10027169 w 12192000"/>
              <a:gd name="connsiteY23" fmla="*/ 2154689 h 2669557"/>
              <a:gd name="connsiteX24" fmla="*/ 9904781 w 12192000"/>
              <a:gd name="connsiteY24" fmla="*/ 2142477 h 2669557"/>
              <a:gd name="connsiteX25" fmla="*/ 9818432 w 12192000"/>
              <a:gd name="connsiteY25" fmla="*/ 2147267 h 2669557"/>
              <a:gd name="connsiteX26" fmla="*/ 9715853 w 12192000"/>
              <a:gd name="connsiteY26" fmla="*/ 2142000 h 2669557"/>
              <a:gd name="connsiteX27" fmla="*/ 9478478 w 12192000"/>
              <a:gd name="connsiteY27" fmla="*/ 2133283 h 2669557"/>
              <a:gd name="connsiteX28" fmla="*/ 9473084 w 12192000"/>
              <a:gd name="connsiteY28" fmla="*/ 2134027 h 2669557"/>
              <a:gd name="connsiteX29" fmla="*/ 9348338 w 12192000"/>
              <a:gd name="connsiteY29" fmla="*/ 2135775 h 2669557"/>
              <a:gd name="connsiteX30" fmla="*/ 9317108 w 12192000"/>
              <a:gd name="connsiteY30" fmla="*/ 2139620 h 2669557"/>
              <a:gd name="connsiteX31" fmla="*/ 9316564 w 12192000"/>
              <a:gd name="connsiteY31" fmla="*/ 2140576 h 2669557"/>
              <a:gd name="connsiteX32" fmla="*/ 9249142 w 12192000"/>
              <a:gd name="connsiteY32" fmla="*/ 2123844 h 2669557"/>
              <a:gd name="connsiteX33" fmla="*/ 9196066 w 12192000"/>
              <a:gd name="connsiteY33" fmla="*/ 2108535 h 2669557"/>
              <a:gd name="connsiteX34" fmla="*/ 9182090 w 12192000"/>
              <a:gd name="connsiteY34" fmla="*/ 2098653 h 2669557"/>
              <a:gd name="connsiteX35" fmla="*/ 8911903 w 12192000"/>
              <a:gd name="connsiteY35" fmla="*/ 2057646 h 2669557"/>
              <a:gd name="connsiteX36" fmla="*/ 8786230 w 12192000"/>
              <a:gd name="connsiteY36" fmla="*/ 2041547 h 2669557"/>
              <a:gd name="connsiteX37" fmla="*/ 8624741 w 12192000"/>
              <a:gd name="connsiteY37" fmla="*/ 2029639 h 2669557"/>
              <a:gd name="connsiteX38" fmla="*/ 8433895 w 12192000"/>
              <a:gd name="connsiteY38" fmla="*/ 2006458 h 2669557"/>
              <a:gd name="connsiteX39" fmla="*/ 8379838 w 12192000"/>
              <a:gd name="connsiteY39" fmla="*/ 2010365 h 2669557"/>
              <a:gd name="connsiteX40" fmla="*/ 8260604 w 12192000"/>
              <a:gd name="connsiteY40" fmla="*/ 1992586 h 2669557"/>
              <a:gd name="connsiteX41" fmla="*/ 8189733 w 12192000"/>
              <a:gd name="connsiteY41" fmla="*/ 1985551 h 2669557"/>
              <a:gd name="connsiteX42" fmla="*/ 8163540 w 12192000"/>
              <a:gd name="connsiteY42" fmla="*/ 1988537 h 2669557"/>
              <a:gd name="connsiteX43" fmla="*/ 8126468 w 12192000"/>
              <a:gd name="connsiteY43" fmla="*/ 1988901 h 2669557"/>
              <a:gd name="connsiteX44" fmla="*/ 8000268 w 12192000"/>
              <a:gd name="connsiteY44" fmla="*/ 1990885 h 2669557"/>
              <a:gd name="connsiteX45" fmla="*/ 7959483 w 12192000"/>
              <a:gd name="connsiteY45" fmla="*/ 1985782 h 2669557"/>
              <a:gd name="connsiteX46" fmla="*/ 7953628 w 12192000"/>
              <a:gd name="connsiteY46" fmla="*/ 1984617 h 2669557"/>
              <a:gd name="connsiteX47" fmla="*/ 7901019 w 12192000"/>
              <a:gd name="connsiteY47" fmla="*/ 1971965 h 2669557"/>
              <a:gd name="connsiteX48" fmla="*/ 7812936 w 12192000"/>
              <a:gd name="connsiteY48" fmla="*/ 1947847 h 2669557"/>
              <a:gd name="connsiteX49" fmla="*/ 7732190 w 12192000"/>
              <a:gd name="connsiteY49" fmla="*/ 1927169 h 2669557"/>
              <a:gd name="connsiteX50" fmla="*/ 7678276 w 12192000"/>
              <a:gd name="connsiteY50" fmla="*/ 1920855 h 2669557"/>
              <a:gd name="connsiteX51" fmla="*/ 7655497 w 12192000"/>
              <a:gd name="connsiteY51" fmla="*/ 1913714 h 2669557"/>
              <a:gd name="connsiteX52" fmla="*/ 7551687 w 12192000"/>
              <a:gd name="connsiteY52" fmla="*/ 1912613 h 2669557"/>
              <a:gd name="connsiteX53" fmla="*/ 7500925 w 12192000"/>
              <a:gd name="connsiteY53" fmla="*/ 1930924 h 2669557"/>
              <a:gd name="connsiteX54" fmla="*/ 7380560 w 12192000"/>
              <a:gd name="connsiteY54" fmla="*/ 1934424 h 2669557"/>
              <a:gd name="connsiteX55" fmla="*/ 7309614 w 12192000"/>
              <a:gd name="connsiteY55" fmla="*/ 1939987 h 2669557"/>
              <a:gd name="connsiteX56" fmla="*/ 7284338 w 12192000"/>
              <a:gd name="connsiteY56" fmla="*/ 1947550 h 2669557"/>
              <a:gd name="connsiteX57" fmla="*/ 7247913 w 12192000"/>
              <a:gd name="connsiteY57" fmla="*/ 1954444 h 2669557"/>
              <a:gd name="connsiteX58" fmla="*/ 7184925 w 12192000"/>
              <a:gd name="connsiteY58" fmla="*/ 1970838 h 2669557"/>
              <a:gd name="connsiteX59" fmla="*/ 7149503 w 12192000"/>
              <a:gd name="connsiteY59" fmla="*/ 1975385 h 2669557"/>
              <a:gd name="connsiteX60" fmla="*/ 7149503 w 12192000"/>
              <a:gd name="connsiteY60" fmla="*/ 2669557 h 2669557"/>
              <a:gd name="connsiteX61" fmla="*/ 2509997 w 12192000"/>
              <a:gd name="connsiteY61" fmla="*/ 2669557 h 2669557"/>
              <a:gd name="connsiteX62" fmla="*/ 2509997 w 12192000"/>
              <a:gd name="connsiteY62" fmla="*/ 958822 h 2669557"/>
              <a:gd name="connsiteX63" fmla="*/ 2508995 w 12192000"/>
              <a:gd name="connsiteY63" fmla="*/ 958423 h 2669557"/>
              <a:gd name="connsiteX64" fmla="*/ 2424909 w 12192000"/>
              <a:gd name="connsiteY64" fmla="*/ 933150 h 2669557"/>
              <a:gd name="connsiteX65" fmla="*/ 2273752 w 12192000"/>
              <a:gd name="connsiteY65" fmla="*/ 875350 h 2669557"/>
              <a:gd name="connsiteX66" fmla="*/ 2248113 w 12192000"/>
              <a:gd name="connsiteY66" fmla="*/ 861965 h 2669557"/>
              <a:gd name="connsiteX67" fmla="*/ 2194956 w 12192000"/>
              <a:gd name="connsiteY67" fmla="*/ 836227 h 2669557"/>
              <a:gd name="connsiteX68" fmla="*/ 2024005 w 12192000"/>
              <a:gd name="connsiteY68" fmla="*/ 815554 h 2669557"/>
              <a:gd name="connsiteX69" fmla="*/ 1980800 w 12192000"/>
              <a:gd name="connsiteY69" fmla="*/ 822703 h 2669557"/>
              <a:gd name="connsiteX70" fmla="*/ 1733238 w 12192000"/>
              <a:gd name="connsiteY70" fmla="*/ 809719 h 2669557"/>
              <a:gd name="connsiteX71" fmla="*/ 1388954 w 12192000"/>
              <a:gd name="connsiteY71" fmla="*/ 830009 h 2669557"/>
              <a:gd name="connsiteX72" fmla="*/ 1133245 w 12192000"/>
              <a:gd name="connsiteY72" fmla="*/ 803521 h 2669557"/>
              <a:gd name="connsiteX73" fmla="*/ 1026791 w 12192000"/>
              <a:gd name="connsiteY73" fmla="*/ 802701 h 2669557"/>
              <a:gd name="connsiteX74" fmla="*/ 833545 w 12192000"/>
              <a:gd name="connsiteY74" fmla="*/ 801351 h 2669557"/>
              <a:gd name="connsiteX75" fmla="*/ 631576 w 12192000"/>
              <a:gd name="connsiteY75" fmla="*/ 801805 h 2669557"/>
              <a:gd name="connsiteX76" fmla="*/ 542046 w 12192000"/>
              <a:gd name="connsiteY76" fmla="*/ 803532 h 2669557"/>
              <a:gd name="connsiteX77" fmla="*/ 301314 w 12192000"/>
              <a:gd name="connsiteY77" fmla="*/ 785458 h 2669557"/>
              <a:gd name="connsiteX78" fmla="*/ 0 w 12192000"/>
              <a:gd name="connsiteY78" fmla="*/ 805324 h 2669557"/>
              <a:gd name="connsiteX0" fmla="*/ 0 w 12192000"/>
              <a:gd name="connsiteY0" fmla="*/ 0 h 2669557"/>
              <a:gd name="connsiteX1" fmla="*/ 12192000 w 12192000"/>
              <a:gd name="connsiteY1" fmla="*/ 0 h 2669557"/>
              <a:gd name="connsiteX2" fmla="*/ 12192000 w 12192000"/>
              <a:gd name="connsiteY2" fmla="*/ 2262228 h 2669557"/>
              <a:gd name="connsiteX3" fmla="*/ 12187428 w 12192000"/>
              <a:gd name="connsiteY3" fmla="*/ 2262896 h 2669557"/>
              <a:gd name="connsiteX4" fmla="*/ 12154355 w 12192000"/>
              <a:gd name="connsiteY4" fmla="*/ 2267516 h 2669557"/>
              <a:gd name="connsiteX5" fmla="*/ 12114359 w 12192000"/>
              <a:gd name="connsiteY5" fmla="*/ 2279772 h 2669557"/>
              <a:gd name="connsiteX6" fmla="*/ 11918614 w 12192000"/>
              <a:gd name="connsiteY6" fmla="*/ 2296618 h 2669557"/>
              <a:gd name="connsiteX7" fmla="*/ 11815487 w 12192000"/>
              <a:gd name="connsiteY7" fmla="*/ 2308905 h 2669557"/>
              <a:gd name="connsiteX8" fmla="*/ 11778165 w 12192000"/>
              <a:gd name="connsiteY8" fmla="*/ 2311873 h 2669557"/>
              <a:gd name="connsiteX9" fmla="*/ 11671329 w 12192000"/>
              <a:gd name="connsiteY9" fmla="*/ 2337810 h 2669557"/>
              <a:gd name="connsiteX10" fmla="*/ 11594775 w 12192000"/>
              <a:gd name="connsiteY10" fmla="*/ 2337831 h 2669557"/>
              <a:gd name="connsiteX11" fmla="*/ 11379086 w 12192000"/>
              <a:gd name="connsiteY11" fmla="*/ 2369019 h 2669557"/>
              <a:gd name="connsiteX12" fmla="*/ 11221749 w 12192000"/>
              <a:gd name="connsiteY12" fmla="*/ 2380739 h 2669557"/>
              <a:gd name="connsiteX13" fmla="*/ 10996653 w 12192000"/>
              <a:gd name="connsiteY13" fmla="*/ 2371440 h 2669557"/>
              <a:gd name="connsiteX14" fmla="*/ 10912235 w 12192000"/>
              <a:gd name="connsiteY14" fmla="*/ 2389968 h 2669557"/>
              <a:gd name="connsiteX15" fmla="*/ 10835633 w 12192000"/>
              <a:gd name="connsiteY15" fmla="*/ 2395810 h 2669557"/>
              <a:gd name="connsiteX16" fmla="*/ 10821038 w 12192000"/>
              <a:gd name="connsiteY16" fmla="*/ 2398367 h 2669557"/>
              <a:gd name="connsiteX17" fmla="*/ 10757451 w 12192000"/>
              <a:gd name="connsiteY17" fmla="*/ 2395202 h 2669557"/>
              <a:gd name="connsiteX18" fmla="*/ 10554052 w 12192000"/>
              <a:gd name="connsiteY18" fmla="*/ 2328825 h 2669557"/>
              <a:gd name="connsiteX19" fmla="*/ 10432944 w 12192000"/>
              <a:gd name="connsiteY19" fmla="*/ 2278457 h 2669557"/>
              <a:gd name="connsiteX20" fmla="*/ 10314272 w 12192000"/>
              <a:gd name="connsiteY20" fmla="*/ 2252083 h 2669557"/>
              <a:gd name="connsiteX21" fmla="*/ 10149756 w 12192000"/>
              <a:gd name="connsiteY21" fmla="*/ 2203372 h 2669557"/>
              <a:gd name="connsiteX22" fmla="*/ 10133939 w 12192000"/>
              <a:gd name="connsiteY22" fmla="*/ 2195206 h 2669557"/>
              <a:gd name="connsiteX23" fmla="*/ 10027169 w 12192000"/>
              <a:gd name="connsiteY23" fmla="*/ 2154689 h 2669557"/>
              <a:gd name="connsiteX24" fmla="*/ 9904781 w 12192000"/>
              <a:gd name="connsiteY24" fmla="*/ 2142477 h 2669557"/>
              <a:gd name="connsiteX25" fmla="*/ 9818432 w 12192000"/>
              <a:gd name="connsiteY25" fmla="*/ 2147267 h 2669557"/>
              <a:gd name="connsiteX26" fmla="*/ 9715853 w 12192000"/>
              <a:gd name="connsiteY26" fmla="*/ 2142000 h 2669557"/>
              <a:gd name="connsiteX27" fmla="*/ 9478478 w 12192000"/>
              <a:gd name="connsiteY27" fmla="*/ 2133283 h 2669557"/>
              <a:gd name="connsiteX28" fmla="*/ 9473084 w 12192000"/>
              <a:gd name="connsiteY28" fmla="*/ 2134027 h 2669557"/>
              <a:gd name="connsiteX29" fmla="*/ 9348338 w 12192000"/>
              <a:gd name="connsiteY29" fmla="*/ 2135775 h 2669557"/>
              <a:gd name="connsiteX30" fmla="*/ 9317108 w 12192000"/>
              <a:gd name="connsiteY30" fmla="*/ 2139620 h 2669557"/>
              <a:gd name="connsiteX31" fmla="*/ 9316564 w 12192000"/>
              <a:gd name="connsiteY31" fmla="*/ 2140576 h 2669557"/>
              <a:gd name="connsiteX32" fmla="*/ 9249142 w 12192000"/>
              <a:gd name="connsiteY32" fmla="*/ 2123844 h 2669557"/>
              <a:gd name="connsiteX33" fmla="*/ 9196066 w 12192000"/>
              <a:gd name="connsiteY33" fmla="*/ 2108535 h 2669557"/>
              <a:gd name="connsiteX34" fmla="*/ 9182090 w 12192000"/>
              <a:gd name="connsiteY34" fmla="*/ 2098653 h 2669557"/>
              <a:gd name="connsiteX35" fmla="*/ 8911903 w 12192000"/>
              <a:gd name="connsiteY35" fmla="*/ 2057646 h 2669557"/>
              <a:gd name="connsiteX36" fmla="*/ 8786230 w 12192000"/>
              <a:gd name="connsiteY36" fmla="*/ 2041547 h 2669557"/>
              <a:gd name="connsiteX37" fmla="*/ 8624741 w 12192000"/>
              <a:gd name="connsiteY37" fmla="*/ 2029639 h 2669557"/>
              <a:gd name="connsiteX38" fmla="*/ 8433895 w 12192000"/>
              <a:gd name="connsiteY38" fmla="*/ 2006458 h 2669557"/>
              <a:gd name="connsiteX39" fmla="*/ 8379838 w 12192000"/>
              <a:gd name="connsiteY39" fmla="*/ 2010365 h 2669557"/>
              <a:gd name="connsiteX40" fmla="*/ 8260604 w 12192000"/>
              <a:gd name="connsiteY40" fmla="*/ 1992586 h 2669557"/>
              <a:gd name="connsiteX41" fmla="*/ 8189733 w 12192000"/>
              <a:gd name="connsiteY41" fmla="*/ 1985551 h 2669557"/>
              <a:gd name="connsiteX42" fmla="*/ 8163540 w 12192000"/>
              <a:gd name="connsiteY42" fmla="*/ 1988537 h 2669557"/>
              <a:gd name="connsiteX43" fmla="*/ 8126468 w 12192000"/>
              <a:gd name="connsiteY43" fmla="*/ 1988901 h 2669557"/>
              <a:gd name="connsiteX44" fmla="*/ 8000268 w 12192000"/>
              <a:gd name="connsiteY44" fmla="*/ 1990885 h 2669557"/>
              <a:gd name="connsiteX45" fmla="*/ 7959483 w 12192000"/>
              <a:gd name="connsiteY45" fmla="*/ 1985782 h 2669557"/>
              <a:gd name="connsiteX46" fmla="*/ 7953628 w 12192000"/>
              <a:gd name="connsiteY46" fmla="*/ 1984617 h 2669557"/>
              <a:gd name="connsiteX47" fmla="*/ 7901019 w 12192000"/>
              <a:gd name="connsiteY47" fmla="*/ 1971965 h 2669557"/>
              <a:gd name="connsiteX48" fmla="*/ 7812936 w 12192000"/>
              <a:gd name="connsiteY48" fmla="*/ 1947847 h 2669557"/>
              <a:gd name="connsiteX49" fmla="*/ 7732190 w 12192000"/>
              <a:gd name="connsiteY49" fmla="*/ 1927169 h 2669557"/>
              <a:gd name="connsiteX50" fmla="*/ 7678276 w 12192000"/>
              <a:gd name="connsiteY50" fmla="*/ 1920855 h 2669557"/>
              <a:gd name="connsiteX51" fmla="*/ 7655497 w 12192000"/>
              <a:gd name="connsiteY51" fmla="*/ 1913714 h 2669557"/>
              <a:gd name="connsiteX52" fmla="*/ 7551687 w 12192000"/>
              <a:gd name="connsiteY52" fmla="*/ 1912613 h 2669557"/>
              <a:gd name="connsiteX53" fmla="*/ 7500925 w 12192000"/>
              <a:gd name="connsiteY53" fmla="*/ 1930924 h 2669557"/>
              <a:gd name="connsiteX54" fmla="*/ 7380560 w 12192000"/>
              <a:gd name="connsiteY54" fmla="*/ 1934424 h 2669557"/>
              <a:gd name="connsiteX55" fmla="*/ 7309614 w 12192000"/>
              <a:gd name="connsiteY55" fmla="*/ 1939987 h 2669557"/>
              <a:gd name="connsiteX56" fmla="*/ 7284338 w 12192000"/>
              <a:gd name="connsiteY56" fmla="*/ 1947550 h 2669557"/>
              <a:gd name="connsiteX57" fmla="*/ 7247913 w 12192000"/>
              <a:gd name="connsiteY57" fmla="*/ 1954444 h 2669557"/>
              <a:gd name="connsiteX58" fmla="*/ 7184925 w 12192000"/>
              <a:gd name="connsiteY58" fmla="*/ 1970838 h 2669557"/>
              <a:gd name="connsiteX59" fmla="*/ 7149503 w 12192000"/>
              <a:gd name="connsiteY59" fmla="*/ 1975385 h 2669557"/>
              <a:gd name="connsiteX60" fmla="*/ 7149503 w 12192000"/>
              <a:gd name="connsiteY60" fmla="*/ 2669557 h 2669557"/>
              <a:gd name="connsiteX61" fmla="*/ 3418260 w 12192000"/>
              <a:gd name="connsiteY61" fmla="*/ 1049412 h 2669557"/>
              <a:gd name="connsiteX62" fmla="*/ 2509997 w 12192000"/>
              <a:gd name="connsiteY62" fmla="*/ 958822 h 2669557"/>
              <a:gd name="connsiteX63" fmla="*/ 2508995 w 12192000"/>
              <a:gd name="connsiteY63" fmla="*/ 958423 h 2669557"/>
              <a:gd name="connsiteX64" fmla="*/ 2424909 w 12192000"/>
              <a:gd name="connsiteY64" fmla="*/ 933150 h 2669557"/>
              <a:gd name="connsiteX65" fmla="*/ 2273752 w 12192000"/>
              <a:gd name="connsiteY65" fmla="*/ 875350 h 2669557"/>
              <a:gd name="connsiteX66" fmla="*/ 2248113 w 12192000"/>
              <a:gd name="connsiteY66" fmla="*/ 861965 h 2669557"/>
              <a:gd name="connsiteX67" fmla="*/ 2194956 w 12192000"/>
              <a:gd name="connsiteY67" fmla="*/ 836227 h 2669557"/>
              <a:gd name="connsiteX68" fmla="*/ 2024005 w 12192000"/>
              <a:gd name="connsiteY68" fmla="*/ 815554 h 2669557"/>
              <a:gd name="connsiteX69" fmla="*/ 1980800 w 12192000"/>
              <a:gd name="connsiteY69" fmla="*/ 822703 h 2669557"/>
              <a:gd name="connsiteX70" fmla="*/ 1733238 w 12192000"/>
              <a:gd name="connsiteY70" fmla="*/ 809719 h 2669557"/>
              <a:gd name="connsiteX71" fmla="*/ 1388954 w 12192000"/>
              <a:gd name="connsiteY71" fmla="*/ 830009 h 2669557"/>
              <a:gd name="connsiteX72" fmla="*/ 1133245 w 12192000"/>
              <a:gd name="connsiteY72" fmla="*/ 803521 h 2669557"/>
              <a:gd name="connsiteX73" fmla="*/ 1026791 w 12192000"/>
              <a:gd name="connsiteY73" fmla="*/ 802701 h 2669557"/>
              <a:gd name="connsiteX74" fmla="*/ 833545 w 12192000"/>
              <a:gd name="connsiteY74" fmla="*/ 801351 h 2669557"/>
              <a:gd name="connsiteX75" fmla="*/ 631576 w 12192000"/>
              <a:gd name="connsiteY75" fmla="*/ 801805 h 2669557"/>
              <a:gd name="connsiteX76" fmla="*/ 542046 w 12192000"/>
              <a:gd name="connsiteY76" fmla="*/ 803532 h 2669557"/>
              <a:gd name="connsiteX77" fmla="*/ 301314 w 12192000"/>
              <a:gd name="connsiteY77" fmla="*/ 785458 h 2669557"/>
              <a:gd name="connsiteX78" fmla="*/ 0 w 12192000"/>
              <a:gd name="connsiteY78" fmla="*/ 805324 h 2669557"/>
              <a:gd name="connsiteX79" fmla="*/ 0 w 12192000"/>
              <a:gd name="connsiteY79" fmla="*/ 0 h 2669557"/>
              <a:gd name="connsiteX0" fmla="*/ 0 w 12192000"/>
              <a:gd name="connsiteY0" fmla="*/ 0 h 2401295"/>
              <a:gd name="connsiteX1" fmla="*/ 12192000 w 12192000"/>
              <a:gd name="connsiteY1" fmla="*/ 0 h 2401295"/>
              <a:gd name="connsiteX2" fmla="*/ 12192000 w 12192000"/>
              <a:gd name="connsiteY2" fmla="*/ 2262228 h 2401295"/>
              <a:gd name="connsiteX3" fmla="*/ 12187428 w 12192000"/>
              <a:gd name="connsiteY3" fmla="*/ 2262896 h 2401295"/>
              <a:gd name="connsiteX4" fmla="*/ 12154355 w 12192000"/>
              <a:gd name="connsiteY4" fmla="*/ 2267516 h 2401295"/>
              <a:gd name="connsiteX5" fmla="*/ 12114359 w 12192000"/>
              <a:gd name="connsiteY5" fmla="*/ 2279772 h 2401295"/>
              <a:gd name="connsiteX6" fmla="*/ 11918614 w 12192000"/>
              <a:gd name="connsiteY6" fmla="*/ 2296618 h 2401295"/>
              <a:gd name="connsiteX7" fmla="*/ 11815487 w 12192000"/>
              <a:gd name="connsiteY7" fmla="*/ 2308905 h 2401295"/>
              <a:gd name="connsiteX8" fmla="*/ 11778165 w 12192000"/>
              <a:gd name="connsiteY8" fmla="*/ 2311873 h 2401295"/>
              <a:gd name="connsiteX9" fmla="*/ 11671329 w 12192000"/>
              <a:gd name="connsiteY9" fmla="*/ 2337810 h 2401295"/>
              <a:gd name="connsiteX10" fmla="*/ 11594775 w 12192000"/>
              <a:gd name="connsiteY10" fmla="*/ 2337831 h 2401295"/>
              <a:gd name="connsiteX11" fmla="*/ 11379086 w 12192000"/>
              <a:gd name="connsiteY11" fmla="*/ 2369019 h 2401295"/>
              <a:gd name="connsiteX12" fmla="*/ 11221749 w 12192000"/>
              <a:gd name="connsiteY12" fmla="*/ 2380739 h 2401295"/>
              <a:gd name="connsiteX13" fmla="*/ 10996653 w 12192000"/>
              <a:gd name="connsiteY13" fmla="*/ 2371440 h 2401295"/>
              <a:gd name="connsiteX14" fmla="*/ 10912235 w 12192000"/>
              <a:gd name="connsiteY14" fmla="*/ 2389968 h 2401295"/>
              <a:gd name="connsiteX15" fmla="*/ 10835633 w 12192000"/>
              <a:gd name="connsiteY15" fmla="*/ 2395810 h 2401295"/>
              <a:gd name="connsiteX16" fmla="*/ 10821038 w 12192000"/>
              <a:gd name="connsiteY16" fmla="*/ 2398367 h 2401295"/>
              <a:gd name="connsiteX17" fmla="*/ 10757451 w 12192000"/>
              <a:gd name="connsiteY17" fmla="*/ 2395202 h 2401295"/>
              <a:gd name="connsiteX18" fmla="*/ 10554052 w 12192000"/>
              <a:gd name="connsiteY18" fmla="*/ 2328825 h 2401295"/>
              <a:gd name="connsiteX19" fmla="*/ 10432944 w 12192000"/>
              <a:gd name="connsiteY19" fmla="*/ 2278457 h 2401295"/>
              <a:gd name="connsiteX20" fmla="*/ 10314272 w 12192000"/>
              <a:gd name="connsiteY20" fmla="*/ 2252083 h 2401295"/>
              <a:gd name="connsiteX21" fmla="*/ 10149756 w 12192000"/>
              <a:gd name="connsiteY21" fmla="*/ 2203372 h 2401295"/>
              <a:gd name="connsiteX22" fmla="*/ 10133939 w 12192000"/>
              <a:gd name="connsiteY22" fmla="*/ 2195206 h 2401295"/>
              <a:gd name="connsiteX23" fmla="*/ 10027169 w 12192000"/>
              <a:gd name="connsiteY23" fmla="*/ 2154689 h 2401295"/>
              <a:gd name="connsiteX24" fmla="*/ 9904781 w 12192000"/>
              <a:gd name="connsiteY24" fmla="*/ 2142477 h 2401295"/>
              <a:gd name="connsiteX25" fmla="*/ 9818432 w 12192000"/>
              <a:gd name="connsiteY25" fmla="*/ 2147267 h 2401295"/>
              <a:gd name="connsiteX26" fmla="*/ 9715853 w 12192000"/>
              <a:gd name="connsiteY26" fmla="*/ 2142000 h 2401295"/>
              <a:gd name="connsiteX27" fmla="*/ 9478478 w 12192000"/>
              <a:gd name="connsiteY27" fmla="*/ 2133283 h 2401295"/>
              <a:gd name="connsiteX28" fmla="*/ 9473084 w 12192000"/>
              <a:gd name="connsiteY28" fmla="*/ 2134027 h 2401295"/>
              <a:gd name="connsiteX29" fmla="*/ 9348338 w 12192000"/>
              <a:gd name="connsiteY29" fmla="*/ 2135775 h 2401295"/>
              <a:gd name="connsiteX30" fmla="*/ 9317108 w 12192000"/>
              <a:gd name="connsiteY30" fmla="*/ 2139620 h 2401295"/>
              <a:gd name="connsiteX31" fmla="*/ 9316564 w 12192000"/>
              <a:gd name="connsiteY31" fmla="*/ 2140576 h 2401295"/>
              <a:gd name="connsiteX32" fmla="*/ 9249142 w 12192000"/>
              <a:gd name="connsiteY32" fmla="*/ 2123844 h 2401295"/>
              <a:gd name="connsiteX33" fmla="*/ 9196066 w 12192000"/>
              <a:gd name="connsiteY33" fmla="*/ 2108535 h 2401295"/>
              <a:gd name="connsiteX34" fmla="*/ 9182090 w 12192000"/>
              <a:gd name="connsiteY34" fmla="*/ 2098653 h 2401295"/>
              <a:gd name="connsiteX35" fmla="*/ 8911903 w 12192000"/>
              <a:gd name="connsiteY35" fmla="*/ 2057646 h 2401295"/>
              <a:gd name="connsiteX36" fmla="*/ 8786230 w 12192000"/>
              <a:gd name="connsiteY36" fmla="*/ 2041547 h 2401295"/>
              <a:gd name="connsiteX37" fmla="*/ 8624741 w 12192000"/>
              <a:gd name="connsiteY37" fmla="*/ 2029639 h 2401295"/>
              <a:gd name="connsiteX38" fmla="*/ 8433895 w 12192000"/>
              <a:gd name="connsiteY38" fmla="*/ 2006458 h 2401295"/>
              <a:gd name="connsiteX39" fmla="*/ 8379838 w 12192000"/>
              <a:gd name="connsiteY39" fmla="*/ 2010365 h 2401295"/>
              <a:gd name="connsiteX40" fmla="*/ 8260604 w 12192000"/>
              <a:gd name="connsiteY40" fmla="*/ 1992586 h 2401295"/>
              <a:gd name="connsiteX41" fmla="*/ 8189733 w 12192000"/>
              <a:gd name="connsiteY41" fmla="*/ 1985551 h 2401295"/>
              <a:gd name="connsiteX42" fmla="*/ 8163540 w 12192000"/>
              <a:gd name="connsiteY42" fmla="*/ 1988537 h 2401295"/>
              <a:gd name="connsiteX43" fmla="*/ 8126468 w 12192000"/>
              <a:gd name="connsiteY43" fmla="*/ 1988901 h 2401295"/>
              <a:gd name="connsiteX44" fmla="*/ 8000268 w 12192000"/>
              <a:gd name="connsiteY44" fmla="*/ 1990885 h 2401295"/>
              <a:gd name="connsiteX45" fmla="*/ 7959483 w 12192000"/>
              <a:gd name="connsiteY45" fmla="*/ 1985782 h 2401295"/>
              <a:gd name="connsiteX46" fmla="*/ 7953628 w 12192000"/>
              <a:gd name="connsiteY46" fmla="*/ 1984617 h 2401295"/>
              <a:gd name="connsiteX47" fmla="*/ 7901019 w 12192000"/>
              <a:gd name="connsiteY47" fmla="*/ 1971965 h 2401295"/>
              <a:gd name="connsiteX48" fmla="*/ 7812936 w 12192000"/>
              <a:gd name="connsiteY48" fmla="*/ 1947847 h 2401295"/>
              <a:gd name="connsiteX49" fmla="*/ 7732190 w 12192000"/>
              <a:gd name="connsiteY49" fmla="*/ 1927169 h 2401295"/>
              <a:gd name="connsiteX50" fmla="*/ 7678276 w 12192000"/>
              <a:gd name="connsiteY50" fmla="*/ 1920855 h 2401295"/>
              <a:gd name="connsiteX51" fmla="*/ 7655497 w 12192000"/>
              <a:gd name="connsiteY51" fmla="*/ 1913714 h 2401295"/>
              <a:gd name="connsiteX52" fmla="*/ 7551687 w 12192000"/>
              <a:gd name="connsiteY52" fmla="*/ 1912613 h 2401295"/>
              <a:gd name="connsiteX53" fmla="*/ 7500925 w 12192000"/>
              <a:gd name="connsiteY53" fmla="*/ 1930924 h 2401295"/>
              <a:gd name="connsiteX54" fmla="*/ 7380560 w 12192000"/>
              <a:gd name="connsiteY54" fmla="*/ 1934424 h 2401295"/>
              <a:gd name="connsiteX55" fmla="*/ 7309614 w 12192000"/>
              <a:gd name="connsiteY55" fmla="*/ 1939987 h 2401295"/>
              <a:gd name="connsiteX56" fmla="*/ 7284338 w 12192000"/>
              <a:gd name="connsiteY56" fmla="*/ 1947550 h 2401295"/>
              <a:gd name="connsiteX57" fmla="*/ 7247913 w 12192000"/>
              <a:gd name="connsiteY57" fmla="*/ 1954444 h 2401295"/>
              <a:gd name="connsiteX58" fmla="*/ 7184925 w 12192000"/>
              <a:gd name="connsiteY58" fmla="*/ 1970838 h 2401295"/>
              <a:gd name="connsiteX59" fmla="*/ 7149503 w 12192000"/>
              <a:gd name="connsiteY59" fmla="*/ 1975385 h 2401295"/>
              <a:gd name="connsiteX60" fmla="*/ 3418260 w 12192000"/>
              <a:gd name="connsiteY60" fmla="*/ 1049412 h 2401295"/>
              <a:gd name="connsiteX61" fmla="*/ 2509997 w 12192000"/>
              <a:gd name="connsiteY61" fmla="*/ 958822 h 2401295"/>
              <a:gd name="connsiteX62" fmla="*/ 2508995 w 12192000"/>
              <a:gd name="connsiteY62" fmla="*/ 958423 h 2401295"/>
              <a:gd name="connsiteX63" fmla="*/ 2424909 w 12192000"/>
              <a:gd name="connsiteY63" fmla="*/ 933150 h 2401295"/>
              <a:gd name="connsiteX64" fmla="*/ 2273752 w 12192000"/>
              <a:gd name="connsiteY64" fmla="*/ 875350 h 2401295"/>
              <a:gd name="connsiteX65" fmla="*/ 2248113 w 12192000"/>
              <a:gd name="connsiteY65" fmla="*/ 861965 h 2401295"/>
              <a:gd name="connsiteX66" fmla="*/ 2194956 w 12192000"/>
              <a:gd name="connsiteY66" fmla="*/ 836227 h 2401295"/>
              <a:gd name="connsiteX67" fmla="*/ 2024005 w 12192000"/>
              <a:gd name="connsiteY67" fmla="*/ 815554 h 2401295"/>
              <a:gd name="connsiteX68" fmla="*/ 1980800 w 12192000"/>
              <a:gd name="connsiteY68" fmla="*/ 822703 h 2401295"/>
              <a:gd name="connsiteX69" fmla="*/ 1733238 w 12192000"/>
              <a:gd name="connsiteY69" fmla="*/ 809719 h 2401295"/>
              <a:gd name="connsiteX70" fmla="*/ 1388954 w 12192000"/>
              <a:gd name="connsiteY70" fmla="*/ 830009 h 2401295"/>
              <a:gd name="connsiteX71" fmla="*/ 1133245 w 12192000"/>
              <a:gd name="connsiteY71" fmla="*/ 803521 h 2401295"/>
              <a:gd name="connsiteX72" fmla="*/ 1026791 w 12192000"/>
              <a:gd name="connsiteY72" fmla="*/ 802701 h 2401295"/>
              <a:gd name="connsiteX73" fmla="*/ 833545 w 12192000"/>
              <a:gd name="connsiteY73" fmla="*/ 801351 h 2401295"/>
              <a:gd name="connsiteX74" fmla="*/ 631576 w 12192000"/>
              <a:gd name="connsiteY74" fmla="*/ 801805 h 2401295"/>
              <a:gd name="connsiteX75" fmla="*/ 542046 w 12192000"/>
              <a:gd name="connsiteY75" fmla="*/ 803532 h 2401295"/>
              <a:gd name="connsiteX76" fmla="*/ 301314 w 12192000"/>
              <a:gd name="connsiteY76" fmla="*/ 785458 h 2401295"/>
              <a:gd name="connsiteX77" fmla="*/ 0 w 12192000"/>
              <a:gd name="connsiteY77" fmla="*/ 805324 h 2401295"/>
              <a:gd name="connsiteX78" fmla="*/ 0 w 12192000"/>
              <a:gd name="connsiteY78" fmla="*/ 0 h 2401295"/>
              <a:gd name="connsiteX0" fmla="*/ 0 w 12192000"/>
              <a:gd name="connsiteY0" fmla="*/ 0 h 2401295"/>
              <a:gd name="connsiteX1" fmla="*/ 12192000 w 12192000"/>
              <a:gd name="connsiteY1" fmla="*/ 0 h 2401295"/>
              <a:gd name="connsiteX2" fmla="*/ 12192000 w 12192000"/>
              <a:gd name="connsiteY2" fmla="*/ 2262228 h 2401295"/>
              <a:gd name="connsiteX3" fmla="*/ 12187428 w 12192000"/>
              <a:gd name="connsiteY3" fmla="*/ 2262896 h 2401295"/>
              <a:gd name="connsiteX4" fmla="*/ 12154355 w 12192000"/>
              <a:gd name="connsiteY4" fmla="*/ 2267516 h 2401295"/>
              <a:gd name="connsiteX5" fmla="*/ 12114359 w 12192000"/>
              <a:gd name="connsiteY5" fmla="*/ 2279772 h 2401295"/>
              <a:gd name="connsiteX6" fmla="*/ 11918614 w 12192000"/>
              <a:gd name="connsiteY6" fmla="*/ 2296618 h 2401295"/>
              <a:gd name="connsiteX7" fmla="*/ 11815487 w 12192000"/>
              <a:gd name="connsiteY7" fmla="*/ 2308905 h 2401295"/>
              <a:gd name="connsiteX8" fmla="*/ 11778165 w 12192000"/>
              <a:gd name="connsiteY8" fmla="*/ 2311873 h 2401295"/>
              <a:gd name="connsiteX9" fmla="*/ 11671329 w 12192000"/>
              <a:gd name="connsiteY9" fmla="*/ 2337810 h 2401295"/>
              <a:gd name="connsiteX10" fmla="*/ 11594775 w 12192000"/>
              <a:gd name="connsiteY10" fmla="*/ 2337831 h 2401295"/>
              <a:gd name="connsiteX11" fmla="*/ 11379086 w 12192000"/>
              <a:gd name="connsiteY11" fmla="*/ 2369019 h 2401295"/>
              <a:gd name="connsiteX12" fmla="*/ 11221749 w 12192000"/>
              <a:gd name="connsiteY12" fmla="*/ 2380739 h 2401295"/>
              <a:gd name="connsiteX13" fmla="*/ 10996653 w 12192000"/>
              <a:gd name="connsiteY13" fmla="*/ 2371440 h 2401295"/>
              <a:gd name="connsiteX14" fmla="*/ 10912235 w 12192000"/>
              <a:gd name="connsiteY14" fmla="*/ 2389968 h 2401295"/>
              <a:gd name="connsiteX15" fmla="*/ 10835633 w 12192000"/>
              <a:gd name="connsiteY15" fmla="*/ 2395810 h 2401295"/>
              <a:gd name="connsiteX16" fmla="*/ 10821038 w 12192000"/>
              <a:gd name="connsiteY16" fmla="*/ 2398367 h 2401295"/>
              <a:gd name="connsiteX17" fmla="*/ 10757451 w 12192000"/>
              <a:gd name="connsiteY17" fmla="*/ 2395202 h 2401295"/>
              <a:gd name="connsiteX18" fmla="*/ 10554052 w 12192000"/>
              <a:gd name="connsiteY18" fmla="*/ 2328825 h 2401295"/>
              <a:gd name="connsiteX19" fmla="*/ 10432944 w 12192000"/>
              <a:gd name="connsiteY19" fmla="*/ 2278457 h 2401295"/>
              <a:gd name="connsiteX20" fmla="*/ 10314272 w 12192000"/>
              <a:gd name="connsiteY20" fmla="*/ 2252083 h 2401295"/>
              <a:gd name="connsiteX21" fmla="*/ 10149756 w 12192000"/>
              <a:gd name="connsiteY21" fmla="*/ 2203372 h 2401295"/>
              <a:gd name="connsiteX22" fmla="*/ 10133939 w 12192000"/>
              <a:gd name="connsiteY22" fmla="*/ 2195206 h 2401295"/>
              <a:gd name="connsiteX23" fmla="*/ 10027169 w 12192000"/>
              <a:gd name="connsiteY23" fmla="*/ 2154689 h 2401295"/>
              <a:gd name="connsiteX24" fmla="*/ 9904781 w 12192000"/>
              <a:gd name="connsiteY24" fmla="*/ 2142477 h 2401295"/>
              <a:gd name="connsiteX25" fmla="*/ 9818432 w 12192000"/>
              <a:gd name="connsiteY25" fmla="*/ 2147267 h 2401295"/>
              <a:gd name="connsiteX26" fmla="*/ 9715853 w 12192000"/>
              <a:gd name="connsiteY26" fmla="*/ 2142000 h 2401295"/>
              <a:gd name="connsiteX27" fmla="*/ 9478478 w 12192000"/>
              <a:gd name="connsiteY27" fmla="*/ 2133283 h 2401295"/>
              <a:gd name="connsiteX28" fmla="*/ 9473084 w 12192000"/>
              <a:gd name="connsiteY28" fmla="*/ 2134027 h 2401295"/>
              <a:gd name="connsiteX29" fmla="*/ 9348338 w 12192000"/>
              <a:gd name="connsiteY29" fmla="*/ 2135775 h 2401295"/>
              <a:gd name="connsiteX30" fmla="*/ 9317108 w 12192000"/>
              <a:gd name="connsiteY30" fmla="*/ 2139620 h 2401295"/>
              <a:gd name="connsiteX31" fmla="*/ 9316564 w 12192000"/>
              <a:gd name="connsiteY31" fmla="*/ 2140576 h 2401295"/>
              <a:gd name="connsiteX32" fmla="*/ 9249142 w 12192000"/>
              <a:gd name="connsiteY32" fmla="*/ 2123844 h 2401295"/>
              <a:gd name="connsiteX33" fmla="*/ 9196066 w 12192000"/>
              <a:gd name="connsiteY33" fmla="*/ 2108535 h 2401295"/>
              <a:gd name="connsiteX34" fmla="*/ 9182090 w 12192000"/>
              <a:gd name="connsiteY34" fmla="*/ 2098653 h 2401295"/>
              <a:gd name="connsiteX35" fmla="*/ 8911903 w 12192000"/>
              <a:gd name="connsiteY35" fmla="*/ 2057646 h 2401295"/>
              <a:gd name="connsiteX36" fmla="*/ 8786230 w 12192000"/>
              <a:gd name="connsiteY36" fmla="*/ 2041547 h 2401295"/>
              <a:gd name="connsiteX37" fmla="*/ 8624741 w 12192000"/>
              <a:gd name="connsiteY37" fmla="*/ 2029639 h 2401295"/>
              <a:gd name="connsiteX38" fmla="*/ 8433895 w 12192000"/>
              <a:gd name="connsiteY38" fmla="*/ 2006458 h 2401295"/>
              <a:gd name="connsiteX39" fmla="*/ 8379838 w 12192000"/>
              <a:gd name="connsiteY39" fmla="*/ 2010365 h 2401295"/>
              <a:gd name="connsiteX40" fmla="*/ 8260604 w 12192000"/>
              <a:gd name="connsiteY40" fmla="*/ 1992586 h 2401295"/>
              <a:gd name="connsiteX41" fmla="*/ 8189733 w 12192000"/>
              <a:gd name="connsiteY41" fmla="*/ 1985551 h 2401295"/>
              <a:gd name="connsiteX42" fmla="*/ 8163540 w 12192000"/>
              <a:gd name="connsiteY42" fmla="*/ 1988537 h 2401295"/>
              <a:gd name="connsiteX43" fmla="*/ 8126468 w 12192000"/>
              <a:gd name="connsiteY43" fmla="*/ 1988901 h 2401295"/>
              <a:gd name="connsiteX44" fmla="*/ 8000268 w 12192000"/>
              <a:gd name="connsiteY44" fmla="*/ 1990885 h 2401295"/>
              <a:gd name="connsiteX45" fmla="*/ 7959483 w 12192000"/>
              <a:gd name="connsiteY45" fmla="*/ 1985782 h 2401295"/>
              <a:gd name="connsiteX46" fmla="*/ 7953628 w 12192000"/>
              <a:gd name="connsiteY46" fmla="*/ 1984617 h 2401295"/>
              <a:gd name="connsiteX47" fmla="*/ 7901019 w 12192000"/>
              <a:gd name="connsiteY47" fmla="*/ 1971965 h 2401295"/>
              <a:gd name="connsiteX48" fmla="*/ 7812936 w 12192000"/>
              <a:gd name="connsiteY48" fmla="*/ 1947847 h 2401295"/>
              <a:gd name="connsiteX49" fmla="*/ 7732190 w 12192000"/>
              <a:gd name="connsiteY49" fmla="*/ 1927169 h 2401295"/>
              <a:gd name="connsiteX50" fmla="*/ 7678276 w 12192000"/>
              <a:gd name="connsiteY50" fmla="*/ 1920855 h 2401295"/>
              <a:gd name="connsiteX51" fmla="*/ 7655497 w 12192000"/>
              <a:gd name="connsiteY51" fmla="*/ 1913714 h 2401295"/>
              <a:gd name="connsiteX52" fmla="*/ 7551687 w 12192000"/>
              <a:gd name="connsiteY52" fmla="*/ 1912613 h 2401295"/>
              <a:gd name="connsiteX53" fmla="*/ 7500925 w 12192000"/>
              <a:gd name="connsiteY53" fmla="*/ 1930924 h 2401295"/>
              <a:gd name="connsiteX54" fmla="*/ 7380560 w 12192000"/>
              <a:gd name="connsiteY54" fmla="*/ 1934424 h 2401295"/>
              <a:gd name="connsiteX55" fmla="*/ 7309614 w 12192000"/>
              <a:gd name="connsiteY55" fmla="*/ 1939987 h 2401295"/>
              <a:gd name="connsiteX56" fmla="*/ 7284338 w 12192000"/>
              <a:gd name="connsiteY56" fmla="*/ 1947550 h 2401295"/>
              <a:gd name="connsiteX57" fmla="*/ 7247913 w 12192000"/>
              <a:gd name="connsiteY57" fmla="*/ 1954444 h 2401295"/>
              <a:gd name="connsiteX58" fmla="*/ 7184925 w 12192000"/>
              <a:gd name="connsiteY58" fmla="*/ 1970838 h 2401295"/>
              <a:gd name="connsiteX59" fmla="*/ 6204418 w 12192000"/>
              <a:gd name="connsiteY59" fmla="*/ 1570349 h 2401295"/>
              <a:gd name="connsiteX60" fmla="*/ 3418260 w 12192000"/>
              <a:gd name="connsiteY60" fmla="*/ 1049412 h 2401295"/>
              <a:gd name="connsiteX61" fmla="*/ 2509997 w 12192000"/>
              <a:gd name="connsiteY61" fmla="*/ 958822 h 2401295"/>
              <a:gd name="connsiteX62" fmla="*/ 2508995 w 12192000"/>
              <a:gd name="connsiteY62" fmla="*/ 958423 h 2401295"/>
              <a:gd name="connsiteX63" fmla="*/ 2424909 w 12192000"/>
              <a:gd name="connsiteY63" fmla="*/ 933150 h 2401295"/>
              <a:gd name="connsiteX64" fmla="*/ 2273752 w 12192000"/>
              <a:gd name="connsiteY64" fmla="*/ 875350 h 2401295"/>
              <a:gd name="connsiteX65" fmla="*/ 2248113 w 12192000"/>
              <a:gd name="connsiteY65" fmla="*/ 861965 h 2401295"/>
              <a:gd name="connsiteX66" fmla="*/ 2194956 w 12192000"/>
              <a:gd name="connsiteY66" fmla="*/ 836227 h 2401295"/>
              <a:gd name="connsiteX67" fmla="*/ 2024005 w 12192000"/>
              <a:gd name="connsiteY67" fmla="*/ 815554 h 2401295"/>
              <a:gd name="connsiteX68" fmla="*/ 1980800 w 12192000"/>
              <a:gd name="connsiteY68" fmla="*/ 822703 h 2401295"/>
              <a:gd name="connsiteX69" fmla="*/ 1733238 w 12192000"/>
              <a:gd name="connsiteY69" fmla="*/ 809719 h 2401295"/>
              <a:gd name="connsiteX70" fmla="*/ 1388954 w 12192000"/>
              <a:gd name="connsiteY70" fmla="*/ 830009 h 2401295"/>
              <a:gd name="connsiteX71" fmla="*/ 1133245 w 12192000"/>
              <a:gd name="connsiteY71" fmla="*/ 803521 h 2401295"/>
              <a:gd name="connsiteX72" fmla="*/ 1026791 w 12192000"/>
              <a:gd name="connsiteY72" fmla="*/ 802701 h 2401295"/>
              <a:gd name="connsiteX73" fmla="*/ 833545 w 12192000"/>
              <a:gd name="connsiteY73" fmla="*/ 801351 h 2401295"/>
              <a:gd name="connsiteX74" fmla="*/ 631576 w 12192000"/>
              <a:gd name="connsiteY74" fmla="*/ 801805 h 2401295"/>
              <a:gd name="connsiteX75" fmla="*/ 542046 w 12192000"/>
              <a:gd name="connsiteY75" fmla="*/ 803532 h 2401295"/>
              <a:gd name="connsiteX76" fmla="*/ 301314 w 12192000"/>
              <a:gd name="connsiteY76" fmla="*/ 785458 h 2401295"/>
              <a:gd name="connsiteX77" fmla="*/ 0 w 12192000"/>
              <a:gd name="connsiteY77" fmla="*/ 805324 h 2401295"/>
              <a:gd name="connsiteX78" fmla="*/ 0 w 12192000"/>
              <a:gd name="connsiteY78" fmla="*/ 0 h 2401295"/>
              <a:gd name="connsiteX0" fmla="*/ 0 w 12192000"/>
              <a:gd name="connsiteY0" fmla="*/ 0 h 2401295"/>
              <a:gd name="connsiteX1" fmla="*/ 12192000 w 12192000"/>
              <a:gd name="connsiteY1" fmla="*/ 0 h 2401295"/>
              <a:gd name="connsiteX2" fmla="*/ 12192000 w 12192000"/>
              <a:gd name="connsiteY2" fmla="*/ 2262228 h 2401295"/>
              <a:gd name="connsiteX3" fmla="*/ 12187428 w 12192000"/>
              <a:gd name="connsiteY3" fmla="*/ 2262896 h 2401295"/>
              <a:gd name="connsiteX4" fmla="*/ 12154355 w 12192000"/>
              <a:gd name="connsiteY4" fmla="*/ 2267516 h 2401295"/>
              <a:gd name="connsiteX5" fmla="*/ 12114359 w 12192000"/>
              <a:gd name="connsiteY5" fmla="*/ 2279772 h 2401295"/>
              <a:gd name="connsiteX6" fmla="*/ 11918614 w 12192000"/>
              <a:gd name="connsiteY6" fmla="*/ 2296618 h 2401295"/>
              <a:gd name="connsiteX7" fmla="*/ 11815487 w 12192000"/>
              <a:gd name="connsiteY7" fmla="*/ 2308905 h 2401295"/>
              <a:gd name="connsiteX8" fmla="*/ 11778165 w 12192000"/>
              <a:gd name="connsiteY8" fmla="*/ 2311873 h 2401295"/>
              <a:gd name="connsiteX9" fmla="*/ 11671329 w 12192000"/>
              <a:gd name="connsiteY9" fmla="*/ 2337810 h 2401295"/>
              <a:gd name="connsiteX10" fmla="*/ 11594775 w 12192000"/>
              <a:gd name="connsiteY10" fmla="*/ 2337831 h 2401295"/>
              <a:gd name="connsiteX11" fmla="*/ 11379086 w 12192000"/>
              <a:gd name="connsiteY11" fmla="*/ 2369019 h 2401295"/>
              <a:gd name="connsiteX12" fmla="*/ 11221749 w 12192000"/>
              <a:gd name="connsiteY12" fmla="*/ 2380739 h 2401295"/>
              <a:gd name="connsiteX13" fmla="*/ 10996653 w 12192000"/>
              <a:gd name="connsiteY13" fmla="*/ 2371440 h 2401295"/>
              <a:gd name="connsiteX14" fmla="*/ 10912235 w 12192000"/>
              <a:gd name="connsiteY14" fmla="*/ 2389968 h 2401295"/>
              <a:gd name="connsiteX15" fmla="*/ 10835633 w 12192000"/>
              <a:gd name="connsiteY15" fmla="*/ 2395810 h 2401295"/>
              <a:gd name="connsiteX16" fmla="*/ 10821038 w 12192000"/>
              <a:gd name="connsiteY16" fmla="*/ 2398367 h 2401295"/>
              <a:gd name="connsiteX17" fmla="*/ 10757451 w 12192000"/>
              <a:gd name="connsiteY17" fmla="*/ 2395202 h 2401295"/>
              <a:gd name="connsiteX18" fmla="*/ 10554052 w 12192000"/>
              <a:gd name="connsiteY18" fmla="*/ 2328825 h 2401295"/>
              <a:gd name="connsiteX19" fmla="*/ 10432944 w 12192000"/>
              <a:gd name="connsiteY19" fmla="*/ 2278457 h 2401295"/>
              <a:gd name="connsiteX20" fmla="*/ 10314272 w 12192000"/>
              <a:gd name="connsiteY20" fmla="*/ 2252083 h 2401295"/>
              <a:gd name="connsiteX21" fmla="*/ 10149756 w 12192000"/>
              <a:gd name="connsiteY21" fmla="*/ 2203372 h 2401295"/>
              <a:gd name="connsiteX22" fmla="*/ 10133939 w 12192000"/>
              <a:gd name="connsiteY22" fmla="*/ 2195206 h 2401295"/>
              <a:gd name="connsiteX23" fmla="*/ 10027169 w 12192000"/>
              <a:gd name="connsiteY23" fmla="*/ 2154689 h 2401295"/>
              <a:gd name="connsiteX24" fmla="*/ 9904781 w 12192000"/>
              <a:gd name="connsiteY24" fmla="*/ 2142477 h 2401295"/>
              <a:gd name="connsiteX25" fmla="*/ 9818432 w 12192000"/>
              <a:gd name="connsiteY25" fmla="*/ 2147267 h 2401295"/>
              <a:gd name="connsiteX26" fmla="*/ 9715853 w 12192000"/>
              <a:gd name="connsiteY26" fmla="*/ 2142000 h 2401295"/>
              <a:gd name="connsiteX27" fmla="*/ 9478478 w 12192000"/>
              <a:gd name="connsiteY27" fmla="*/ 2133283 h 2401295"/>
              <a:gd name="connsiteX28" fmla="*/ 9473084 w 12192000"/>
              <a:gd name="connsiteY28" fmla="*/ 2134027 h 2401295"/>
              <a:gd name="connsiteX29" fmla="*/ 9348338 w 12192000"/>
              <a:gd name="connsiteY29" fmla="*/ 2135775 h 2401295"/>
              <a:gd name="connsiteX30" fmla="*/ 9317108 w 12192000"/>
              <a:gd name="connsiteY30" fmla="*/ 2139620 h 2401295"/>
              <a:gd name="connsiteX31" fmla="*/ 9316564 w 12192000"/>
              <a:gd name="connsiteY31" fmla="*/ 2140576 h 2401295"/>
              <a:gd name="connsiteX32" fmla="*/ 9249142 w 12192000"/>
              <a:gd name="connsiteY32" fmla="*/ 2123844 h 2401295"/>
              <a:gd name="connsiteX33" fmla="*/ 9196066 w 12192000"/>
              <a:gd name="connsiteY33" fmla="*/ 2108535 h 2401295"/>
              <a:gd name="connsiteX34" fmla="*/ 9182090 w 12192000"/>
              <a:gd name="connsiteY34" fmla="*/ 2098653 h 2401295"/>
              <a:gd name="connsiteX35" fmla="*/ 8911903 w 12192000"/>
              <a:gd name="connsiteY35" fmla="*/ 2057646 h 2401295"/>
              <a:gd name="connsiteX36" fmla="*/ 8786230 w 12192000"/>
              <a:gd name="connsiteY36" fmla="*/ 2041547 h 2401295"/>
              <a:gd name="connsiteX37" fmla="*/ 8624741 w 12192000"/>
              <a:gd name="connsiteY37" fmla="*/ 2029639 h 2401295"/>
              <a:gd name="connsiteX38" fmla="*/ 8433895 w 12192000"/>
              <a:gd name="connsiteY38" fmla="*/ 2006458 h 2401295"/>
              <a:gd name="connsiteX39" fmla="*/ 8379838 w 12192000"/>
              <a:gd name="connsiteY39" fmla="*/ 2010365 h 2401295"/>
              <a:gd name="connsiteX40" fmla="*/ 8260604 w 12192000"/>
              <a:gd name="connsiteY40" fmla="*/ 1992586 h 2401295"/>
              <a:gd name="connsiteX41" fmla="*/ 8189733 w 12192000"/>
              <a:gd name="connsiteY41" fmla="*/ 1985551 h 2401295"/>
              <a:gd name="connsiteX42" fmla="*/ 8163540 w 12192000"/>
              <a:gd name="connsiteY42" fmla="*/ 1988537 h 2401295"/>
              <a:gd name="connsiteX43" fmla="*/ 8126468 w 12192000"/>
              <a:gd name="connsiteY43" fmla="*/ 1988901 h 2401295"/>
              <a:gd name="connsiteX44" fmla="*/ 8000268 w 12192000"/>
              <a:gd name="connsiteY44" fmla="*/ 1990885 h 2401295"/>
              <a:gd name="connsiteX45" fmla="*/ 7959483 w 12192000"/>
              <a:gd name="connsiteY45" fmla="*/ 1985782 h 2401295"/>
              <a:gd name="connsiteX46" fmla="*/ 7953628 w 12192000"/>
              <a:gd name="connsiteY46" fmla="*/ 1984617 h 2401295"/>
              <a:gd name="connsiteX47" fmla="*/ 7901019 w 12192000"/>
              <a:gd name="connsiteY47" fmla="*/ 1971965 h 2401295"/>
              <a:gd name="connsiteX48" fmla="*/ 7812936 w 12192000"/>
              <a:gd name="connsiteY48" fmla="*/ 1947847 h 2401295"/>
              <a:gd name="connsiteX49" fmla="*/ 7732190 w 12192000"/>
              <a:gd name="connsiteY49" fmla="*/ 1927169 h 2401295"/>
              <a:gd name="connsiteX50" fmla="*/ 7678276 w 12192000"/>
              <a:gd name="connsiteY50" fmla="*/ 1920855 h 2401295"/>
              <a:gd name="connsiteX51" fmla="*/ 7655497 w 12192000"/>
              <a:gd name="connsiteY51" fmla="*/ 1913714 h 2401295"/>
              <a:gd name="connsiteX52" fmla="*/ 7551687 w 12192000"/>
              <a:gd name="connsiteY52" fmla="*/ 1912613 h 2401295"/>
              <a:gd name="connsiteX53" fmla="*/ 7500925 w 12192000"/>
              <a:gd name="connsiteY53" fmla="*/ 1930924 h 2401295"/>
              <a:gd name="connsiteX54" fmla="*/ 7380560 w 12192000"/>
              <a:gd name="connsiteY54" fmla="*/ 1934424 h 2401295"/>
              <a:gd name="connsiteX55" fmla="*/ 7309614 w 12192000"/>
              <a:gd name="connsiteY55" fmla="*/ 1939987 h 2401295"/>
              <a:gd name="connsiteX56" fmla="*/ 7284338 w 12192000"/>
              <a:gd name="connsiteY56" fmla="*/ 1947550 h 2401295"/>
              <a:gd name="connsiteX57" fmla="*/ 7247913 w 12192000"/>
              <a:gd name="connsiteY57" fmla="*/ 1954444 h 2401295"/>
              <a:gd name="connsiteX58" fmla="*/ 6951722 w 12192000"/>
              <a:gd name="connsiteY58" fmla="*/ 1762183 h 2401295"/>
              <a:gd name="connsiteX59" fmla="*/ 6204418 w 12192000"/>
              <a:gd name="connsiteY59" fmla="*/ 1570349 h 2401295"/>
              <a:gd name="connsiteX60" fmla="*/ 3418260 w 12192000"/>
              <a:gd name="connsiteY60" fmla="*/ 1049412 h 2401295"/>
              <a:gd name="connsiteX61" fmla="*/ 2509997 w 12192000"/>
              <a:gd name="connsiteY61" fmla="*/ 958822 h 2401295"/>
              <a:gd name="connsiteX62" fmla="*/ 2508995 w 12192000"/>
              <a:gd name="connsiteY62" fmla="*/ 958423 h 2401295"/>
              <a:gd name="connsiteX63" fmla="*/ 2424909 w 12192000"/>
              <a:gd name="connsiteY63" fmla="*/ 933150 h 2401295"/>
              <a:gd name="connsiteX64" fmla="*/ 2273752 w 12192000"/>
              <a:gd name="connsiteY64" fmla="*/ 875350 h 2401295"/>
              <a:gd name="connsiteX65" fmla="*/ 2248113 w 12192000"/>
              <a:gd name="connsiteY65" fmla="*/ 861965 h 2401295"/>
              <a:gd name="connsiteX66" fmla="*/ 2194956 w 12192000"/>
              <a:gd name="connsiteY66" fmla="*/ 836227 h 2401295"/>
              <a:gd name="connsiteX67" fmla="*/ 2024005 w 12192000"/>
              <a:gd name="connsiteY67" fmla="*/ 815554 h 2401295"/>
              <a:gd name="connsiteX68" fmla="*/ 1980800 w 12192000"/>
              <a:gd name="connsiteY68" fmla="*/ 822703 h 2401295"/>
              <a:gd name="connsiteX69" fmla="*/ 1733238 w 12192000"/>
              <a:gd name="connsiteY69" fmla="*/ 809719 h 2401295"/>
              <a:gd name="connsiteX70" fmla="*/ 1388954 w 12192000"/>
              <a:gd name="connsiteY70" fmla="*/ 830009 h 2401295"/>
              <a:gd name="connsiteX71" fmla="*/ 1133245 w 12192000"/>
              <a:gd name="connsiteY71" fmla="*/ 803521 h 2401295"/>
              <a:gd name="connsiteX72" fmla="*/ 1026791 w 12192000"/>
              <a:gd name="connsiteY72" fmla="*/ 802701 h 2401295"/>
              <a:gd name="connsiteX73" fmla="*/ 833545 w 12192000"/>
              <a:gd name="connsiteY73" fmla="*/ 801351 h 2401295"/>
              <a:gd name="connsiteX74" fmla="*/ 631576 w 12192000"/>
              <a:gd name="connsiteY74" fmla="*/ 801805 h 2401295"/>
              <a:gd name="connsiteX75" fmla="*/ 542046 w 12192000"/>
              <a:gd name="connsiteY75" fmla="*/ 803532 h 2401295"/>
              <a:gd name="connsiteX76" fmla="*/ 301314 w 12192000"/>
              <a:gd name="connsiteY76" fmla="*/ 785458 h 2401295"/>
              <a:gd name="connsiteX77" fmla="*/ 0 w 12192000"/>
              <a:gd name="connsiteY77" fmla="*/ 805324 h 2401295"/>
              <a:gd name="connsiteX78" fmla="*/ 0 w 12192000"/>
              <a:gd name="connsiteY78" fmla="*/ 0 h 2401295"/>
              <a:gd name="connsiteX0" fmla="*/ 0 w 12192000"/>
              <a:gd name="connsiteY0" fmla="*/ 0 h 2401295"/>
              <a:gd name="connsiteX1" fmla="*/ 12192000 w 12192000"/>
              <a:gd name="connsiteY1" fmla="*/ 0 h 2401295"/>
              <a:gd name="connsiteX2" fmla="*/ 12192000 w 12192000"/>
              <a:gd name="connsiteY2" fmla="*/ 2262228 h 2401295"/>
              <a:gd name="connsiteX3" fmla="*/ 12187428 w 12192000"/>
              <a:gd name="connsiteY3" fmla="*/ 2262896 h 2401295"/>
              <a:gd name="connsiteX4" fmla="*/ 12154355 w 12192000"/>
              <a:gd name="connsiteY4" fmla="*/ 2267516 h 2401295"/>
              <a:gd name="connsiteX5" fmla="*/ 12114359 w 12192000"/>
              <a:gd name="connsiteY5" fmla="*/ 2279772 h 2401295"/>
              <a:gd name="connsiteX6" fmla="*/ 11918614 w 12192000"/>
              <a:gd name="connsiteY6" fmla="*/ 2296618 h 2401295"/>
              <a:gd name="connsiteX7" fmla="*/ 11815487 w 12192000"/>
              <a:gd name="connsiteY7" fmla="*/ 2308905 h 2401295"/>
              <a:gd name="connsiteX8" fmla="*/ 11778165 w 12192000"/>
              <a:gd name="connsiteY8" fmla="*/ 2311873 h 2401295"/>
              <a:gd name="connsiteX9" fmla="*/ 11671329 w 12192000"/>
              <a:gd name="connsiteY9" fmla="*/ 2337810 h 2401295"/>
              <a:gd name="connsiteX10" fmla="*/ 11594775 w 12192000"/>
              <a:gd name="connsiteY10" fmla="*/ 2337831 h 2401295"/>
              <a:gd name="connsiteX11" fmla="*/ 11379086 w 12192000"/>
              <a:gd name="connsiteY11" fmla="*/ 2369019 h 2401295"/>
              <a:gd name="connsiteX12" fmla="*/ 11221749 w 12192000"/>
              <a:gd name="connsiteY12" fmla="*/ 2380739 h 2401295"/>
              <a:gd name="connsiteX13" fmla="*/ 10996653 w 12192000"/>
              <a:gd name="connsiteY13" fmla="*/ 2371440 h 2401295"/>
              <a:gd name="connsiteX14" fmla="*/ 10912235 w 12192000"/>
              <a:gd name="connsiteY14" fmla="*/ 2389968 h 2401295"/>
              <a:gd name="connsiteX15" fmla="*/ 10835633 w 12192000"/>
              <a:gd name="connsiteY15" fmla="*/ 2395810 h 2401295"/>
              <a:gd name="connsiteX16" fmla="*/ 10821038 w 12192000"/>
              <a:gd name="connsiteY16" fmla="*/ 2398367 h 2401295"/>
              <a:gd name="connsiteX17" fmla="*/ 10757451 w 12192000"/>
              <a:gd name="connsiteY17" fmla="*/ 2395202 h 2401295"/>
              <a:gd name="connsiteX18" fmla="*/ 10554052 w 12192000"/>
              <a:gd name="connsiteY18" fmla="*/ 2328825 h 2401295"/>
              <a:gd name="connsiteX19" fmla="*/ 10432944 w 12192000"/>
              <a:gd name="connsiteY19" fmla="*/ 2278457 h 2401295"/>
              <a:gd name="connsiteX20" fmla="*/ 10314272 w 12192000"/>
              <a:gd name="connsiteY20" fmla="*/ 2252083 h 2401295"/>
              <a:gd name="connsiteX21" fmla="*/ 10149756 w 12192000"/>
              <a:gd name="connsiteY21" fmla="*/ 2203372 h 2401295"/>
              <a:gd name="connsiteX22" fmla="*/ 10133939 w 12192000"/>
              <a:gd name="connsiteY22" fmla="*/ 2195206 h 2401295"/>
              <a:gd name="connsiteX23" fmla="*/ 10027169 w 12192000"/>
              <a:gd name="connsiteY23" fmla="*/ 2154689 h 2401295"/>
              <a:gd name="connsiteX24" fmla="*/ 9904781 w 12192000"/>
              <a:gd name="connsiteY24" fmla="*/ 2142477 h 2401295"/>
              <a:gd name="connsiteX25" fmla="*/ 9818432 w 12192000"/>
              <a:gd name="connsiteY25" fmla="*/ 2147267 h 2401295"/>
              <a:gd name="connsiteX26" fmla="*/ 9715853 w 12192000"/>
              <a:gd name="connsiteY26" fmla="*/ 2142000 h 2401295"/>
              <a:gd name="connsiteX27" fmla="*/ 9478478 w 12192000"/>
              <a:gd name="connsiteY27" fmla="*/ 2133283 h 2401295"/>
              <a:gd name="connsiteX28" fmla="*/ 9473084 w 12192000"/>
              <a:gd name="connsiteY28" fmla="*/ 2134027 h 2401295"/>
              <a:gd name="connsiteX29" fmla="*/ 9348338 w 12192000"/>
              <a:gd name="connsiteY29" fmla="*/ 2135775 h 2401295"/>
              <a:gd name="connsiteX30" fmla="*/ 9317108 w 12192000"/>
              <a:gd name="connsiteY30" fmla="*/ 2139620 h 2401295"/>
              <a:gd name="connsiteX31" fmla="*/ 9316564 w 12192000"/>
              <a:gd name="connsiteY31" fmla="*/ 2140576 h 2401295"/>
              <a:gd name="connsiteX32" fmla="*/ 9249142 w 12192000"/>
              <a:gd name="connsiteY32" fmla="*/ 2123844 h 2401295"/>
              <a:gd name="connsiteX33" fmla="*/ 9196066 w 12192000"/>
              <a:gd name="connsiteY33" fmla="*/ 2108535 h 2401295"/>
              <a:gd name="connsiteX34" fmla="*/ 9182090 w 12192000"/>
              <a:gd name="connsiteY34" fmla="*/ 2098653 h 2401295"/>
              <a:gd name="connsiteX35" fmla="*/ 8911903 w 12192000"/>
              <a:gd name="connsiteY35" fmla="*/ 2057646 h 2401295"/>
              <a:gd name="connsiteX36" fmla="*/ 8786230 w 12192000"/>
              <a:gd name="connsiteY36" fmla="*/ 2041547 h 2401295"/>
              <a:gd name="connsiteX37" fmla="*/ 8624741 w 12192000"/>
              <a:gd name="connsiteY37" fmla="*/ 2029639 h 2401295"/>
              <a:gd name="connsiteX38" fmla="*/ 8433895 w 12192000"/>
              <a:gd name="connsiteY38" fmla="*/ 2006458 h 2401295"/>
              <a:gd name="connsiteX39" fmla="*/ 8379838 w 12192000"/>
              <a:gd name="connsiteY39" fmla="*/ 2010365 h 2401295"/>
              <a:gd name="connsiteX40" fmla="*/ 8260604 w 12192000"/>
              <a:gd name="connsiteY40" fmla="*/ 1992586 h 2401295"/>
              <a:gd name="connsiteX41" fmla="*/ 8189733 w 12192000"/>
              <a:gd name="connsiteY41" fmla="*/ 1985551 h 2401295"/>
              <a:gd name="connsiteX42" fmla="*/ 8163540 w 12192000"/>
              <a:gd name="connsiteY42" fmla="*/ 1988537 h 2401295"/>
              <a:gd name="connsiteX43" fmla="*/ 8126468 w 12192000"/>
              <a:gd name="connsiteY43" fmla="*/ 1988901 h 2401295"/>
              <a:gd name="connsiteX44" fmla="*/ 8000268 w 12192000"/>
              <a:gd name="connsiteY44" fmla="*/ 1990885 h 2401295"/>
              <a:gd name="connsiteX45" fmla="*/ 7959483 w 12192000"/>
              <a:gd name="connsiteY45" fmla="*/ 1985782 h 2401295"/>
              <a:gd name="connsiteX46" fmla="*/ 7953628 w 12192000"/>
              <a:gd name="connsiteY46" fmla="*/ 1984617 h 2401295"/>
              <a:gd name="connsiteX47" fmla="*/ 7901019 w 12192000"/>
              <a:gd name="connsiteY47" fmla="*/ 1971965 h 2401295"/>
              <a:gd name="connsiteX48" fmla="*/ 7812936 w 12192000"/>
              <a:gd name="connsiteY48" fmla="*/ 1947847 h 2401295"/>
              <a:gd name="connsiteX49" fmla="*/ 7732190 w 12192000"/>
              <a:gd name="connsiteY49" fmla="*/ 1927169 h 2401295"/>
              <a:gd name="connsiteX50" fmla="*/ 7678276 w 12192000"/>
              <a:gd name="connsiteY50" fmla="*/ 1920855 h 2401295"/>
              <a:gd name="connsiteX51" fmla="*/ 7655497 w 12192000"/>
              <a:gd name="connsiteY51" fmla="*/ 1913714 h 2401295"/>
              <a:gd name="connsiteX52" fmla="*/ 7551687 w 12192000"/>
              <a:gd name="connsiteY52" fmla="*/ 1912613 h 2401295"/>
              <a:gd name="connsiteX53" fmla="*/ 7500925 w 12192000"/>
              <a:gd name="connsiteY53" fmla="*/ 1930924 h 2401295"/>
              <a:gd name="connsiteX54" fmla="*/ 7380560 w 12192000"/>
              <a:gd name="connsiteY54" fmla="*/ 1934424 h 2401295"/>
              <a:gd name="connsiteX55" fmla="*/ 7309614 w 12192000"/>
              <a:gd name="connsiteY55" fmla="*/ 1939987 h 2401295"/>
              <a:gd name="connsiteX56" fmla="*/ 7284338 w 12192000"/>
              <a:gd name="connsiteY56" fmla="*/ 1947550 h 2401295"/>
              <a:gd name="connsiteX57" fmla="*/ 7247913 w 12192000"/>
              <a:gd name="connsiteY57" fmla="*/ 1954444 h 2401295"/>
              <a:gd name="connsiteX58" fmla="*/ 6828984 w 12192000"/>
              <a:gd name="connsiteY58" fmla="*/ 1762183 h 2401295"/>
              <a:gd name="connsiteX59" fmla="*/ 6204418 w 12192000"/>
              <a:gd name="connsiteY59" fmla="*/ 1570349 h 2401295"/>
              <a:gd name="connsiteX60" fmla="*/ 3418260 w 12192000"/>
              <a:gd name="connsiteY60" fmla="*/ 1049412 h 2401295"/>
              <a:gd name="connsiteX61" fmla="*/ 2509997 w 12192000"/>
              <a:gd name="connsiteY61" fmla="*/ 958822 h 2401295"/>
              <a:gd name="connsiteX62" fmla="*/ 2508995 w 12192000"/>
              <a:gd name="connsiteY62" fmla="*/ 958423 h 2401295"/>
              <a:gd name="connsiteX63" fmla="*/ 2424909 w 12192000"/>
              <a:gd name="connsiteY63" fmla="*/ 933150 h 2401295"/>
              <a:gd name="connsiteX64" fmla="*/ 2273752 w 12192000"/>
              <a:gd name="connsiteY64" fmla="*/ 875350 h 2401295"/>
              <a:gd name="connsiteX65" fmla="*/ 2248113 w 12192000"/>
              <a:gd name="connsiteY65" fmla="*/ 861965 h 2401295"/>
              <a:gd name="connsiteX66" fmla="*/ 2194956 w 12192000"/>
              <a:gd name="connsiteY66" fmla="*/ 836227 h 2401295"/>
              <a:gd name="connsiteX67" fmla="*/ 2024005 w 12192000"/>
              <a:gd name="connsiteY67" fmla="*/ 815554 h 2401295"/>
              <a:gd name="connsiteX68" fmla="*/ 1980800 w 12192000"/>
              <a:gd name="connsiteY68" fmla="*/ 822703 h 2401295"/>
              <a:gd name="connsiteX69" fmla="*/ 1733238 w 12192000"/>
              <a:gd name="connsiteY69" fmla="*/ 809719 h 2401295"/>
              <a:gd name="connsiteX70" fmla="*/ 1388954 w 12192000"/>
              <a:gd name="connsiteY70" fmla="*/ 830009 h 2401295"/>
              <a:gd name="connsiteX71" fmla="*/ 1133245 w 12192000"/>
              <a:gd name="connsiteY71" fmla="*/ 803521 h 2401295"/>
              <a:gd name="connsiteX72" fmla="*/ 1026791 w 12192000"/>
              <a:gd name="connsiteY72" fmla="*/ 802701 h 2401295"/>
              <a:gd name="connsiteX73" fmla="*/ 833545 w 12192000"/>
              <a:gd name="connsiteY73" fmla="*/ 801351 h 2401295"/>
              <a:gd name="connsiteX74" fmla="*/ 631576 w 12192000"/>
              <a:gd name="connsiteY74" fmla="*/ 801805 h 2401295"/>
              <a:gd name="connsiteX75" fmla="*/ 542046 w 12192000"/>
              <a:gd name="connsiteY75" fmla="*/ 803532 h 2401295"/>
              <a:gd name="connsiteX76" fmla="*/ 301314 w 12192000"/>
              <a:gd name="connsiteY76" fmla="*/ 785458 h 2401295"/>
              <a:gd name="connsiteX77" fmla="*/ 0 w 12192000"/>
              <a:gd name="connsiteY77" fmla="*/ 805324 h 2401295"/>
              <a:gd name="connsiteX78" fmla="*/ 0 w 12192000"/>
              <a:gd name="connsiteY78" fmla="*/ 0 h 2401295"/>
              <a:gd name="connsiteX0" fmla="*/ 0 w 12192000"/>
              <a:gd name="connsiteY0" fmla="*/ 0 h 2401295"/>
              <a:gd name="connsiteX1" fmla="*/ 12192000 w 12192000"/>
              <a:gd name="connsiteY1" fmla="*/ 0 h 2401295"/>
              <a:gd name="connsiteX2" fmla="*/ 12192000 w 12192000"/>
              <a:gd name="connsiteY2" fmla="*/ 2262228 h 2401295"/>
              <a:gd name="connsiteX3" fmla="*/ 12187428 w 12192000"/>
              <a:gd name="connsiteY3" fmla="*/ 2262896 h 2401295"/>
              <a:gd name="connsiteX4" fmla="*/ 12154355 w 12192000"/>
              <a:gd name="connsiteY4" fmla="*/ 2267516 h 2401295"/>
              <a:gd name="connsiteX5" fmla="*/ 12114359 w 12192000"/>
              <a:gd name="connsiteY5" fmla="*/ 2279772 h 2401295"/>
              <a:gd name="connsiteX6" fmla="*/ 11918614 w 12192000"/>
              <a:gd name="connsiteY6" fmla="*/ 2296618 h 2401295"/>
              <a:gd name="connsiteX7" fmla="*/ 11815487 w 12192000"/>
              <a:gd name="connsiteY7" fmla="*/ 2308905 h 2401295"/>
              <a:gd name="connsiteX8" fmla="*/ 11778165 w 12192000"/>
              <a:gd name="connsiteY8" fmla="*/ 2311873 h 2401295"/>
              <a:gd name="connsiteX9" fmla="*/ 11671329 w 12192000"/>
              <a:gd name="connsiteY9" fmla="*/ 2337810 h 2401295"/>
              <a:gd name="connsiteX10" fmla="*/ 11594775 w 12192000"/>
              <a:gd name="connsiteY10" fmla="*/ 2337831 h 2401295"/>
              <a:gd name="connsiteX11" fmla="*/ 11379086 w 12192000"/>
              <a:gd name="connsiteY11" fmla="*/ 2369019 h 2401295"/>
              <a:gd name="connsiteX12" fmla="*/ 11221749 w 12192000"/>
              <a:gd name="connsiteY12" fmla="*/ 2380739 h 2401295"/>
              <a:gd name="connsiteX13" fmla="*/ 10996653 w 12192000"/>
              <a:gd name="connsiteY13" fmla="*/ 2371440 h 2401295"/>
              <a:gd name="connsiteX14" fmla="*/ 10912235 w 12192000"/>
              <a:gd name="connsiteY14" fmla="*/ 2389968 h 2401295"/>
              <a:gd name="connsiteX15" fmla="*/ 10835633 w 12192000"/>
              <a:gd name="connsiteY15" fmla="*/ 2395810 h 2401295"/>
              <a:gd name="connsiteX16" fmla="*/ 10821038 w 12192000"/>
              <a:gd name="connsiteY16" fmla="*/ 2398367 h 2401295"/>
              <a:gd name="connsiteX17" fmla="*/ 10757451 w 12192000"/>
              <a:gd name="connsiteY17" fmla="*/ 2395202 h 2401295"/>
              <a:gd name="connsiteX18" fmla="*/ 10554052 w 12192000"/>
              <a:gd name="connsiteY18" fmla="*/ 2328825 h 2401295"/>
              <a:gd name="connsiteX19" fmla="*/ 10432944 w 12192000"/>
              <a:gd name="connsiteY19" fmla="*/ 2278457 h 2401295"/>
              <a:gd name="connsiteX20" fmla="*/ 10314272 w 12192000"/>
              <a:gd name="connsiteY20" fmla="*/ 2252083 h 2401295"/>
              <a:gd name="connsiteX21" fmla="*/ 10149756 w 12192000"/>
              <a:gd name="connsiteY21" fmla="*/ 2203372 h 2401295"/>
              <a:gd name="connsiteX22" fmla="*/ 10133939 w 12192000"/>
              <a:gd name="connsiteY22" fmla="*/ 2195206 h 2401295"/>
              <a:gd name="connsiteX23" fmla="*/ 10027169 w 12192000"/>
              <a:gd name="connsiteY23" fmla="*/ 2154689 h 2401295"/>
              <a:gd name="connsiteX24" fmla="*/ 9904781 w 12192000"/>
              <a:gd name="connsiteY24" fmla="*/ 2142477 h 2401295"/>
              <a:gd name="connsiteX25" fmla="*/ 9818432 w 12192000"/>
              <a:gd name="connsiteY25" fmla="*/ 2147267 h 2401295"/>
              <a:gd name="connsiteX26" fmla="*/ 9715853 w 12192000"/>
              <a:gd name="connsiteY26" fmla="*/ 2142000 h 2401295"/>
              <a:gd name="connsiteX27" fmla="*/ 9478478 w 12192000"/>
              <a:gd name="connsiteY27" fmla="*/ 2133283 h 2401295"/>
              <a:gd name="connsiteX28" fmla="*/ 9473084 w 12192000"/>
              <a:gd name="connsiteY28" fmla="*/ 2134027 h 2401295"/>
              <a:gd name="connsiteX29" fmla="*/ 9348338 w 12192000"/>
              <a:gd name="connsiteY29" fmla="*/ 2135775 h 2401295"/>
              <a:gd name="connsiteX30" fmla="*/ 9317108 w 12192000"/>
              <a:gd name="connsiteY30" fmla="*/ 2139620 h 2401295"/>
              <a:gd name="connsiteX31" fmla="*/ 9316564 w 12192000"/>
              <a:gd name="connsiteY31" fmla="*/ 2140576 h 2401295"/>
              <a:gd name="connsiteX32" fmla="*/ 9249142 w 12192000"/>
              <a:gd name="connsiteY32" fmla="*/ 2123844 h 2401295"/>
              <a:gd name="connsiteX33" fmla="*/ 9196066 w 12192000"/>
              <a:gd name="connsiteY33" fmla="*/ 2108535 h 2401295"/>
              <a:gd name="connsiteX34" fmla="*/ 9182090 w 12192000"/>
              <a:gd name="connsiteY34" fmla="*/ 2098653 h 2401295"/>
              <a:gd name="connsiteX35" fmla="*/ 8911903 w 12192000"/>
              <a:gd name="connsiteY35" fmla="*/ 2057646 h 2401295"/>
              <a:gd name="connsiteX36" fmla="*/ 8786230 w 12192000"/>
              <a:gd name="connsiteY36" fmla="*/ 2041547 h 2401295"/>
              <a:gd name="connsiteX37" fmla="*/ 8624741 w 12192000"/>
              <a:gd name="connsiteY37" fmla="*/ 2029639 h 2401295"/>
              <a:gd name="connsiteX38" fmla="*/ 8433895 w 12192000"/>
              <a:gd name="connsiteY38" fmla="*/ 2006458 h 2401295"/>
              <a:gd name="connsiteX39" fmla="*/ 8379838 w 12192000"/>
              <a:gd name="connsiteY39" fmla="*/ 2010365 h 2401295"/>
              <a:gd name="connsiteX40" fmla="*/ 8260604 w 12192000"/>
              <a:gd name="connsiteY40" fmla="*/ 1992586 h 2401295"/>
              <a:gd name="connsiteX41" fmla="*/ 8189733 w 12192000"/>
              <a:gd name="connsiteY41" fmla="*/ 1985551 h 2401295"/>
              <a:gd name="connsiteX42" fmla="*/ 8163540 w 12192000"/>
              <a:gd name="connsiteY42" fmla="*/ 1988537 h 2401295"/>
              <a:gd name="connsiteX43" fmla="*/ 8126468 w 12192000"/>
              <a:gd name="connsiteY43" fmla="*/ 1988901 h 2401295"/>
              <a:gd name="connsiteX44" fmla="*/ 8000268 w 12192000"/>
              <a:gd name="connsiteY44" fmla="*/ 1990885 h 2401295"/>
              <a:gd name="connsiteX45" fmla="*/ 7959483 w 12192000"/>
              <a:gd name="connsiteY45" fmla="*/ 1985782 h 2401295"/>
              <a:gd name="connsiteX46" fmla="*/ 7953628 w 12192000"/>
              <a:gd name="connsiteY46" fmla="*/ 1984617 h 2401295"/>
              <a:gd name="connsiteX47" fmla="*/ 7901019 w 12192000"/>
              <a:gd name="connsiteY47" fmla="*/ 1971965 h 2401295"/>
              <a:gd name="connsiteX48" fmla="*/ 7812936 w 12192000"/>
              <a:gd name="connsiteY48" fmla="*/ 1947847 h 2401295"/>
              <a:gd name="connsiteX49" fmla="*/ 7732190 w 12192000"/>
              <a:gd name="connsiteY49" fmla="*/ 1927169 h 2401295"/>
              <a:gd name="connsiteX50" fmla="*/ 7678276 w 12192000"/>
              <a:gd name="connsiteY50" fmla="*/ 1920855 h 2401295"/>
              <a:gd name="connsiteX51" fmla="*/ 7655497 w 12192000"/>
              <a:gd name="connsiteY51" fmla="*/ 1913714 h 2401295"/>
              <a:gd name="connsiteX52" fmla="*/ 7551687 w 12192000"/>
              <a:gd name="connsiteY52" fmla="*/ 1912613 h 2401295"/>
              <a:gd name="connsiteX53" fmla="*/ 7500925 w 12192000"/>
              <a:gd name="connsiteY53" fmla="*/ 1930924 h 2401295"/>
              <a:gd name="connsiteX54" fmla="*/ 7380560 w 12192000"/>
              <a:gd name="connsiteY54" fmla="*/ 1934424 h 2401295"/>
              <a:gd name="connsiteX55" fmla="*/ 7309614 w 12192000"/>
              <a:gd name="connsiteY55" fmla="*/ 1939987 h 2401295"/>
              <a:gd name="connsiteX56" fmla="*/ 7284338 w 12192000"/>
              <a:gd name="connsiteY56" fmla="*/ 1947550 h 2401295"/>
              <a:gd name="connsiteX57" fmla="*/ 7112901 w 12192000"/>
              <a:gd name="connsiteY57" fmla="*/ 1843979 h 2401295"/>
              <a:gd name="connsiteX58" fmla="*/ 6828984 w 12192000"/>
              <a:gd name="connsiteY58" fmla="*/ 1762183 h 2401295"/>
              <a:gd name="connsiteX59" fmla="*/ 6204418 w 12192000"/>
              <a:gd name="connsiteY59" fmla="*/ 1570349 h 2401295"/>
              <a:gd name="connsiteX60" fmla="*/ 3418260 w 12192000"/>
              <a:gd name="connsiteY60" fmla="*/ 1049412 h 2401295"/>
              <a:gd name="connsiteX61" fmla="*/ 2509997 w 12192000"/>
              <a:gd name="connsiteY61" fmla="*/ 958822 h 2401295"/>
              <a:gd name="connsiteX62" fmla="*/ 2508995 w 12192000"/>
              <a:gd name="connsiteY62" fmla="*/ 958423 h 2401295"/>
              <a:gd name="connsiteX63" fmla="*/ 2424909 w 12192000"/>
              <a:gd name="connsiteY63" fmla="*/ 933150 h 2401295"/>
              <a:gd name="connsiteX64" fmla="*/ 2273752 w 12192000"/>
              <a:gd name="connsiteY64" fmla="*/ 875350 h 2401295"/>
              <a:gd name="connsiteX65" fmla="*/ 2248113 w 12192000"/>
              <a:gd name="connsiteY65" fmla="*/ 861965 h 2401295"/>
              <a:gd name="connsiteX66" fmla="*/ 2194956 w 12192000"/>
              <a:gd name="connsiteY66" fmla="*/ 836227 h 2401295"/>
              <a:gd name="connsiteX67" fmla="*/ 2024005 w 12192000"/>
              <a:gd name="connsiteY67" fmla="*/ 815554 h 2401295"/>
              <a:gd name="connsiteX68" fmla="*/ 1980800 w 12192000"/>
              <a:gd name="connsiteY68" fmla="*/ 822703 h 2401295"/>
              <a:gd name="connsiteX69" fmla="*/ 1733238 w 12192000"/>
              <a:gd name="connsiteY69" fmla="*/ 809719 h 2401295"/>
              <a:gd name="connsiteX70" fmla="*/ 1388954 w 12192000"/>
              <a:gd name="connsiteY70" fmla="*/ 830009 h 2401295"/>
              <a:gd name="connsiteX71" fmla="*/ 1133245 w 12192000"/>
              <a:gd name="connsiteY71" fmla="*/ 803521 h 2401295"/>
              <a:gd name="connsiteX72" fmla="*/ 1026791 w 12192000"/>
              <a:gd name="connsiteY72" fmla="*/ 802701 h 2401295"/>
              <a:gd name="connsiteX73" fmla="*/ 833545 w 12192000"/>
              <a:gd name="connsiteY73" fmla="*/ 801351 h 2401295"/>
              <a:gd name="connsiteX74" fmla="*/ 631576 w 12192000"/>
              <a:gd name="connsiteY74" fmla="*/ 801805 h 2401295"/>
              <a:gd name="connsiteX75" fmla="*/ 542046 w 12192000"/>
              <a:gd name="connsiteY75" fmla="*/ 803532 h 2401295"/>
              <a:gd name="connsiteX76" fmla="*/ 301314 w 12192000"/>
              <a:gd name="connsiteY76" fmla="*/ 785458 h 2401295"/>
              <a:gd name="connsiteX77" fmla="*/ 0 w 12192000"/>
              <a:gd name="connsiteY77" fmla="*/ 805324 h 2401295"/>
              <a:gd name="connsiteX78" fmla="*/ 0 w 12192000"/>
              <a:gd name="connsiteY78" fmla="*/ 0 h 24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192000" h="2401295">
                <a:moveTo>
                  <a:pt x="0" y="0"/>
                </a:moveTo>
                <a:lnTo>
                  <a:pt x="12192000" y="0"/>
                </a:lnTo>
                <a:lnTo>
                  <a:pt x="12192000" y="2262228"/>
                </a:lnTo>
                <a:lnTo>
                  <a:pt x="12187428" y="2262896"/>
                </a:lnTo>
                <a:cubicBezTo>
                  <a:pt x="12175466" y="2262888"/>
                  <a:pt x="12162312" y="2261278"/>
                  <a:pt x="12154355" y="2267516"/>
                </a:cubicBezTo>
                <a:lnTo>
                  <a:pt x="12114359" y="2279772"/>
                </a:lnTo>
                <a:cubicBezTo>
                  <a:pt x="12075069" y="2284622"/>
                  <a:pt x="11968426" y="2291762"/>
                  <a:pt x="11918614" y="2296618"/>
                </a:cubicBezTo>
                <a:cubicBezTo>
                  <a:pt x="11880597" y="2300618"/>
                  <a:pt x="11847624" y="2311097"/>
                  <a:pt x="11815487" y="2308905"/>
                </a:cubicBezTo>
                <a:cubicBezTo>
                  <a:pt x="11802378" y="2315881"/>
                  <a:pt x="11790041" y="2319357"/>
                  <a:pt x="11778165" y="2311873"/>
                </a:cubicBezTo>
                <a:cubicBezTo>
                  <a:pt x="11742553" y="2320519"/>
                  <a:pt x="11736280" y="2331858"/>
                  <a:pt x="11671329" y="2337810"/>
                </a:cubicBezTo>
                <a:cubicBezTo>
                  <a:pt x="11657629" y="2338121"/>
                  <a:pt x="11616110" y="2333320"/>
                  <a:pt x="11594775" y="2337831"/>
                </a:cubicBezTo>
                <a:cubicBezTo>
                  <a:pt x="11546068" y="2343032"/>
                  <a:pt x="11429033" y="2337623"/>
                  <a:pt x="11379086" y="2369019"/>
                </a:cubicBezTo>
                <a:cubicBezTo>
                  <a:pt x="11334159" y="2376875"/>
                  <a:pt x="11278142" y="2372212"/>
                  <a:pt x="11221749" y="2380739"/>
                </a:cubicBezTo>
                <a:cubicBezTo>
                  <a:pt x="11158708" y="2382269"/>
                  <a:pt x="11020097" y="2376287"/>
                  <a:pt x="10996653" y="2371440"/>
                </a:cubicBezTo>
                <a:cubicBezTo>
                  <a:pt x="10982150" y="2370634"/>
                  <a:pt x="10931890" y="2380827"/>
                  <a:pt x="10912235" y="2389968"/>
                </a:cubicBezTo>
                <a:cubicBezTo>
                  <a:pt x="10885398" y="2394030"/>
                  <a:pt x="10850832" y="2394410"/>
                  <a:pt x="10835633" y="2395810"/>
                </a:cubicBezTo>
                <a:lnTo>
                  <a:pt x="10821038" y="2398367"/>
                </a:lnTo>
                <a:cubicBezTo>
                  <a:pt x="10808008" y="2398266"/>
                  <a:pt x="10801949" y="2406793"/>
                  <a:pt x="10757451" y="2395202"/>
                </a:cubicBezTo>
                <a:cubicBezTo>
                  <a:pt x="10695759" y="2367816"/>
                  <a:pt x="10604694" y="2365758"/>
                  <a:pt x="10554052" y="2328825"/>
                </a:cubicBezTo>
                <a:cubicBezTo>
                  <a:pt x="10500506" y="2316498"/>
                  <a:pt x="10472909" y="2291246"/>
                  <a:pt x="10432944" y="2278457"/>
                </a:cubicBezTo>
                <a:cubicBezTo>
                  <a:pt x="10373231" y="2260636"/>
                  <a:pt x="10352854" y="2253139"/>
                  <a:pt x="10314272" y="2252083"/>
                </a:cubicBezTo>
                <a:cubicBezTo>
                  <a:pt x="10295649" y="2263181"/>
                  <a:pt x="10179424" y="2212893"/>
                  <a:pt x="10149756" y="2203372"/>
                </a:cubicBezTo>
                <a:lnTo>
                  <a:pt x="10133939" y="2195206"/>
                </a:lnTo>
                <a:cubicBezTo>
                  <a:pt x="10113508" y="2187093"/>
                  <a:pt x="10058004" y="2162303"/>
                  <a:pt x="10027169" y="2154689"/>
                </a:cubicBezTo>
                <a:cubicBezTo>
                  <a:pt x="9986373" y="2150618"/>
                  <a:pt x="9970026" y="2157324"/>
                  <a:pt x="9904781" y="2142477"/>
                </a:cubicBezTo>
                <a:cubicBezTo>
                  <a:pt x="9883031" y="2140352"/>
                  <a:pt x="9849920" y="2147346"/>
                  <a:pt x="9818432" y="2147267"/>
                </a:cubicBezTo>
                <a:cubicBezTo>
                  <a:pt x="9778153" y="2143325"/>
                  <a:pt x="9754866" y="2158434"/>
                  <a:pt x="9715853" y="2142000"/>
                </a:cubicBezTo>
                <a:lnTo>
                  <a:pt x="9478478" y="2133283"/>
                </a:lnTo>
                <a:lnTo>
                  <a:pt x="9473084" y="2134027"/>
                </a:lnTo>
                <a:lnTo>
                  <a:pt x="9348338" y="2135775"/>
                </a:lnTo>
                <a:cubicBezTo>
                  <a:pt x="9335211" y="2139291"/>
                  <a:pt x="9322404" y="2138820"/>
                  <a:pt x="9317108" y="2139620"/>
                </a:cubicBezTo>
                <a:lnTo>
                  <a:pt x="9316564" y="2140576"/>
                </a:lnTo>
                <a:lnTo>
                  <a:pt x="9249142" y="2123844"/>
                </a:lnTo>
                <a:lnTo>
                  <a:pt x="9196066" y="2108535"/>
                </a:lnTo>
                <a:cubicBezTo>
                  <a:pt x="9190862" y="2105839"/>
                  <a:pt x="9186125" y="2102610"/>
                  <a:pt x="9182090" y="2098653"/>
                </a:cubicBezTo>
                <a:cubicBezTo>
                  <a:pt x="9139653" y="2071867"/>
                  <a:pt x="9071021" y="2084433"/>
                  <a:pt x="8911903" y="2057646"/>
                </a:cubicBezTo>
                <a:cubicBezTo>
                  <a:pt x="8879561" y="2039583"/>
                  <a:pt x="8830973" y="2055511"/>
                  <a:pt x="8786230" y="2041547"/>
                </a:cubicBezTo>
                <a:cubicBezTo>
                  <a:pt x="8728356" y="2034611"/>
                  <a:pt x="8679135" y="2034403"/>
                  <a:pt x="8624741" y="2029639"/>
                </a:cubicBezTo>
                <a:cubicBezTo>
                  <a:pt x="8566018" y="2023791"/>
                  <a:pt x="8474712" y="2009670"/>
                  <a:pt x="8433895" y="2006458"/>
                </a:cubicBezTo>
                <a:cubicBezTo>
                  <a:pt x="8411898" y="2005377"/>
                  <a:pt x="8413482" y="2011365"/>
                  <a:pt x="8379838" y="2010365"/>
                </a:cubicBezTo>
                <a:cubicBezTo>
                  <a:pt x="8347941" y="1993320"/>
                  <a:pt x="8300068" y="2014971"/>
                  <a:pt x="8260604" y="1992586"/>
                </a:cubicBezTo>
                <a:cubicBezTo>
                  <a:pt x="8245905" y="1986361"/>
                  <a:pt x="8199251" y="1979386"/>
                  <a:pt x="8189733" y="1985551"/>
                </a:cubicBezTo>
                <a:cubicBezTo>
                  <a:pt x="8179862" y="1985638"/>
                  <a:pt x="8168776" y="1981141"/>
                  <a:pt x="8163540" y="1988537"/>
                </a:cubicBezTo>
                <a:cubicBezTo>
                  <a:pt x="8155220" y="1997113"/>
                  <a:pt x="8122695" y="1976608"/>
                  <a:pt x="8126468" y="1988901"/>
                </a:cubicBezTo>
                <a:lnTo>
                  <a:pt x="8000268" y="1990885"/>
                </a:lnTo>
                <a:lnTo>
                  <a:pt x="7959483" y="1985782"/>
                </a:lnTo>
                <a:lnTo>
                  <a:pt x="7953628" y="1984617"/>
                </a:lnTo>
                <a:lnTo>
                  <a:pt x="7901019" y="1971965"/>
                </a:lnTo>
                <a:cubicBezTo>
                  <a:pt x="7878802" y="1956055"/>
                  <a:pt x="7842297" y="1955886"/>
                  <a:pt x="7812936" y="1947847"/>
                </a:cubicBezTo>
                <a:lnTo>
                  <a:pt x="7732190" y="1927169"/>
                </a:lnTo>
                <a:lnTo>
                  <a:pt x="7678276" y="1920855"/>
                </a:lnTo>
                <a:lnTo>
                  <a:pt x="7655497" y="1913714"/>
                </a:lnTo>
                <a:cubicBezTo>
                  <a:pt x="7639161" y="1911029"/>
                  <a:pt x="7577449" y="1909745"/>
                  <a:pt x="7551687" y="1912613"/>
                </a:cubicBezTo>
                <a:cubicBezTo>
                  <a:pt x="7529853" y="1915427"/>
                  <a:pt x="7534209" y="1925977"/>
                  <a:pt x="7500925" y="1930924"/>
                </a:cubicBezTo>
                <a:cubicBezTo>
                  <a:pt x="7466644" y="1919746"/>
                  <a:pt x="7423194" y="1949531"/>
                  <a:pt x="7380560" y="1934424"/>
                </a:cubicBezTo>
                <a:cubicBezTo>
                  <a:pt x="7365038" y="1930881"/>
                  <a:pt x="7317938" y="1932231"/>
                  <a:pt x="7309614" y="1939987"/>
                </a:cubicBezTo>
                <a:cubicBezTo>
                  <a:pt x="7299913" y="1941814"/>
                  <a:pt x="7288240" y="1939336"/>
                  <a:pt x="7284338" y="1947550"/>
                </a:cubicBezTo>
                <a:cubicBezTo>
                  <a:pt x="7277604" y="1957469"/>
                  <a:pt x="7107106" y="1832529"/>
                  <a:pt x="7112901" y="1843979"/>
                </a:cubicBezTo>
                <a:cubicBezTo>
                  <a:pt x="7087729" y="1834079"/>
                  <a:pt x="6849056" y="1756738"/>
                  <a:pt x="6828984" y="1762183"/>
                </a:cubicBezTo>
                <a:lnTo>
                  <a:pt x="6204418" y="1570349"/>
                </a:lnTo>
                <a:lnTo>
                  <a:pt x="3418260" y="1049412"/>
                </a:lnTo>
                <a:lnTo>
                  <a:pt x="2509997" y="958822"/>
                </a:lnTo>
                <a:lnTo>
                  <a:pt x="2508995" y="958423"/>
                </a:lnTo>
                <a:cubicBezTo>
                  <a:pt x="2477790" y="921138"/>
                  <a:pt x="2463257" y="944198"/>
                  <a:pt x="2424909" y="933150"/>
                </a:cubicBezTo>
                <a:cubicBezTo>
                  <a:pt x="2384842" y="916507"/>
                  <a:pt x="2318581" y="871004"/>
                  <a:pt x="2273752" y="875350"/>
                </a:cubicBezTo>
                <a:lnTo>
                  <a:pt x="2248113" y="861965"/>
                </a:lnTo>
                <a:cubicBezTo>
                  <a:pt x="2240669" y="836062"/>
                  <a:pt x="2219557" y="858951"/>
                  <a:pt x="2194956" y="836227"/>
                </a:cubicBezTo>
                <a:cubicBezTo>
                  <a:pt x="2160792" y="833299"/>
                  <a:pt x="2060029" y="814649"/>
                  <a:pt x="2024005" y="815554"/>
                </a:cubicBezTo>
                <a:cubicBezTo>
                  <a:pt x="2019057" y="802961"/>
                  <a:pt x="1996088" y="815897"/>
                  <a:pt x="1980800" y="822703"/>
                </a:cubicBezTo>
                <a:cubicBezTo>
                  <a:pt x="1864758" y="829356"/>
                  <a:pt x="1765024" y="801179"/>
                  <a:pt x="1733238" y="809719"/>
                </a:cubicBezTo>
                <a:cubicBezTo>
                  <a:pt x="1651146" y="810948"/>
                  <a:pt x="1450148" y="832760"/>
                  <a:pt x="1388954" y="830009"/>
                </a:cubicBezTo>
                <a:cubicBezTo>
                  <a:pt x="1342837" y="837343"/>
                  <a:pt x="1218481" y="812350"/>
                  <a:pt x="1133245" y="803521"/>
                </a:cubicBezTo>
                <a:cubicBezTo>
                  <a:pt x="1051750" y="789055"/>
                  <a:pt x="1078655" y="807725"/>
                  <a:pt x="1026791" y="802701"/>
                </a:cubicBezTo>
                <a:cubicBezTo>
                  <a:pt x="1007125" y="787895"/>
                  <a:pt x="875767" y="809029"/>
                  <a:pt x="833545" y="801351"/>
                </a:cubicBezTo>
                <a:cubicBezTo>
                  <a:pt x="742331" y="828973"/>
                  <a:pt x="703084" y="801412"/>
                  <a:pt x="631576" y="801805"/>
                </a:cubicBezTo>
                <a:cubicBezTo>
                  <a:pt x="598969" y="794081"/>
                  <a:pt x="578952" y="794231"/>
                  <a:pt x="542046" y="803532"/>
                </a:cubicBezTo>
                <a:cubicBezTo>
                  <a:pt x="487002" y="800808"/>
                  <a:pt x="391655" y="785160"/>
                  <a:pt x="301314" y="785458"/>
                </a:cubicBezTo>
                <a:cubicBezTo>
                  <a:pt x="200876" y="792080"/>
                  <a:pt x="157588" y="811818"/>
                  <a:pt x="0" y="805324"/>
                </a:cubicBezTo>
                <a:lnTo>
                  <a:pt x="0" y="0"/>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4">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8073">
            <a:off x="4851872" y="821036"/>
            <a:ext cx="6800350" cy="5350101"/>
          </a:xfrm>
          <a:prstGeom prst="rect">
            <a:avLst/>
          </a:prstGeom>
          <a:solidFill>
            <a:srgbClr val="EFEEE9"/>
          </a:solidFill>
          <a:ln>
            <a:noFill/>
          </a:ln>
          <a:effectLst>
            <a:outerShdw blurRad="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6">
            <a:extLst>
              <a:ext uri="{FF2B5EF4-FFF2-40B4-BE49-F238E27FC236}">
                <a16:creationId xmlns:a16="http://schemas.microsoft.com/office/drawing/2014/main" id="{51627A44-C022-4773-A393-E948FE3F4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9121">
            <a:off x="4946130" y="900347"/>
            <a:ext cx="6591734" cy="5205656"/>
          </a:xfrm>
          <a:custGeom>
            <a:avLst/>
            <a:gdLst>
              <a:gd name="connsiteX0" fmla="*/ 6597934 w 6621845"/>
              <a:gd name="connsiteY0" fmla="*/ 155744 h 5238511"/>
              <a:gd name="connsiteX1" fmla="*/ 6619376 w 6621845"/>
              <a:gd name="connsiteY1" fmla="*/ 177681 h 5238511"/>
              <a:gd name="connsiteX2" fmla="*/ 6621845 w 6621845"/>
              <a:gd name="connsiteY2" fmla="*/ 195498 h 5238511"/>
              <a:gd name="connsiteX3" fmla="*/ 6601863 w 6621845"/>
              <a:gd name="connsiteY3" fmla="*/ 1201700 h 5238511"/>
              <a:gd name="connsiteX4" fmla="*/ 6601373 w 6621845"/>
              <a:gd name="connsiteY4" fmla="*/ 1226210 h 5238511"/>
              <a:gd name="connsiteX5" fmla="*/ 6601384 w 6621845"/>
              <a:gd name="connsiteY5" fmla="*/ 1226232 h 5238511"/>
              <a:gd name="connsiteX6" fmla="*/ 6521625 w 6621845"/>
              <a:gd name="connsiteY6" fmla="*/ 5202267 h 5238511"/>
              <a:gd name="connsiteX7" fmla="*/ 6483689 w 6621845"/>
              <a:gd name="connsiteY7" fmla="*/ 5238506 h 5238511"/>
              <a:gd name="connsiteX8" fmla="*/ 36351 w 6621845"/>
              <a:gd name="connsiteY8" fmla="*/ 5109172 h 5238511"/>
              <a:gd name="connsiteX9" fmla="*/ 5 w 6621845"/>
              <a:gd name="connsiteY9" fmla="*/ 5071442 h 5238511"/>
              <a:gd name="connsiteX10" fmla="*/ 1012 w 6621845"/>
              <a:gd name="connsiteY10" fmla="*/ 5021215 h 5238511"/>
              <a:gd name="connsiteX11" fmla="*/ 1011 w 6621845"/>
              <a:gd name="connsiteY11" fmla="*/ 5021212 h 5238511"/>
              <a:gd name="connsiteX12" fmla="*/ 100440 w 6621845"/>
              <a:gd name="connsiteY12" fmla="*/ 64666 h 5238511"/>
              <a:gd name="connsiteX13" fmla="*/ 122765 w 6621845"/>
              <a:gd name="connsiteY13" fmla="*/ 33189 h 5238511"/>
              <a:gd name="connsiteX14" fmla="*/ 604718 w 6621845"/>
              <a:gd name="connsiteY14" fmla="*/ 42857 h 5238511"/>
              <a:gd name="connsiteX15" fmla="*/ 604718 w 6621845"/>
              <a:gd name="connsiteY15" fmla="*/ 0 h 5238511"/>
              <a:gd name="connsiteX16" fmla="*/ 3117572 w 6621845"/>
              <a:gd name="connsiteY16" fmla="*/ 0 h 5238511"/>
              <a:gd name="connsiteX17" fmla="*/ 3117572 w 6621845"/>
              <a:gd name="connsiteY17" fmla="*/ 89697 h 5238511"/>
              <a:gd name="connsiteX0" fmla="*/ 6597934 w 6621845"/>
              <a:gd name="connsiteY0" fmla="*/ 155744 h 5238511"/>
              <a:gd name="connsiteX1" fmla="*/ 6619376 w 6621845"/>
              <a:gd name="connsiteY1" fmla="*/ 177681 h 5238511"/>
              <a:gd name="connsiteX2" fmla="*/ 6621845 w 6621845"/>
              <a:gd name="connsiteY2" fmla="*/ 195498 h 5238511"/>
              <a:gd name="connsiteX3" fmla="*/ 6601863 w 6621845"/>
              <a:gd name="connsiteY3" fmla="*/ 1201700 h 5238511"/>
              <a:gd name="connsiteX4" fmla="*/ 6601373 w 6621845"/>
              <a:gd name="connsiteY4" fmla="*/ 1226210 h 5238511"/>
              <a:gd name="connsiteX5" fmla="*/ 6601384 w 6621845"/>
              <a:gd name="connsiteY5" fmla="*/ 1226232 h 5238511"/>
              <a:gd name="connsiteX6" fmla="*/ 6521625 w 6621845"/>
              <a:gd name="connsiteY6" fmla="*/ 5202267 h 5238511"/>
              <a:gd name="connsiteX7" fmla="*/ 6483689 w 6621845"/>
              <a:gd name="connsiteY7" fmla="*/ 5238506 h 5238511"/>
              <a:gd name="connsiteX8" fmla="*/ 36351 w 6621845"/>
              <a:gd name="connsiteY8" fmla="*/ 5109172 h 5238511"/>
              <a:gd name="connsiteX9" fmla="*/ 5 w 6621845"/>
              <a:gd name="connsiteY9" fmla="*/ 5071442 h 5238511"/>
              <a:gd name="connsiteX10" fmla="*/ 1012 w 6621845"/>
              <a:gd name="connsiteY10" fmla="*/ 5021215 h 5238511"/>
              <a:gd name="connsiteX11" fmla="*/ 1011 w 6621845"/>
              <a:gd name="connsiteY11" fmla="*/ 5021212 h 5238511"/>
              <a:gd name="connsiteX12" fmla="*/ 100440 w 6621845"/>
              <a:gd name="connsiteY12" fmla="*/ 64666 h 5238511"/>
              <a:gd name="connsiteX13" fmla="*/ 122765 w 6621845"/>
              <a:gd name="connsiteY13" fmla="*/ 33189 h 5238511"/>
              <a:gd name="connsiteX14" fmla="*/ 604718 w 6621845"/>
              <a:gd name="connsiteY14" fmla="*/ 42857 h 5238511"/>
              <a:gd name="connsiteX15" fmla="*/ 3117572 w 6621845"/>
              <a:gd name="connsiteY15" fmla="*/ 0 h 5238511"/>
              <a:gd name="connsiteX16" fmla="*/ 3117572 w 6621845"/>
              <a:gd name="connsiteY16" fmla="*/ 89697 h 5238511"/>
              <a:gd name="connsiteX17" fmla="*/ 6597934 w 6621845"/>
              <a:gd name="connsiteY17" fmla="*/ 155744 h 5238511"/>
              <a:gd name="connsiteX0" fmla="*/ 6597934 w 6621845"/>
              <a:gd name="connsiteY0" fmla="*/ 122557 h 5205324"/>
              <a:gd name="connsiteX1" fmla="*/ 6619376 w 6621845"/>
              <a:gd name="connsiteY1" fmla="*/ 144494 h 5205324"/>
              <a:gd name="connsiteX2" fmla="*/ 6621845 w 6621845"/>
              <a:gd name="connsiteY2" fmla="*/ 162311 h 5205324"/>
              <a:gd name="connsiteX3" fmla="*/ 6601863 w 6621845"/>
              <a:gd name="connsiteY3" fmla="*/ 1168513 h 5205324"/>
              <a:gd name="connsiteX4" fmla="*/ 6601373 w 6621845"/>
              <a:gd name="connsiteY4" fmla="*/ 1193023 h 5205324"/>
              <a:gd name="connsiteX5" fmla="*/ 6601384 w 6621845"/>
              <a:gd name="connsiteY5" fmla="*/ 1193045 h 5205324"/>
              <a:gd name="connsiteX6" fmla="*/ 6521625 w 6621845"/>
              <a:gd name="connsiteY6" fmla="*/ 5169080 h 5205324"/>
              <a:gd name="connsiteX7" fmla="*/ 6483689 w 6621845"/>
              <a:gd name="connsiteY7" fmla="*/ 5205319 h 5205324"/>
              <a:gd name="connsiteX8" fmla="*/ 36351 w 6621845"/>
              <a:gd name="connsiteY8" fmla="*/ 5075985 h 5205324"/>
              <a:gd name="connsiteX9" fmla="*/ 5 w 6621845"/>
              <a:gd name="connsiteY9" fmla="*/ 5038255 h 5205324"/>
              <a:gd name="connsiteX10" fmla="*/ 1012 w 6621845"/>
              <a:gd name="connsiteY10" fmla="*/ 4988028 h 5205324"/>
              <a:gd name="connsiteX11" fmla="*/ 1011 w 6621845"/>
              <a:gd name="connsiteY11" fmla="*/ 4988025 h 5205324"/>
              <a:gd name="connsiteX12" fmla="*/ 100440 w 6621845"/>
              <a:gd name="connsiteY12" fmla="*/ 31479 h 5205324"/>
              <a:gd name="connsiteX13" fmla="*/ 122765 w 6621845"/>
              <a:gd name="connsiteY13" fmla="*/ 2 h 5205324"/>
              <a:gd name="connsiteX14" fmla="*/ 604718 w 6621845"/>
              <a:gd name="connsiteY14" fmla="*/ 9670 h 5205324"/>
              <a:gd name="connsiteX15" fmla="*/ 3117572 w 6621845"/>
              <a:gd name="connsiteY15" fmla="*/ 56510 h 5205324"/>
              <a:gd name="connsiteX16" fmla="*/ 6597934 w 6621845"/>
              <a:gd name="connsiteY16" fmla="*/ 122557 h 5205324"/>
              <a:gd name="connsiteX0" fmla="*/ 6597934 w 6621845"/>
              <a:gd name="connsiteY0" fmla="*/ 122556 h 5205323"/>
              <a:gd name="connsiteX1" fmla="*/ 6619376 w 6621845"/>
              <a:gd name="connsiteY1" fmla="*/ 144493 h 5205323"/>
              <a:gd name="connsiteX2" fmla="*/ 6621845 w 6621845"/>
              <a:gd name="connsiteY2" fmla="*/ 162310 h 5205323"/>
              <a:gd name="connsiteX3" fmla="*/ 6601863 w 6621845"/>
              <a:gd name="connsiteY3" fmla="*/ 1168512 h 5205323"/>
              <a:gd name="connsiteX4" fmla="*/ 6601373 w 6621845"/>
              <a:gd name="connsiteY4" fmla="*/ 1193022 h 5205323"/>
              <a:gd name="connsiteX5" fmla="*/ 6601384 w 6621845"/>
              <a:gd name="connsiteY5" fmla="*/ 1193044 h 5205323"/>
              <a:gd name="connsiteX6" fmla="*/ 6521625 w 6621845"/>
              <a:gd name="connsiteY6" fmla="*/ 5169079 h 5205323"/>
              <a:gd name="connsiteX7" fmla="*/ 6483689 w 6621845"/>
              <a:gd name="connsiteY7" fmla="*/ 5205318 h 5205323"/>
              <a:gd name="connsiteX8" fmla="*/ 36351 w 6621845"/>
              <a:gd name="connsiteY8" fmla="*/ 5075984 h 5205323"/>
              <a:gd name="connsiteX9" fmla="*/ 5 w 6621845"/>
              <a:gd name="connsiteY9" fmla="*/ 5038254 h 5205323"/>
              <a:gd name="connsiteX10" fmla="*/ 1012 w 6621845"/>
              <a:gd name="connsiteY10" fmla="*/ 4988027 h 5205323"/>
              <a:gd name="connsiteX11" fmla="*/ 1011 w 6621845"/>
              <a:gd name="connsiteY11" fmla="*/ 4988024 h 5205323"/>
              <a:gd name="connsiteX12" fmla="*/ 128150 w 6621845"/>
              <a:gd name="connsiteY12" fmla="*/ 113570 h 5205323"/>
              <a:gd name="connsiteX13" fmla="*/ 122765 w 6621845"/>
              <a:gd name="connsiteY13" fmla="*/ 1 h 5205323"/>
              <a:gd name="connsiteX14" fmla="*/ 604718 w 6621845"/>
              <a:gd name="connsiteY14" fmla="*/ 9669 h 5205323"/>
              <a:gd name="connsiteX15" fmla="*/ 3117572 w 6621845"/>
              <a:gd name="connsiteY15" fmla="*/ 56509 h 5205323"/>
              <a:gd name="connsiteX16" fmla="*/ 6597934 w 6621845"/>
              <a:gd name="connsiteY16" fmla="*/ 122556 h 5205323"/>
              <a:gd name="connsiteX0" fmla="*/ 6597934 w 6621845"/>
              <a:gd name="connsiteY0" fmla="*/ 122556 h 5205323"/>
              <a:gd name="connsiteX1" fmla="*/ 6619376 w 6621845"/>
              <a:gd name="connsiteY1" fmla="*/ 144493 h 5205323"/>
              <a:gd name="connsiteX2" fmla="*/ 6621845 w 6621845"/>
              <a:gd name="connsiteY2" fmla="*/ 162310 h 5205323"/>
              <a:gd name="connsiteX3" fmla="*/ 6601863 w 6621845"/>
              <a:gd name="connsiteY3" fmla="*/ 1168512 h 5205323"/>
              <a:gd name="connsiteX4" fmla="*/ 6601373 w 6621845"/>
              <a:gd name="connsiteY4" fmla="*/ 1193022 h 5205323"/>
              <a:gd name="connsiteX5" fmla="*/ 6601384 w 6621845"/>
              <a:gd name="connsiteY5" fmla="*/ 1193044 h 5205323"/>
              <a:gd name="connsiteX6" fmla="*/ 6521625 w 6621845"/>
              <a:gd name="connsiteY6" fmla="*/ 5169079 h 5205323"/>
              <a:gd name="connsiteX7" fmla="*/ 6483689 w 6621845"/>
              <a:gd name="connsiteY7" fmla="*/ 5205318 h 5205323"/>
              <a:gd name="connsiteX8" fmla="*/ 36351 w 6621845"/>
              <a:gd name="connsiteY8" fmla="*/ 5075984 h 5205323"/>
              <a:gd name="connsiteX9" fmla="*/ 5 w 6621845"/>
              <a:gd name="connsiteY9" fmla="*/ 5038254 h 5205323"/>
              <a:gd name="connsiteX10" fmla="*/ 1012 w 6621845"/>
              <a:gd name="connsiteY10" fmla="*/ 4988027 h 5205323"/>
              <a:gd name="connsiteX11" fmla="*/ 44388 w 6621845"/>
              <a:gd name="connsiteY11" fmla="*/ 4882987 h 5205323"/>
              <a:gd name="connsiteX12" fmla="*/ 128150 w 6621845"/>
              <a:gd name="connsiteY12" fmla="*/ 113570 h 5205323"/>
              <a:gd name="connsiteX13" fmla="*/ 122765 w 6621845"/>
              <a:gd name="connsiteY13" fmla="*/ 1 h 5205323"/>
              <a:gd name="connsiteX14" fmla="*/ 604718 w 6621845"/>
              <a:gd name="connsiteY14" fmla="*/ 9669 h 5205323"/>
              <a:gd name="connsiteX15" fmla="*/ 3117572 w 6621845"/>
              <a:gd name="connsiteY15" fmla="*/ 56509 h 5205323"/>
              <a:gd name="connsiteX16" fmla="*/ 6597934 w 6621845"/>
              <a:gd name="connsiteY16" fmla="*/ 122556 h 5205323"/>
              <a:gd name="connsiteX0" fmla="*/ 6597934 w 6621845"/>
              <a:gd name="connsiteY0" fmla="*/ 122556 h 5205323"/>
              <a:gd name="connsiteX1" fmla="*/ 6619376 w 6621845"/>
              <a:gd name="connsiteY1" fmla="*/ 144493 h 5205323"/>
              <a:gd name="connsiteX2" fmla="*/ 6621845 w 6621845"/>
              <a:gd name="connsiteY2" fmla="*/ 162310 h 5205323"/>
              <a:gd name="connsiteX3" fmla="*/ 6601863 w 6621845"/>
              <a:gd name="connsiteY3" fmla="*/ 1168512 h 5205323"/>
              <a:gd name="connsiteX4" fmla="*/ 6601373 w 6621845"/>
              <a:gd name="connsiteY4" fmla="*/ 1193022 h 5205323"/>
              <a:gd name="connsiteX5" fmla="*/ 6601384 w 6621845"/>
              <a:gd name="connsiteY5" fmla="*/ 1193044 h 5205323"/>
              <a:gd name="connsiteX6" fmla="*/ 6521625 w 6621845"/>
              <a:gd name="connsiteY6" fmla="*/ 5169079 h 5205323"/>
              <a:gd name="connsiteX7" fmla="*/ 6483689 w 6621845"/>
              <a:gd name="connsiteY7" fmla="*/ 5205318 h 5205323"/>
              <a:gd name="connsiteX8" fmla="*/ 36351 w 6621845"/>
              <a:gd name="connsiteY8" fmla="*/ 5075984 h 5205323"/>
              <a:gd name="connsiteX9" fmla="*/ 5 w 6621845"/>
              <a:gd name="connsiteY9" fmla="*/ 5038254 h 5205323"/>
              <a:gd name="connsiteX10" fmla="*/ 30143 w 6621845"/>
              <a:gd name="connsiteY10" fmla="*/ 4946661 h 5205323"/>
              <a:gd name="connsiteX11" fmla="*/ 44388 w 6621845"/>
              <a:gd name="connsiteY11" fmla="*/ 4882987 h 5205323"/>
              <a:gd name="connsiteX12" fmla="*/ 128150 w 6621845"/>
              <a:gd name="connsiteY12" fmla="*/ 113570 h 5205323"/>
              <a:gd name="connsiteX13" fmla="*/ 122765 w 6621845"/>
              <a:gd name="connsiteY13" fmla="*/ 1 h 5205323"/>
              <a:gd name="connsiteX14" fmla="*/ 604718 w 6621845"/>
              <a:gd name="connsiteY14" fmla="*/ 9669 h 5205323"/>
              <a:gd name="connsiteX15" fmla="*/ 3117572 w 6621845"/>
              <a:gd name="connsiteY15" fmla="*/ 56509 h 5205323"/>
              <a:gd name="connsiteX16" fmla="*/ 6597934 w 6621845"/>
              <a:gd name="connsiteY16" fmla="*/ 122556 h 5205323"/>
              <a:gd name="connsiteX0" fmla="*/ 7041537 w 7065448"/>
              <a:gd name="connsiteY0" fmla="*/ 122556 h 5205323"/>
              <a:gd name="connsiteX1" fmla="*/ 7062979 w 7065448"/>
              <a:gd name="connsiteY1" fmla="*/ 144493 h 5205323"/>
              <a:gd name="connsiteX2" fmla="*/ 7065448 w 7065448"/>
              <a:gd name="connsiteY2" fmla="*/ 162310 h 5205323"/>
              <a:gd name="connsiteX3" fmla="*/ 7045466 w 7065448"/>
              <a:gd name="connsiteY3" fmla="*/ 1168512 h 5205323"/>
              <a:gd name="connsiteX4" fmla="*/ 7044976 w 7065448"/>
              <a:gd name="connsiteY4" fmla="*/ 1193022 h 5205323"/>
              <a:gd name="connsiteX5" fmla="*/ 7044987 w 7065448"/>
              <a:gd name="connsiteY5" fmla="*/ 1193044 h 5205323"/>
              <a:gd name="connsiteX6" fmla="*/ 6965228 w 7065448"/>
              <a:gd name="connsiteY6" fmla="*/ 5169079 h 5205323"/>
              <a:gd name="connsiteX7" fmla="*/ 6927292 w 7065448"/>
              <a:gd name="connsiteY7" fmla="*/ 5205318 h 5205323"/>
              <a:gd name="connsiteX8" fmla="*/ 479954 w 7065448"/>
              <a:gd name="connsiteY8" fmla="*/ 5075984 h 5205323"/>
              <a:gd name="connsiteX9" fmla="*/ 473746 w 7065448"/>
              <a:gd name="connsiteY9" fmla="*/ 4946661 h 5205323"/>
              <a:gd name="connsiteX10" fmla="*/ 487991 w 7065448"/>
              <a:gd name="connsiteY10" fmla="*/ 4882987 h 5205323"/>
              <a:gd name="connsiteX11" fmla="*/ 571753 w 7065448"/>
              <a:gd name="connsiteY11" fmla="*/ 113570 h 5205323"/>
              <a:gd name="connsiteX12" fmla="*/ 566368 w 7065448"/>
              <a:gd name="connsiteY12" fmla="*/ 1 h 5205323"/>
              <a:gd name="connsiteX13" fmla="*/ 1048321 w 7065448"/>
              <a:gd name="connsiteY13" fmla="*/ 9669 h 5205323"/>
              <a:gd name="connsiteX14" fmla="*/ 3561175 w 7065448"/>
              <a:gd name="connsiteY14" fmla="*/ 56509 h 5205323"/>
              <a:gd name="connsiteX15" fmla="*/ 7041537 w 7065448"/>
              <a:gd name="connsiteY15" fmla="*/ 122556 h 5205323"/>
              <a:gd name="connsiteX0" fmla="*/ 6584362 w 6608273"/>
              <a:gd name="connsiteY0" fmla="*/ 122556 h 5205323"/>
              <a:gd name="connsiteX1" fmla="*/ 6605804 w 6608273"/>
              <a:gd name="connsiteY1" fmla="*/ 144493 h 5205323"/>
              <a:gd name="connsiteX2" fmla="*/ 6608273 w 6608273"/>
              <a:gd name="connsiteY2" fmla="*/ 162310 h 5205323"/>
              <a:gd name="connsiteX3" fmla="*/ 6588291 w 6608273"/>
              <a:gd name="connsiteY3" fmla="*/ 1168512 h 5205323"/>
              <a:gd name="connsiteX4" fmla="*/ 6587801 w 6608273"/>
              <a:gd name="connsiteY4" fmla="*/ 1193022 h 5205323"/>
              <a:gd name="connsiteX5" fmla="*/ 6587812 w 6608273"/>
              <a:gd name="connsiteY5" fmla="*/ 1193044 h 5205323"/>
              <a:gd name="connsiteX6" fmla="*/ 6508053 w 6608273"/>
              <a:gd name="connsiteY6" fmla="*/ 5169079 h 5205323"/>
              <a:gd name="connsiteX7" fmla="*/ 6470117 w 6608273"/>
              <a:gd name="connsiteY7" fmla="*/ 5205318 h 5205323"/>
              <a:gd name="connsiteX8" fmla="*/ 22779 w 6608273"/>
              <a:gd name="connsiteY8" fmla="*/ 5075984 h 5205323"/>
              <a:gd name="connsiteX9" fmla="*/ 16571 w 6608273"/>
              <a:gd name="connsiteY9" fmla="*/ 4946661 h 5205323"/>
              <a:gd name="connsiteX10" fmla="*/ 30816 w 6608273"/>
              <a:gd name="connsiteY10" fmla="*/ 4882987 h 5205323"/>
              <a:gd name="connsiteX11" fmla="*/ 114578 w 6608273"/>
              <a:gd name="connsiteY11" fmla="*/ 113570 h 5205323"/>
              <a:gd name="connsiteX12" fmla="*/ 109193 w 6608273"/>
              <a:gd name="connsiteY12" fmla="*/ 1 h 5205323"/>
              <a:gd name="connsiteX13" fmla="*/ 591146 w 6608273"/>
              <a:gd name="connsiteY13" fmla="*/ 9669 h 5205323"/>
              <a:gd name="connsiteX14" fmla="*/ 3104000 w 6608273"/>
              <a:gd name="connsiteY14" fmla="*/ 56509 h 5205323"/>
              <a:gd name="connsiteX15" fmla="*/ 6584362 w 6608273"/>
              <a:gd name="connsiteY15" fmla="*/ 122556 h 5205323"/>
              <a:gd name="connsiteX0" fmla="*/ 6584392 w 6608303"/>
              <a:gd name="connsiteY0" fmla="*/ 122556 h 5205323"/>
              <a:gd name="connsiteX1" fmla="*/ 6605834 w 6608303"/>
              <a:gd name="connsiteY1" fmla="*/ 144493 h 5205323"/>
              <a:gd name="connsiteX2" fmla="*/ 6608303 w 6608303"/>
              <a:gd name="connsiteY2" fmla="*/ 162310 h 5205323"/>
              <a:gd name="connsiteX3" fmla="*/ 6588321 w 6608303"/>
              <a:gd name="connsiteY3" fmla="*/ 1168512 h 5205323"/>
              <a:gd name="connsiteX4" fmla="*/ 6587831 w 6608303"/>
              <a:gd name="connsiteY4" fmla="*/ 1193022 h 5205323"/>
              <a:gd name="connsiteX5" fmla="*/ 6587842 w 6608303"/>
              <a:gd name="connsiteY5" fmla="*/ 1193044 h 5205323"/>
              <a:gd name="connsiteX6" fmla="*/ 6508083 w 6608303"/>
              <a:gd name="connsiteY6" fmla="*/ 5169079 h 5205323"/>
              <a:gd name="connsiteX7" fmla="*/ 6470147 w 6608303"/>
              <a:gd name="connsiteY7" fmla="*/ 5205318 h 5205323"/>
              <a:gd name="connsiteX8" fmla="*/ 22809 w 6608303"/>
              <a:gd name="connsiteY8" fmla="*/ 5075984 h 5205323"/>
              <a:gd name="connsiteX9" fmla="*/ 16601 w 6608303"/>
              <a:gd name="connsiteY9" fmla="*/ 4946661 h 5205323"/>
              <a:gd name="connsiteX10" fmla="*/ 30846 w 6608303"/>
              <a:gd name="connsiteY10" fmla="*/ 4882987 h 5205323"/>
              <a:gd name="connsiteX11" fmla="*/ 114608 w 6608303"/>
              <a:gd name="connsiteY11" fmla="*/ 113570 h 5205323"/>
              <a:gd name="connsiteX12" fmla="*/ 109223 w 6608303"/>
              <a:gd name="connsiteY12" fmla="*/ 1 h 5205323"/>
              <a:gd name="connsiteX13" fmla="*/ 591176 w 6608303"/>
              <a:gd name="connsiteY13" fmla="*/ 9669 h 5205323"/>
              <a:gd name="connsiteX14" fmla="*/ 3104030 w 6608303"/>
              <a:gd name="connsiteY14" fmla="*/ 56509 h 5205323"/>
              <a:gd name="connsiteX15" fmla="*/ 6584392 w 6608303"/>
              <a:gd name="connsiteY15" fmla="*/ 122556 h 5205323"/>
              <a:gd name="connsiteX0" fmla="*/ 6584393 w 6608304"/>
              <a:gd name="connsiteY0" fmla="*/ 122556 h 5205323"/>
              <a:gd name="connsiteX1" fmla="*/ 6605835 w 6608304"/>
              <a:gd name="connsiteY1" fmla="*/ 144493 h 5205323"/>
              <a:gd name="connsiteX2" fmla="*/ 6608304 w 6608304"/>
              <a:gd name="connsiteY2" fmla="*/ 162310 h 5205323"/>
              <a:gd name="connsiteX3" fmla="*/ 6588322 w 6608304"/>
              <a:gd name="connsiteY3" fmla="*/ 1168512 h 5205323"/>
              <a:gd name="connsiteX4" fmla="*/ 6587832 w 6608304"/>
              <a:gd name="connsiteY4" fmla="*/ 1193022 h 5205323"/>
              <a:gd name="connsiteX5" fmla="*/ 6587843 w 6608304"/>
              <a:gd name="connsiteY5" fmla="*/ 1193044 h 5205323"/>
              <a:gd name="connsiteX6" fmla="*/ 6508084 w 6608304"/>
              <a:gd name="connsiteY6" fmla="*/ 5169079 h 5205323"/>
              <a:gd name="connsiteX7" fmla="*/ 6470148 w 6608304"/>
              <a:gd name="connsiteY7" fmla="*/ 5205318 h 5205323"/>
              <a:gd name="connsiteX8" fmla="*/ 22810 w 6608304"/>
              <a:gd name="connsiteY8" fmla="*/ 5075984 h 5205323"/>
              <a:gd name="connsiteX9" fmla="*/ 16602 w 6608304"/>
              <a:gd name="connsiteY9" fmla="*/ 4946661 h 5205323"/>
              <a:gd name="connsiteX10" fmla="*/ 30847 w 6608304"/>
              <a:gd name="connsiteY10" fmla="*/ 4882987 h 5205323"/>
              <a:gd name="connsiteX11" fmla="*/ 114609 w 6608304"/>
              <a:gd name="connsiteY11" fmla="*/ 113570 h 5205323"/>
              <a:gd name="connsiteX12" fmla="*/ 109224 w 6608304"/>
              <a:gd name="connsiteY12" fmla="*/ 1 h 5205323"/>
              <a:gd name="connsiteX13" fmla="*/ 591177 w 6608304"/>
              <a:gd name="connsiteY13" fmla="*/ 9669 h 5205323"/>
              <a:gd name="connsiteX14" fmla="*/ 3104031 w 6608304"/>
              <a:gd name="connsiteY14" fmla="*/ 56509 h 5205323"/>
              <a:gd name="connsiteX15" fmla="*/ 6584393 w 6608304"/>
              <a:gd name="connsiteY15" fmla="*/ 122556 h 5205323"/>
              <a:gd name="connsiteX0" fmla="*/ 6567823 w 6937884"/>
              <a:gd name="connsiteY0" fmla="*/ 122556 h 5210213"/>
              <a:gd name="connsiteX1" fmla="*/ 6589265 w 6937884"/>
              <a:gd name="connsiteY1" fmla="*/ 144493 h 5210213"/>
              <a:gd name="connsiteX2" fmla="*/ 6591734 w 6937884"/>
              <a:gd name="connsiteY2" fmla="*/ 162310 h 5210213"/>
              <a:gd name="connsiteX3" fmla="*/ 6571752 w 6937884"/>
              <a:gd name="connsiteY3" fmla="*/ 1168512 h 5210213"/>
              <a:gd name="connsiteX4" fmla="*/ 6571262 w 6937884"/>
              <a:gd name="connsiteY4" fmla="*/ 1193022 h 5210213"/>
              <a:gd name="connsiteX5" fmla="*/ 6571273 w 6937884"/>
              <a:gd name="connsiteY5" fmla="*/ 1193044 h 5210213"/>
              <a:gd name="connsiteX6" fmla="*/ 6491514 w 6937884"/>
              <a:gd name="connsiteY6" fmla="*/ 5169079 h 5210213"/>
              <a:gd name="connsiteX7" fmla="*/ 6453578 w 6937884"/>
              <a:gd name="connsiteY7" fmla="*/ 5205318 h 5210213"/>
              <a:gd name="connsiteX8" fmla="*/ 87448 w 6937884"/>
              <a:gd name="connsiteY8" fmla="*/ 5064339 h 5210213"/>
              <a:gd name="connsiteX9" fmla="*/ 32 w 6937884"/>
              <a:gd name="connsiteY9" fmla="*/ 4946661 h 5210213"/>
              <a:gd name="connsiteX10" fmla="*/ 14277 w 6937884"/>
              <a:gd name="connsiteY10" fmla="*/ 4882987 h 5210213"/>
              <a:gd name="connsiteX11" fmla="*/ 98039 w 6937884"/>
              <a:gd name="connsiteY11" fmla="*/ 113570 h 5210213"/>
              <a:gd name="connsiteX12" fmla="*/ 92654 w 6937884"/>
              <a:gd name="connsiteY12" fmla="*/ 1 h 5210213"/>
              <a:gd name="connsiteX13" fmla="*/ 574607 w 6937884"/>
              <a:gd name="connsiteY13" fmla="*/ 9669 h 5210213"/>
              <a:gd name="connsiteX14" fmla="*/ 3087461 w 6937884"/>
              <a:gd name="connsiteY14" fmla="*/ 56509 h 5210213"/>
              <a:gd name="connsiteX15" fmla="*/ 6567823 w 6937884"/>
              <a:gd name="connsiteY15" fmla="*/ 122556 h 5210213"/>
              <a:gd name="connsiteX0" fmla="*/ 6567823 w 6591734"/>
              <a:gd name="connsiteY0" fmla="*/ 122556 h 5207389"/>
              <a:gd name="connsiteX1" fmla="*/ 6589265 w 6591734"/>
              <a:gd name="connsiteY1" fmla="*/ 144493 h 5207389"/>
              <a:gd name="connsiteX2" fmla="*/ 6591734 w 6591734"/>
              <a:gd name="connsiteY2" fmla="*/ 162310 h 5207389"/>
              <a:gd name="connsiteX3" fmla="*/ 6571752 w 6591734"/>
              <a:gd name="connsiteY3" fmla="*/ 1168512 h 5207389"/>
              <a:gd name="connsiteX4" fmla="*/ 6571262 w 6591734"/>
              <a:gd name="connsiteY4" fmla="*/ 1193022 h 5207389"/>
              <a:gd name="connsiteX5" fmla="*/ 6571273 w 6591734"/>
              <a:gd name="connsiteY5" fmla="*/ 1193044 h 5207389"/>
              <a:gd name="connsiteX6" fmla="*/ 6491514 w 6591734"/>
              <a:gd name="connsiteY6" fmla="*/ 5169079 h 5207389"/>
              <a:gd name="connsiteX7" fmla="*/ 6453578 w 6591734"/>
              <a:gd name="connsiteY7" fmla="*/ 5205318 h 5207389"/>
              <a:gd name="connsiteX8" fmla="*/ 87448 w 6591734"/>
              <a:gd name="connsiteY8" fmla="*/ 5064339 h 5207389"/>
              <a:gd name="connsiteX9" fmla="*/ 32 w 6591734"/>
              <a:gd name="connsiteY9" fmla="*/ 4946661 h 5207389"/>
              <a:gd name="connsiteX10" fmla="*/ 14277 w 6591734"/>
              <a:gd name="connsiteY10" fmla="*/ 4882987 h 5207389"/>
              <a:gd name="connsiteX11" fmla="*/ 98039 w 6591734"/>
              <a:gd name="connsiteY11" fmla="*/ 113570 h 5207389"/>
              <a:gd name="connsiteX12" fmla="*/ 92654 w 6591734"/>
              <a:gd name="connsiteY12" fmla="*/ 1 h 5207389"/>
              <a:gd name="connsiteX13" fmla="*/ 574607 w 6591734"/>
              <a:gd name="connsiteY13" fmla="*/ 9669 h 5207389"/>
              <a:gd name="connsiteX14" fmla="*/ 3087461 w 6591734"/>
              <a:gd name="connsiteY14" fmla="*/ 56509 h 5207389"/>
              <a:gd name="connsiteX15" fmla="*/ 6567823 w 6591734"/>
              <a:gd name="connsiteY15" fmla="*/ 122556 h 5207389"/>
              <a:gd name="connsiteX0" fmla="*/ 6567823 w 6591734"/>
              <a:gd name="connsiteY0" fmla="*/ 122556 h 5205656"/>
              <a:gd name="connsiteX1" fmla="*/ 6589265 w 6591734"/>
              <a:gd name="connsiteY1" fmla="*/ 144493 h 5205656"/>
              <a:gd name="connsiteX2" fmla="*/ 6591734 w 6591734"/>
              <a:gd name="connsiteY2" fmla="*/ 162310 h 5205656"/>
              <a:gd name="connsiteX3" fmla="*/ 6571752 w 6591734"/>
              <a:gd name="connsiteY3" fmla="*/ 1168512 h 5205656"/>
              <a:gd name="connsiteX4" fmla="*/ 6571262 w 6591734"/>
              <a:gd name="connsiteY4" fmla="*/ 1193022 h 5205656"/>
              <a:gd name="connsiteX5" fmla="*/ 6571273 w 6591734"/>
              <a:gd name="connsiteY5" fmla="*/ 1193044 h 5205656"/>
              <a:gd name="connsiteX6" fmla="*/ 6491514 w 6591734"/>
              <a:gd name="connsiteY6" fmla="*/ 5169079 h 5205656"/>
              <a:gd name="connsiteX7" fmla="*/ 6453578 w 6591734"/>
              <a:gd name="connsiteY7" fmla="*/ 5205318 h 5205656"/>
              <a:gd name="connsiteX8" fmla="*/ 87448 w 6591734"/>
              <a:gd name="connsiteY8" fmla="*/ 5064339 h 5205656"/>
              <a:gd name="connsiteX9" fmla="*/ 32 w 6591734"/>
              <a:gd name="connsiteY9" fmla="*/ 4946661 h 5205656"/>
              <a:gd name="connsiteX10" fmla="*/ 14277 w 6591734"/>
              <a:gd name="connsiteY10" fmla="*/ 4882987 h 5205656"/>
              <a:gd name="connsiteX11" fmla="*/ 98039 w 6591734"/>
              <a:gd name="connsiteY11" fmla="*/ 113570 h 5205656"/>
              <a:gd name="connsiteX12" fmla="*/ 92654 w 6591734"/>
              <a:gd name="connsiteY12" fmla="*/ 1 h 5205656"/>
              <a:gd name="connsiteX13" fmla="*/ 574607 w 6591734"/>
              <a:gd name="connsiteY13" fmla="*/ 9669 h 5205656"/>
              <a:gd name="connsiteX14" fmla="*/ 3087461 w 6591734"/>
              <a:gd name="connsiteY14" fmla="*/ 56509 h 5205656"/>
              <a:gd name="connsiteX15" fmla="*/ 6567823 w 6591734"/>
              <a:gd name="connsiteY15" fmla="*/ 122556 h 52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1734" h="5205656">
                <a:moveTo>
                  <a:pt x="6567823" y="122556"/>
                </a:moveTo>
                <a:cubicBezTo>
                  <a:pt x="6580239" y="129975"/>
                  <a:pt x="6582222" y="131985"/>
                  <a:pt x="6589265" y="144493"/>
                </a:cubicBezTo>
                <a:lnTo>
                  <a:pt x="6591734" y="162310"/>
                </a:lnTo>
                <a:cubicBezTo>
                  <a:pt x="6587703" y="369196"/>
                  <a:pt x="6580519" y="730319"/>
                  <a:pt x="6571752" y="1168512"/>
                </a:cubicBezTo>
                <a:cubicBezTo>
                  <a:pt x="6571589" y="1176682"/>
                  <a:pt x="6571425" y="1184852"/>
                  <a:pt x="6571262" y="1193022"/>
                </a:cubicBezTo>
                <a:cubicBezTo>
                  <a:pt x="6571266" y="1193029"/>
                  <a:pt x="6571269" y="1193037"/>
                  <a:pt x="6571273" y="1193044"/>
                </a:cubicBezTo>
                <a:lnTo>
                  <a:pt x="6491514" y="5169079"/>
                </a:lnTo>
                <a:cubicBezTo>
                  <a:pt x="6491046" y="5189483"/>
                  <a:pt x="6510894" y="5208439"/>
                  <a:pt x="6453578" y="5205318"/>
                </a:cubicBezTo>
                <a:cubicBezTo>
                  <a:pt x="5108322" y="5132065"/>
                  <a:pt x="2209491" y="5111332"/>
                  <a:pt x="87448" y="5064339"/>
                </a:cubicBezTo>
                <a:cubicBezTo>
                  <a:pt x="40819" y="5064158"/>
                  <a:pt x="-1307" y="4978827"/>
                  <a:pt x="32" y="4946661"/>
                </a:cubicBezTo>
                <a:cubicBezTo>
                  <a:pt x="32" y="4946660"/>
                  <a:pt x="14277" y="4882988"/>
                  <a:pt x="14277" y="4882987"/>
                </a:cubicBezTo>
                <a:lnTo>
                  <a:pt x="98039" y="113570"/>
                </a:lnTo>
                <a:cubicBezTo>
                  <a:pt x="98461" y="95952"/>
                  <a:pt x="80714" y="-192"/>
                  <a:pt x="92654" y="1"/>
                </a:cubicBezTo>
                <a:lnTo>
                  <a:pt x="574607" y="9669"/>
                </a:lnTo>
                <a:lnTo>
                  <a:pt x="3087461" y="56509"/>
                </a:lnTo>
                <a:lnTo>
                  <a:pt x="6567823" y="12255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a:extLst>
              <a:ext uri="{FF2B5EF4-FFF2-40B4-BE49-F238E27FC236}">
                <a16:creationId xmlns:a16="http://schemas.microsoft.com/office/drawing/2014/main" id="{6C920455-477D-C325-F77C-60637D2ED03E}"/>
              </a:ext>
            </a:extLst>
          </p:cNvPr>
          <p:cNvPicPr>
            <a:picLocks noChangeAspect="1"/>
          </p:cNvPicPr>
          <p:nvPr/>
        </p:nvPicPr>
        <p:blipFill>
          <a:blip r:embed="rId3"/>
          <a:stretch>
            <a:fillRect/>
          </a:stretch>
        </p:blipFill>
        <p:spPr>
          <a:xfrm rot="150339">
            <a:off x="5129482" y="1622546"/>
            <a:ext cx="6245132" cy="3747079"/>
          </a:xfrm>
          <a:prstGeom prst="rect">
            <a:avLst/>
          </a:prstGeom>
        </p:spPr>
      </p:pic>
      <p:sp>
        <p:nvSpPr>
          <p:cNvPr id="2" name="Titel 1">
            <a:extLst>
              <a:ext uri="{FF2B5EF4-FFF2-40B4-BE49-F238E27FC236}">
                <a16:creationId xmlns:a16="http://schemas.microsoft.com/office/drawing/2014/main" id="{6CB33EA8-41A1-0AE0-489D-2734CF133052}"/>
              </a:ext>
            </a:extLst>
          </p:cNvPr>
          <p:cNvSpPr>
            <a:spLocks noGrp="1"/>
          </p:cNvSpPr>
          <p:nvPr>
            <p:ph type="title"/>
          </p:nvPr>
        </p:nvSpPr>
        <p:spPr>
          <a:xfrm>
            <a:off x="85724" y="3772822"/>
            <a:ext cx="6724457" cy="1713651"/>
          </a:xfrm>
        </p:spPr>
        <p:txBody>
          <a:bodyPr anchor="ctr">
            <a:noAutofit/>
          </a:bodyPr>
          <a:lstStyle/>
          <a:p>
            <a:r>
              <a:rPr lang="nl-NL" sz="5400" dirty="0"/>
              <a:t>De keuze is aan jou!</a:t>
            </a:r>
          </a:p>
        </p:txBody>
      </p:sp>
    </p:spTree>
    <p:extLst>
      <p:ext uri="{BB962C8B-B14F-4D97-AF65-F5344CB8AC3E}">
        <p14:creationId xmlns:p14="http://schemas.microsoft.com/office/powerpoint/2010/main" val="2432379659"/>
      </p:ext>
    </p:extLst>
  </p:cSld>
  <p:clrMapOvr>
    <a:masterClrMapping/>
  </p:clrMapOvr>
</p:sld>
</file>

<file path=ppt/theme/theme1.xml><?xml version="1.0" encoding="utf-8"?>
<a:theme xmlns:a="http://schemas.openxmlformats.org/drawingml/2006/main" name="AfterhoursVTI">
  <a:themeElements>
    <a:clrScheme name="AnalogousFromLightSeedRightStep">
      <a:dk1>
        <a:srgbClr val="000000"/>
      </a:dk1>
      <a:lt1>
        <a:srgbClr val="FFFFFF"/>
      </a:lt1>
      <a:dk2>
        <a:srgbClr val="412D24"/>
      </a:dk2>
      <a:lt2>
        <a:srgbClr val="E2E8E6"/>
      </a:lt2>
      <a:accent1>
        <a:srgbClr val="CA92A1"/>
      </a:accent1>
      <a:accent2>
        <a:srgbClr val="BF847A"/>
      </a:accent2>
      <a:accent3>
        <a:srgbClr val="BE9F77"/>
      </a:accent3>
      <a:accent4>
        <a:srgbClr val="A8A76B"/>
      </a:accent4>
      <a:accent5>
        <a:srgbClr val="97AA7B"/>
      </a:accent5>
      <a:accent6>
        <a:srgbClr val="7CB070"/>
      </a:accent6>
      <a:hlink>
        <a:srgbClr val="568F80"/>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docProps/app.xml><?xml version="1.0" encoding="utf-8"?>
<Properties xmlns="http://schemas.openxmlformats.org/officeDocument/2006/extended-properties" xmlns:vt="http://schemas.openxmlformats.org/officeDocument/2006/docPropsVTypes">
  <TotalTime>55</TotalTime>
  <Words>180</Words>
  <Application>Microsoft Office PowerPoint</Application>
  <PresentationFormat>Breedbeeld</PresentationFormat>
  <Paragraphs>10</Paragraphs>
  <Slides>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vt:i4>
      </vt:variant>
    </vt:vector>
  </HeadingPairs>
  <TitlesOfParts>
    <vt:vector size="10" baseType="lpstr">
      <vt:lpstr>Arial</vt:lpstr>
      <vt:lpstr>Consolas</vt:lpstr>
      <vt:lpstr>Franklin Gothic Heavy</vt:lpstr>
      <vt:lpstr>AfterhoursVTI</vt:lpstr>
      <vt:lpstr>God maakt vrij!</vt:lpstr>
      <vt:lpstr>D day</vt:lpstr>
      <vt:lpstr>De olijfberg</vt:lpstr>
      <vt:lpstr>Johannes 20: 1-3  Op de eerste dag van de week ging Maria van Magdala vroeg in de morgen – het was nog donker – naar het graf en ze zag dat de steen voor de ingang was weggehaald. Vlug liep ze naar Simon Petrus en naar de andere leerling, van wie Jezus bijzonder veel hield. ‘Ze hebben de Heer uit het graf weggehaald,’ zei ze tegen hen, ‘en we weten niet waar ze hem hebben neergelegd.’ Petrus en de andere leerling gingen op weg naar het graf. </vt:lpstr>
      <vt:lpstr>PowerPoint-presentatie</vt:lpstr>
      <vt:lpstr>De keuze is aan jou!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maakt vrij</dc:title>
  <dc:creator>Hilda Kizilirmak - Hollestelle</dc:creator>
  <cp:lastModifiedBy>Hilda Kizilirmak - Hollestelle</cp:lastModifiedBy>
  <cp:revision>2</cp:revision>
  <dcterms:created xsi:type="dcterms:W3CDTF">2023-04-05T17:19:39Z</dcterms:created>
  <dcterms:modified xsi:type="dcterms:W3CDTF">2023-04-05T18:15:33Z</dcterms:modified>
</cp:coreProperties>
</file>