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173393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j-lt"/>
        <a:ea typeface="+mj-ea"/>
        <a:cs typeface="+mj-cs"/>
        <a:sym typeface="Helvetica Neue"/>
      </a:defRPr>
    </a:lvl1pPr>
    <a:lvl2pPr marL="0" marR="0" indent="0" algn="ctr" defTabSz="173393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j-lt"/>
        <a:ea typeface="+mj-ea"/>
        <a:cs typeface="+mj-cs"/>
        <a:sym typeface="Helvetica Neue"/>
      </a:defRPr>
    </a:lvl2pPr>
    <a:lvl3pPr marL="0" marR="0" indent="0" algn="ctr" defTabSz="173393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j-lt"/>
        <a:ea typeface="+mj-ea"/>
        <a:cs typeface="+mj-cs"/>
        <a:sym typeface="Helvetica Neue"/>
      </a:defRPr>
    </a:lvl3pPr>
    <a:lvl4pPr marL="0" marR="0" indent="0" algn="ctr" defTabSz="173393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j-lt"/>
        <a:ea typeface="+mj-ea"/>
        <a:cs typeface="+mj-cs"/>
        <a:sym typeface="Helvetica Neue"/>
      </a:defRPr>
    </a:lvl4pPr>
    <a:lvl5pPr marL="0" marR="0" indent="0" algn="ctr" defTabSz="173393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j-lt"/>
        <a:ea typeface="+mj-ea"/>
        <a:cs typeface="+mj-cs"/>
        <a:sym typeface="Helvetica Neue"/>
      </a:defRPr>
    </a:lvl5pPr>
    <a:lvl6pPr marL="0" marR="0" indent="0" algn="ctr" defTabSz="173393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j-lt"/>
        <a:ea typeface="+mj-ea"/>
        <a:cs typeface="+mj-cs"/>
        <a:sym typeface="Helvetica Neue"/>
      </a:defRPr>
    </a:lvl6pPr>
    <a:lvl7pPr marL="0" marR="0" indent="0" algn="ctr" defTabSz="173393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j-lt"/>
        <a:ea typeface="+mj-ea"/>
        <a:cs typeface="+mj-cs"/>
        <a:sym typeface="Helvetica Neue"/>
      </a:defRPr>
    </a:lvl7pPr>
    <a:lvl8pPr marL="0" marR="0" indent="0" algn="ctr" defTabSz="173393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j-lt"/>
        <a:ea typeface="+mj-ea"/>
        <a:cs typeface="+mj-cs"/>
        <a:sym typeface="Helvetica Neue"/>
      </a:defRPr>
    </a:lvl8pPr>
    <a:lvl9pPr marL="0" marR="0" indent="0" algn="ctr" defTabSz="173393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j-lt"/>
        <a:ea typeface="+mj-ea"/>
        <a:cs typeface="+mj-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b="def" i="def"/>
      <a:tcStyle>
        <a:tcBdr/>
        <a:fill>
          <a:solidFill>
            <a:srgbClr val="E6F0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b="def" i="def"/>
      <a:tcStyle>
        <a:tcBdr/>
        <a:fill>
          <a:solidFill>
            <a:srgbClr val="EAF8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DDF"/>
          </a:solidFill>
        </a:fill>
      </a:tcStyle>
    </a:wholeTbl>
    <a:band2H>
      <a:tcTxStyle b="def" i="def"/>
      <a:tcStyle>
        <a:tcBdr/>
        <a:fill>
          <a:solidFill>
            <a:srgbClr val="FFE8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5E5E5E"/>
        </a:fontRef>
        <a:srgbClr val="5E5E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5E5E5E"/>
        </a:fontRef>
        <a:srgbClr val="5E5E5E"/>
      </a:tcTxStyle>
      <a:tcStyle>
        <a:tcBdr>
          <a:left>
            <a:ln w="12700" cap="flat">
              <a:noFill/>
              <a:miter lim="400000"/>
            </a:ln>
          </a:left>
          <a:right>
            <a:ln w="12700" cap="flat">
              <a:noFill/>
              <a:miter lim="400000"/>
            </a:ln>
          </a:right>
          <a:top>
            <a:ln w="508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b="def" i="def"/>
      <a:tcStyle>
        <a:tcBdr/>
        <a:fill>
          <a:solidFill>
            <a:srgbClr val="E9E9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Row>
  </a:tblStyle>
  <a:tblStyle styleId="{2708684C-4D16-4618-839F-0558EEFCDFE6}" styleName="">
    <a:tblBg/>
    <a:wholeTbl>
      <a:tcTxStyle b="off"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wholeTbl>
    <a:band2H>
      <a:tcTxStyle b="def" i="def"/>
      <a:tcStyle>
        <a:tcBdr/>
        <a:fill>
          <a:solidFill>
            <a:srgbClr val="FFFFFF"/>
          </a:solidFill>
        </a:fill>
      </a:tcStyle>
    </a:band2H>
    <a:firstCol>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firstCol>
    <a:la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508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lastRow>
    <a:fir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254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p:spTree>
      <p:nvGrpSpPr>
        <p:cNvPr id="1" name=""/>
        <p:cNvGrpSpPr/>
        <p:nvPr/>
      </p:nvGrpSpPr>
      <p:grpSpPr>
        <a:xfrm>
          <a:off x="0" y="0"/>
          <a:ext cx="0" cy="0"/>
          <a:chOff x="0" y="0"/>
          <a:chExt cx="0" cy="0"/>
        </a:xfrm>
      </p:grpSpPr>
      <p:sp>
        <p:nvSpPr>
          <p:cNvPr id="11" name="Hoofdtekst - niveau één…"/>
          <p:cNvSpPr txBox="1"/>
          <p:nvPr>
            <p:ph type="body" sz="quarter" idx="1" hasCustomPrompt="1"/>
          </p:nvPr>
        </p:nvSpPr>
        <p:spPr>
          <a:xfrm>
            <a:off x="698500" y="8657487"/>
            <a:ext cx="11607801" cy="461061"/>
          </a:xfrm>
          <a:prstGeom prst="rect">
            <a:avLst/>
          </a:prstGeom>
        </p:spPr>
        <p:txBody>
          <a:bodyPr anchor="b"/>
          <a:lstStyle>
            <a:lvl1pPr marL="0" indent="0" defTabSz="563540">
              <a:lnSpc>
                <a:spcPct val="100000"/>
              </a:lnSpc>
              <a:spcBef>
                <a:spcPts val="0"/>
              </a:spcBef>
              <a:buSzTx/>
              <a:buNone/>
              <a:defRPr b="1" sz="2300"/>
            </a:lvl1pPr>
            <a:lvl2pPr marL="673100" indent="-292100" defTabSz="563540">
              <a:lnSpc>
                <a:spcPct val="100000"/>
              </a:lnSpc>
              <a:spcBef>
                <a:spcPts val="0"/>
              </a:spcBef>
              <a:defRPr b="1" sz="2300"/>
            </a:lvl2pPr>
            <a:lvl3pPr marL="1054100" indent="-292100" defTabSz="563540">
              <a:lnSpc>
                <a:spcPct val="100000"/>
              </a:lnSpc>
              <a:spcBef>
                <a:spcPts val="0"/>
              </a:spcBef>
              <a:defRPr b="1" sz="2300"/>
            </a:lvl3pPr>
            <a:lvl4pPr marL="1435100" indent="-292100" defTabSz="563540">
              <a:lnSpc>
                <a:spcPct val="100000"/>
              </a:lnSpc>
              <a:spcBef>
                <a:spcPts val="0"/>
              </a:spcBef>
              <a:defRPr b="1" sz="2300"/>
            </a:lvl4pPr>
            <a:lvl5pPr marL="1816100" indent="-292100" defTabSz="563540">
              <a:lnSpc>
                <a:spcPct val="100000"/>
              </a:lnSpc>
              <a:spcBef>
                <a:spcPts val="0"/>
              </a:spcBef>
              <a:defRPr b="1" sz="2300"/>
            </a:lvl5pPr>
          </a:lstStyle>
          <a:p>
            <a:pPr/>
            <a:r>
              <a:t>Auteur en datum</a:t>
            </a:r>
          </a:p>
          <a:p>
            <a:pPr lvl="1"/>
            <a:r>
              <a:t/>
            </a:r>
          </a:p>
          <a:p>
            <a:pPr lvl="2"/>
            <a:r>
              <a:t/>
            </a:r>
          </a:p>
          <a:p>
            <a:pPr lvl="3"/>
            <a:r>
              <a:t/>
            </a:r>
          </a:p>
          <a:p>
            <a:pPr lvl="4"/>
            <a:r>
              <a:t/>
            </a:r>
          </a:p>
        </p:txBody>
      </p:sp>
      <p:sp>
        <p:nvSpPr>
          <p:cNvPr id="12" name="Naam presentatie"/>
          <p:cNvSpPr txBox="1"/>
          <p:nvPr>
            <p:ph type="title" hasCustomPrompt="1"/>
          </p:nvPr>
        </p:nvSpPr>
        <p:spPr>
          <a:xfrm>
            <a:off x="698500" y="1854200"/>
            <a:ext cx="11609058" cy="3302000"/>
          </a:xfrm>
          <a:prstGeom prst="rect">
            <a:avLst/>
          </a:prstGeom>
        </p:spPr>
        <p:txBody>
          <a:bodyPr anchor="b"/>
          <a:lstStyle>
            <a:lvl1pPr>
              <a:defRPr spc="-164" sz="8200"/>
            </a:lvl1pPr>
          </a:lstStyle>
          <a:p>
            <a:pPr/>
            <a:r>
              <a:t>Naam presentatie</a:t>
            </a:r>
          </a:p>
        </p:txBody>
      </p:sp>
      <p:sp>
        <p:nvSpPr>
          <p:cNvPr id="13" name="Hoofdtekst - niveau één…"/>
          <p:cNvSpPr txBox="1"/>
          <p:nvPr>
            <p:ph type="body" sz="quarter" idx="21" hasCustomPrompt="1"/>
          </p:nvPr>
        </p:nvSpPr>
        <p:spPr>
          <a:xfrm>
            <a:off x="698500" y="5105400"/>
            <a:ext cx="11607800" cy="1456399"/>
          </a:xfrm>
          <a:prstGeom prst="rect">
            <a:avLst/>
          </a:prstGeom>
        </p:spPr>
        <p:txBody>
          <a:bodyPr/>
          <a:lstStyle>
            <a:lvl1pPr marL="0" indent="0" defTabSz="587022">
              <a:lnSpc>
                <a:spcPct val="100000"/>
              </a:lnSpc>
              <a:spcBef>
                <a:spcPts val="0"/>
              </a:spcBef>
              <a:buSzTx/>
              <a:buNone/>
              <a:defRPr b="1" sz="3800"/>
            </a:lvl1pPr>
          </a:lstStyle>
          <a:p>
            <a:pPr/>
            <a:r>
              <a:t>Ondertitel presentatie</a:t>
            </a:r>
          </a:p>
        </p:txBody>
      </p:sp>
      <p:sp>
        <p:nvSpPr>
          <p:cNvPr id="14" name="Dianummer"/>
          <p:cNvSpPr txBox="1"/>
          <p:nvPr>
            <p:ph type="sldNum" sz="quarter" idx="2"/>
          </p:nvPr>
        </p:nvSpPr>
        <p:spPr>
          <a:xfrm>
            <a:off x="6353454" y="9220201"/>
            <a:ext cx="297892" cy="287478"/>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Uiting">
    <p:spTree>
      <p:nvGrpSpPr>
        <p:cNvPr id="1" name=""/>
        <p:cNvGrpSpPr/>
        <p:nvPr/>
      </p:nvGrpSpPr>
      <p:grpSpPr>
        <a:xfrm>
          <a:off x="0" y="0"/>
          <a:ext cx="0" cy="0"/>
          <a:chOff x="0" y="0"/>
          <a:chExt cx="0" cy="0"/>
        </a:xfrm>
      </p:grpSpPr>
      <p:sp>
        <p:nvSpPr>
          <p:cNvPr id="98" name="Hoofdtekst - niveau één…"/>
          <p:cNvSpPr txBox="1"/>
          <p:nvPr>
            <p:ph type="body" sz="half" idx="1" hasCustomPrompt="1"/>
          </p:nvPr>
        </p:nvSpPr>
        <p:spPr>
          <a:xfrm>
            <a:off x="698500" y="3568700"/>
            <a:ext cx="11607800" cy="2617789"/>
          </a:xfrm>
          <a:prstGeom prst="rect">
            <a:avLst/>
          </a:prstGeom>
        </p:spPr>
        <p:txBody>
          <a:bodyPr anchor="ctr"/>
          <a:lstStyle>
            <a:lvl1pPr marL="0" indent="0" algn="ctr">
              <a:lnSpc>
                <a:spcPct val="80000"/>
              </a:lnSpc>
              <a:spcBef>
                <a:spcPts val="0"/>
              </a:spcBef>
              <a:buSzTx/>
              <a:buNone/>
              <a:defRPr spc="-164" sz="8200">
                <a:latin typeface="Helvetica Neue Medium"/>
                <a:ea typeface="Helvetica Neue Medium"/>
                <a:cs typeface="Helvetica Neue Medium"/>
                <a:sym typeface="Helvetica Neue Medium"/>
              </a:defRPr>
            </a:lvl1pPr>
            <a:lvl2pPr marL="0" indent="0" algn="ctr">
              <a:lnSpc>
                <a:spcPct val="80000"/>
              </a:lnSpc>
              <a:spcBef>
                <a:spcPts val="0"/>
              </a:spcBef>
              <a:buSzTx/>
              <a:buNone/>
              <a:defRPr spc="-164" sz="8200">
                <a:latin typeface="Helvetica Neue Medium"/>
                <a:ea typeface="Helvetica Neue Medium"/>
                <a:cs typeface="Helvetica Neue Medium"/>
                <a:sym typeface="Helvetica Neue Medium"/>
              </a:defRPr>
            </a:lvl2pPr>
            <a:lvl3pPr marL="0" indent="0" algn="ctr">
              <a:lnSpc>
                <a:spcPct val="80000"/>
              </a:lnSpc>
              <a:spcBef>
                <a:spcPts val="0"/>
              </a:spcBef>
              <a:buSzTx/>
              <a:buNone/>
              <a:defRPr spc="-164" sz="8200">
                <a:latin typeface="Helvetica Neue Medium"/>
                <a:ea typeface="Helvetica Neue Medium"/>
                <a:cs typeface="Helvetica Neue Medium"/>
                <a:sym typeface="Helvetica Neue Medium"/>
              </a:defRPr>
            </a:lvl3pPr>
            <a:lvl4pPr marL="0" indent="0" algn="ctr">
              <a:lnSpc>
                <a:spcPct val="80000"/>
              </a:lnSpc>
              <a:spcBef>
                <a:spcPts val="0"/>
              </a:spcBef>
              <a:buSzTx/>
              <a:buNone/>
              <a:defRPr spc="-164" sz="8200">
                <a:latin typeface="Helvetica Neue Medium"/>
                <a:ea typeface="Helvetica Neue Medium"/>
                <a:cs typeface="Helvetica Neue Medium"/>
                <a:sym typeface="Helvetica Neue Medium"/>
              </a:defRPr>
            </a:lvl4pPr>
            <a:lvl5pPr marL="0" indent="0" algn="ctr">
              <a:lnSpc>
                <a:spcPct val="80000"/>
              </a:lnSpc>
              <a:spcBef>
                <a:spcPts val="0"/>
              </a:spcBef>
              <a:buSzTx/>
              <a:buNone/>
              <a:defRPr spc="-164" sz="8200">
                <a:latin typeface="Helvetica Neue Medium"/>
                <a:ea typeface="Helvetica Neue Medium"/>
                <a:cs typeface="Helvetica Neue Medium"/>
                <a:sym typeface="Helvetica Neue Medium"/>
              </a:defRPr>
            </a:lvl5pPr>
          </a:lstStyle>
          <a:p>
            <a:pPr/>
            <a:r>
              <a:t>Uiting</a:t>
            </a:r>
          </a:p>
          <a:p>
            <a:pPr lvl="1"/>
            <a:r>
              <a:t/>
            </a:r>
          </a:p>
          <a:p>
            <a:pPr lvl="2"/>
            <a:r>
              <a:t/>
            </a:r>
          </a:p>
          <a:p>
            <a:pPr lvl="3"/>
            <a:r>
              <a:t/>
            </a:r>
          </a:p>
          <a:p>
            <a:pPr lvl="4"/>
            <a:r>
              <a:t/>
            </a:r>
          </a:p>
        </p:txBody>
      </p:sp>
      <p:sp>
        <p:nvSpPr>
          <p:cNvPr id="99"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Groot feit">
    <p:spTree>
      <p:nvGrpSpPr>
        <p:cNvPr id="1" name=""/>
        <p:cNvGrpSpPr/>
        <p:nvPr/>
      </p:nvGrpSpPr>
      <p:grpSpPr>
        <a:xfrm>
          <a:off x="0" y="0"/>
          <a:ext cx="0" cy="0"/>
          <a:chOff x="0" y="0"/>
          <a:chExt cx="0" cy="0"/>
        </a:xfrm>
      </p:grpSpPr>
      <p:sp>
        <p:nvSpPr>
          <p:cNvPr id="106" name="Hoofdtekst - niveau één…"/>
          <p:cNvSpPr txBox="1"/>
          <p:nvPr>
            <p:ph type="body" sz="quarter" idx="1" hasCustomPrompt="1"/>
          </p:nvPr>
        </p:nvSpPr>
        <p:spPr>
          <a:xfrm>
            <a:off x="698500" y="6209979"/>
            <a:ext cx="11607800" cy="671804"/>
          </a:xfrm>
          <a:prstGeom prst="rect">
            <a:avLst/>
          </a:prstGeom>
        </p:spPr>
        <p:txBody>
          <a:bodyPr/>
          <a:lstStyle>
            <a:lvl1pPr marL="0" indent="0" algn="ctr">
              <a:lnSpc>
                <a:spcPct val="100000"/>
              </a:lnSpc>
              <a:spcBef>
                <a:spcPts val="0"/>
              </a:spcBef>
              <a:buSzTx/>
              <a:buNone/>
              <a:defRPr b="1" sz="3800"/>
            </a:lvl1pPr>
            <a:lvl2pPr marL="863600" indent="-482600" algn="ctr">
              <a:lnSpc>
                <a:spcPct val="100000"/>
              </a:lnSpc>
              <a:spcBef>
                <a:spcPts val="0"/>
              </a:spcBef>
              <a:defRPr b="1" sz="3800"/>
            </a:lvl2pPr>
            <a:lvl3pPr marL="1244600" indent="-482600" algn="ctr">
              <a:lnSpc>
                <a:spcPct val="100000"/>
              </a:lnSpc>
              <a:spcBef>
                <a:spcPts val="0"/>
              </a:spcBef>
              <a:defRPr b="1" sz="3800"/>
            </a:lvl3pPr>
            <a:lvl4pPr marL="1625600" indent="-482600" algn="ctr">
              <a:lnSpc>
                <a:spcPct val="100000"/>
              </a:lnSpc>
              <a:spcBef>
                <a:spcPts val="0"/>
              </a:spcBef>
              <a:defRPr b="1" sz="3800"/>
            </a:lvl4pPr>
            <a:lvl5pPr marL="2006600" indent="-482600" algn="ctr">
              <a:lnSpc>
                <a:spcPct val="100000"/>
              </a:lnSpc>
              <a:spcBef>
                <a:spcPts val="0"/>
              </a:spcBef>
              <a:defRPr b="1" sz="3800"/>
            </a:lvl5pPr>
          </a:lstStyle>
          <a:p>
            <a:pPr/>
            <a:r>
              <a:t>Feitinformatie</a:t>
            </a:r>
          </a:p>
          <a:p>
            <a:pPr lvl="1"/>
            <a:r>
              <a:t/>
            </a:r>
          </a:p>
          <a:p>
            <a:pPr lvl="2"/>
            <a:r>
              <a:t/>
            </a:r>
          </a:p>
          <a:p>
            <a:pPr lvl="3"/>
            <a:r>
              <a:t/>
            </a:r>
          </a:p>
          <a:p>
            <a:pPr lvl="4"/>
            <a:r>
              <a:t/>
            </a:r>
          </a:p>
        </p:txBody>
      </p:sp>
      <p:sp>
        <p:nvSpPr>
          <p:cNvPr id="107" name="Hoofdtekst - niveau één…"/>
          <p:cNvSpPr txBox="1"/>
          <p:nvPr>
            <p:ph type="body" idx="21" hasCustomPrompt="1"/>
          </p:nvPr>
        </p:nvSpPr>
        <p:spPr>
          <a:xfrm>
            <a:off x="698500" y="999065"/>
            <a:ext cx="11607800" cy="5210915"/>
          </a:xfrm>
          <a:prstGeom prst="rect">
            <a:avLst/>
          </a:prstGeom>
        </p:spPr>
        <p:txBody>
          <a:bodyPr anchor="b"/>
          <a:lstStyle/>
          <a:p>
            <a:pPr lvl="4" marL="0" indent="1207008" algn="ctr" defTabSz="762929">
              <a:lnSpc>
                <a:spcPct val="80000"/>
              </a:lnSpc>
              <a:spcBef>
                <a:spcPts val="0"/>
              </a:spcBef>
              <a:buSzTx/>
              <a:buNone/>
              <a:defRPr b="1" spc="-88" sz="7744"/>
            </a:pPr>
            <a:r>
              <a:t>100%
</a:t>
            </a:r>
          </a:p>
        </p:txBody>
      </p:sp>
      <p:sp>
        <p:nvSpPr>
          <p:cNvPr id="108"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at">
    <p:spTree>
      <p:nvGrpSpPr>
        <p:cNvPr id="1" name=""/>
        <p:cNvGrpSpPr/>
        <p:nvPr/>
      </p:nvGrpSpPr>
      <p:grpSpPr>
        <a:xfrm>
          <a:off x="0" y="0"/>
          <a:ext cx="0" cy="0"/>
          <a:chOff x="0" y="0"/>
          <a:chExt cx="0" cy="0"/>
        </a:xfrm>
      </p:grpSpPr>
      <p:sp>
        <p:nvSpPr>
          <p:cNvPr id="115" name="Hoofdtekst - niveau één…"/>
          <p:cNvSpPr txBox="1"/>
          <p:nvPr>
            <p:ph type="body" sz="half" idx="1" hasCustomPrompt="1"/>
          </p:nvPr>
        </p:nvSpPr>
        <p:spPr>
          <a:xfrm>
            <a:off x="736600" y="3721100"/>
            <a:ext cx="11531600" cy="2324100"/>
          </a:xfrm>
          <a:prstGeom prst="rect">
            <a:avLst/>
          </a:prstGeom>
        </p:spPr>
        <p:txBody>
          <a:bodyPr anchor="ctr"/>
          <a:lstStyle>
            <a:lvl1pPr marL="342900" indent="-228600">
              <a:spcBef>
                <a:spcPts val="0"/>
              </a:spcBef>
              <a:buSzTx/>
              <a:buNone/>
              <a:defRPr spc="-119" sz="6000">
                <a:latin typeface="Helvetica Neue Medium"/>
                <a:ea typeface="Helvetica Neue Medium"/>
                <a:cs typeface="Helvetica Neue Medium"/>
                <a:sym typeface="Helvetica Neue Medium"/>
              </a:defRPr>
            </a:lvl1pPr>
            <a:lvl2pPr marL="342900" indent="114300">
              <a:spcBef>
                <a:spcPts val="0"/>
              </a:spcBef>
              <a:buSzTx/>
              <a:buNone/>
              <a:defRPr spc="-119" sz="6000">
                <a:latin typeface="Helvetica Neue Medium"/>
                <a:ea typeface="Helvetica Neue Medium"/>
                <a:cs typeface="Helvetica Neue Medium"/>
                <a:sym typeface="Helvetica Neue Medium"/>
              </a:defRPr>
            </a:lvl2pPr>
            <a:lvl3pPr marL="342900" indent="114300">
              <a:spcBef>
                <a:spcPts val="0"/>
              </a:spcBef>
              <a:buSzTx/>
              <a:buNone/>
              <a:defRPr spc="-119" sz="6000">
                <a:latin typeface="Helvetica Neue Medium"/>
                <a:ea typeface="Helvetica Neue Medium"/>
                <a:cs typeface="Helvetica Neue Medium"/>
                <a:sym typeface="Helvetica Neue Medium"/>
              </a:defRPr>
            </a:lvl3pPr>
            <a:lvl4pPr marL="342900" indent="114300">
              <a:spcBef>
                <a:spcPts val="0"/>
              </a:spcBef>
              <a:buSzTx/>
              <a:buNone/>
              <a:defRPr spc="-119" sz="6000">
                <a:latin typeface="Helvetica Neue Medium"/>
                <a:ea typeface="Helvetica Neue Medium"/>
                <a:cs typeface="Helvetica Neue Medium"/>
                <a:sym typeface="Helvetica Neue Medium"/>
              </a:defRPr>
            </a:lvl4pPr>
            <a:lvl5pPr marL="342900" indent="114300">
              <a:spcBef>
                <a:spcPts val="0"/>
              </a:spcBef>
              <a:buSzTx/>
              <a:buNone/>
              <a:defRPr spc="-119" sz="6000">
                <a:latin typeface="Helvetica Neue Medium"/>
                <a:ea typeface="Helvetica Neue Medium"/>
                <a:cs typeface="Helvetica Neue Medium"/>
                <a:sym typeface="Helvetica Neue Medium"/>
              </a:defRPr>
            </a:lvl5pPr>
          </a:lstStyle>
          <a:p>
            <a:pPr/>
            <a:r>
              <a:t>“Bijzonder citaat”</a:t>
            </a:r>
          </a:p>
          <a:p>
            <a:pPr lvl="1"/>
            <a:r>
              <a:t/>
            </a:r>
          </a:p>
          <a:p>
            <a:pPr lvl="2"/>
            <a:r>
              <a:t/>
            </a:r>
          </a:p>
          <a:p>
            <a:pPr lvl="3"/>
            <a:r>
              <a:t/>
            </a:r>
          </a:p>
          <a:p>
            <a:pPr lvl="4"/>
            <a:r>
              <a:t/>
            </a:r>
          </a:p>
        </p:txBody>
      </p:sp>
      <p:sp>
        <p:nvSpPr>
          <p:cNvPr id="116" name="Toekenning"/>
          <p:cNvSpPr txBox="1"/>
          <p:nvPr>
            <p:ph type="body" sz="quarter" idx="21" hasCustomPrompt="1"/>
          </p:nvPr>
        </p:nvSpPr>
        <p:spPr>
          <a:xfrm>
            <a:off x="1219200" y="6426200"/>
            <a:ext cx="11049000" cy="461060"/>
          </a:xfrm>
          <a:prstGeom prst="rect">
            <a:avLst/>
          </a:prstGeom>
        </p:spPr>
        <p:txBody>
          <a:bodyPr/>
          <a:lstStyle>
            <a:lvl1pPr marL="0" indent="0" defTabSz="563540">
              <a:lnSpc>
                <a:spcPct val="100000"/>
              </a:lnSpc>
              <a:spcBef>
                <a:spcPts val="0"/>
              </a:spcBef>
              <a:buSzTx/>
              <a:buNone/>
              <a:defRPr b="1" sz="2300"/>
            </a:lvl1pPr>
          </a:lstStyle>
          <a:p>
            <a:pPr/>
            <a:r>
              <a:t>Toekenning</a:t>
            </a:r>
          </a:p>
        </p:txBody>
      </p:sp>
      <p:sp>
        <p:nvSpPr>
          <p:cNvPr id="117"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driemaal">
    <p:spTree>
      <p:nvGrpSpPr>
        <p:cNvPr id="1" name=""/>
        <p:cNvGrpSpPr/>
        <p:nvPr/>
      </p:nvGrpSpPr>
      <p:grpSpPr>
        <a:xfrm>
          <a:off x="0" y="0"/>
          <a:ext cx="0" cy="0"/>
          <a:chOff x="0" y="0"/>
          <a:chExt cx="0" cy="0"/>
        </a:xfrm>
      </p:grpSpPr>
      <p:sp>
        <p:nvSpPr>
          <p:cNvPr id="124" name="Afbeelding"/>
          <p:cNvSpPr/>
          <p:nvPr>
            <p:ph type="pic" idx="21"/>
          </p:nvPr>
        </p:nvSpPr>
        <p:spPr>
          <a:xfrm>
            <a:off x="-2082800" y="687557"/>
            <a:ext cx="11165190" cy="8373893"/>
          </a:xfrm>
          <a:prstGeom prst="rect">
            <a:avLst/>
          </a:prstGeom>
        </p:spPr>
        <p:txBody>
          <a:bodyPr lIns="91439" tIns="45719" rIns="91439" bIns="45719">
            <a:noAutofit/>
          </a:bodyPr>
          <a:lstStyle/>
          <a:p>
            <a:pPr/>
          </a:p>
        </p:txBody>
      </p:sp>
      <p:sp>
        <p:nvSpPr>
          <p:cNvPr id="125" name="Afbeelding"/>
          <p:cNvSpPr/>
          <p:nvPr>
            <p:ph type="pic" sz="half" idx="22"/>
          </p:nvPr>
        </p:nvSpPr>
        <p:spPr>
          <a:xfrm>
            <a:off x="6597650" y="292100"/>
            <a:ext cx="5740400" cy="4592321"/>
          </a:xfrm>
          <a:prstGeom prst="rect">
            <a:avLst/>
          </a:prstGeom>
        </p:spPr>
        <p:txBody>
          <a:bodyPr lIns="91439" tIns="45719" rIns="91439" bIns="45719">
            <a:noAutofit/>
          </a:bodyPr>
          <a:lstStyle/>
          <a:p>
            <a:pPr/>
          </a:p>
        </p:txBody>
      </p:sp>
      <p:sp>
        <p:nvSpPr>
          <p:cNvPr id="126" name="Afbeelding"/>
          <p:cNvSpPr/>
          <p:nvPr>
            <p:ph type="pic" idx="23"/>
          </p:nvPr>
        </p:nvSpPr>
        <p:spPr>
          <a:xfrm>
            <a:off x="4984750" y="2749550"/>
            <a:ext cx="7937500" cy="9238276"/>
          </a:xfrm>
          <a:prstGeom prst="rect">
            <a:avLst/>
          </a:prstGeom>
        </p:spPr>
        <p:txBody>
          <a:bodyPr lIns="91439" tIns="45719" rIns="91439" bIns="45719">
            <a:noAutofit/>
          </a:bodyPr>
          <a:lstStyle/>
          <a:p>
            <a:pPr/>
          </a:p>
        </p:txBody>
      </p:sp>
      <p:sp>
        <p:nvSpPr>
          <p:cNvPr id="127"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p:spTree>
      <p:nvGrpSpPr>
        <p:cNvPr id="1" name=""/>
        <p:cNvGrpSpPr/>
        <p:nvPr/>
      </p:nvGrpSpPr>
      <p:grpSpPr>
        <a:xfrm>
          <a:off x="0" y="0"/>
          <a:ext cx="0" cy="0"/>
          <a:chOff x="0" y="0"/>
          <a:chExt cx="0" cy="0"/>
        </a:xfrm>
      </p:grpSpPr>
      <p:sp>
        <p:nvSpPr>
          <p:cNvPr id="134" name="886640052_3195x2556.jpeg"/>
          <p:cNvSpPr/>
          <p:nvPr>
            <p:ph type="pic" idx="21"/>
          </p:nvPr>
        </p:nvSpPr>
        <p:spPr>
          <a:xfrm>
            <a:off x="-1016000" y="-1054100"/>
            <a:ext cx="14427200" cy="11541760"/>
          </a:xfrm>
          <a:prstGeom prst="rect">
            <a:avLst/>
          </a:prstGeom>
        </p:spPr>
        <p:txBody>
          <a:bodyPr lIns="91439" tIns="45719" rIns="91439" bIns="45719">
            <a:noAutofit/>
          </a:bodyPr>
          <a:lstStyle/>
          <a:p>
            <a:pPr/>
          </a:p>
        </p:txBody>
      </p:sp>
      <p:sp>
        <p:nvSpPr>
          <p:cNvPr id="135" name="Dianummer"/>
          <p:cNvSpPr txBox="1"/>
          <p:nvPr>
            <p:ph type="sldNum" sz="quarter" idx="2"/>
          </p:nvPr>
        </p:nvSpPr>
        <p:spPr>
          <a:xfrm>
            <a:off x="6353454" y="9220201"/>
            <a:ext cx="297892" cy="287478"/>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Leeg">
    <p:spTree>
      <p:nvGrpSpPr>
        <p:cNvPr id="1" name=""/>
        <p:cNvGrpSpPr/>
        <p:nvPr/>
      </p:nvGrpSpPr>
      <p:grpSpPr>
        <a:xfrm>
          <a:off x="0" y="0"/>
          <a:ext cx="0" cy="0"/>
          <a:chOff x="0" y="0"/>
          <a:chExt cx="0" cy="0"/>
        </a:xfrm>
      </p:grpSpPr>
      <p:sp>
        <p:nvSpPr>
          <p:cNvPr id="142"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en foto">
    <p:spTree>
      <p:nvGrpSpPr>
        <p:cNvPr id="1" name=""/>
        <p:cNvGrpSpPr/>
        <p:nvPr/>
      </p:nvGrpSpPr>
      <p:grpSpPr>
        <a:xfrm>
          <a:off x="0" y="0"/>
          <a:ext cx="0" cy="0"/>
          <a:chOff x="0" y="0"/>
          <a:chExt cx="0" cy="0"/>
        </a:xfrm>
      </p:grpSpPr>
      <p:sp>
        <p:nvSpPr>
          <p:cNvPr id="21" name="Afbeelding"/>
          <p:cNvSpPr/>
          <p:nvPr>
            <p:ph type="pic" idx="21"/>
          </p:nvPr>
        </p:nvSpPr>
        <p:spPr>
          <a:xfrm>
            <a:off x="-376767" y="-915894"/>
            <a:ext cx="17835653" cy="10682196"/>
          </a:xfrm>
          <a:prstGeom prst="rect">
            <a:avLst/>
          </a:prstGeom>
        </p:spPr>
        <p:txBody>
          <a:bodyPr lIns="91439" tIns="45719" rIns="91439" bIns="45719">
            <a:noAutofit/>
          </a:bodyPr>
          <a:lstStyle/>
          <a:p>
            <a:pPr/>
          </a:p>
        </p:txBody>
      </p:sp>
      <p:sp>
        <p:nvSpPr>
          <p:cNvPr id="22" name="Naam presentatie"/>
          <p:cNvSpPr txBox="1"/>
          <p:nvPr>
            <p:ph type="title" hasCustomPrompt="1"/>
          </p:nvPr>
        </p:nvSpPr>
        <p:spPr>
          <a:xfrm>
            <a:off x="698500" y="5181600"/>
            <a:ext cx="11607800" cy="3302000"/>
          </a:xfrm>
          <a:prstGeom prst="rect">
            <a:avLst/>
          </a:prstGeom>
        </p:spPr>
        <p:txBody>
          <a:bodyPr anchor="b"/>
          <a:lstStyle>
            <a:lvl1pPr>
              <a:defRPr spc="-164" sz="8200"/>
            </a:lvl1pPr>
          </a:lstStyle>
          <a:p>
            <a:pPr/>
            <a:r>
              <a:t>Naam presentatie</a:t>
            </a:r>
          </a:p>
        </p:txBody>
      </p:sp>
      <p:sp>
        <p:nvSpPr>
          <p:cNvPr id="23" name="Hoofdtekst - niveau één…"/>
          <p:cNvSpPr txBox="1"/>
          <p:nvPr>
            <p:ph type="body" sz="quarter" idx="1" hasCustomPrompt="1"/>
          </p:nvPr>
        </p:nvSpPr>
        <p:spPr>
          <a:xfrm>
            <a:off x="698500" y="8432800"/>
            <a:ext cx="11607800" cy="689769"/>
          </a:xfrm>
          <a:prstGeom prst="rect">
            <a:avLst/>
          </a:prstGeom>
        </p:spPr>
        <p:txBody>
          <a:bodyPr/>
          <a:lstStyle>
            <a:lvl1pPr marL="0" indent="0" defTabSz="587022">
              <a:lnSpc>
                <a:spcPct val="100000"/>
              </a:lnSpc>
              <a:spcBef>
                <a:spcPts val="0"/>
              </a:spcBef>
              <a:buSzTx/>
              <a:buNone/>
              <a:defRPr b="1" sz="3800"/>
            </a:lvl1pPr>
            <a:lvl2pPr marL="0" indent="0" defTabSz="587022">
              <a:lnSpc>
                <a:spcPct val="100000"/>
              </a:lnSpc>
              <a:spcBef>
                <a:spcPts val="0"/>
              </a:spcBef>
              <a:buSzTx/>
              <a:buNone/>
              <a:defRPr b="1" sz="3800"/>
            </a:lvl2pPr>
            <a:lvl3pPr marL="0" indent="0" defTabSz="587022">
              <a:lnSpc>
                <a:spcPct val="100000"/>
              </a:lnSpc>
              <a:spcBef>
                <a:spcPts val="0"/>
              </a:spcBef>
              <a:buSzTx/>
              <a:buNone/>
              <a:defRPr b="1" sz="3800"/>
            </a:lvl3pPr>
            <a:lvl4pPr marL="0" indent="0" defTabSz="587022">
              <a:lnSpc>
                <a:spcPct val="100000"/>
              </a:lnSpc>
              <a:spcBef>
                <a:spcPts val="0"/>
              </a:spcBef>
              <a:buSzTx/>
              <a:buNone/>
              <a:defRPr b="1" sz="3800"/>
            </a:lvl4pPr>
            <a:lvl5pPr marL="0" indent="0" defTabSz="587022">
              <a:lnSpc>
                <a:spcPct val="100000"/>
              </a:lnSpc>
              <a:spcBef>
                <a:spcPts val="0"/>
              </a:spcBef>
              <a:buSzTx/>
              <a:buNone/>
              <a:defRPr b="1" sz="3800"/>
            </a:lvl5pPr>
          </a:lstStyle>
          <a:p>
            <a:pPr/>
            <a:r>
              <a:t>Ondertitel presentatie</a:t>
            </a:r>
          </a:p>
          <a:p>
            <a:pPr lvl="1"/>
            <a:r>
              <a:t/>
            </a:r>
          </a:p>
          <a:p>
            <a:pPr lvl="2"/>
            <a:r>
              <a:t/>
            </a:r>
          </a:p>
          <a:p>
            <a:pPr lvl="3"/>
            <a:r>
              <a:t/>
            </a:r>
          </a:p>
          <a:p>
            <a:pPr lvl="4"/>
            <a:r>
              <a:t/>
            </a:r>
          </a:p>
        </p:txBody>
      </p:sp>
      <p:sp>
        <p:nvSpPr>
          <p:cNvPr id="24" name="Auteur en datum"/>
          <p:cNvSpPr txBox="1"/>
          <p:nvPr>
            <p:ph type="body" sz="quarter" idx="22" hasCustomPrompt="1"/>
          </p:nvPr>
        </p:nvSpPr>
        <p:spPr>
          <a:xfrm>
            <a:off x="698499" y="571500"/>
            <a:ext cx="11607803" cy="461060"/>
          </a:xfrm>
          <a:prstGeom prst="rect">
            <a:avLst/>
          </a:prstGeom>
        </p:spPr>
        <p:txBody>
          <a:bodyPr/>
          <a:lstStyle>
            <a:lvl1pPr marL="0" indent="0" defTabSz="563540">
              <a:lnSpc>
                <a:spcPct val="100000"/>
              </a:lnSpc>
              <a:spcBef>
                <a:spcPts val="0"/>
              </a:spcBef>
              <a:buSzTx/>
              <a:buNone/>
              <a:defRPr b="1" sz="2300"/>
            </a:lvl1pPr>
          </a:lstStyle>
          <a:p>
            <a:pPr/>
            <a:r>
              <a:t>Auteur en datum</a:t>
            </a:r>
          </a:p>
        </p:txBody>
      </p:sp>
      <p:sp>
        <p:nvSpPr>
          <p:cNvPr id="25" name="Dianummer"/>
          <p:cNvSpPr txBox="1"/>
          <p:nvPr>
            <p:ph type="sldNum" sz="quarter" idx="2"/>
          </p:nvPr>
        </p:nvSpPr>
        <p:spPr>
          <a:xfrm>
            <a:off x="6349999" y="9220201"/>
            <a:ext cx="297892" cy="287478"/>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en foto alt">
    <p:spTree>
      <p:nvGrpSpPr>
        <p:cNvPr id="1" name=""/>
        <p:cNvGrpSpPr/>
        <p:nvPr/>
      </p:nvGrpSpPr>
      <p:grpSpPr>
        <a:xfrm>
          <a:off x="0" y="0"/>
          <a:ext cx="0" cy="0"/>
          <a:chOff x="0" y="0"/>
          <a:chExt cx="0" cy="0"/>
        </a:xfrm>
      </p:grpSpPr>
      <p:sp>
        <p:nvSpPr>
          <p:cNvPr id="32" name="910457886_1434x1669.jpeg"/>
          <p:cNvSpPr/>
          <p:nvPr>
            <p:ph type="pic" idx="21"/>
          </p:nvPr>
        </p:nvSpPr>
        <p:spPr>
          <a:xfrm>
            <a:off x="5319128" y="495298"/>
            <a:ext cx="7543802" cy="8780060"/>
          </a:xfrm>
          <a:prstGeom prst="rect">
            <a:avLst/>
          </a:prstGeom>
        </p:spPr>
        <p:txBody>
          <a:bodyPr lIns="91439" tIns="45719" rIns="91439" bIns="45719">
            <a:noAutofit/>
          </a:bodyPr>
          <a:lstStyle/>
          <a:p>
            <a:pPr/>
          </a:p>
        </p:txBody>
      </p:sp>
      <p:sp>
        <p:nvSpPr>
          <p:cNvPr id="33" name="Hoofdtekst - niveau één…"/>
          <p:cNvSpPr txBox="1"/>
          <p:nvPr>
            <p:ph type="body" sz="quarter" idx="1" hasCustomPrompt="1"/>
          </p:nvPr>
        </p:nvSpPr>
        <p:spPr>
          <a:xfrm>
            <a:off x="698500" y="5003800"/>
            <a:ext cx="5105400" cy="4044566"/>
          </a:xfrm>
          <a:prstGeom prst="rect">
            <a:avLst/>
          </a:prstGeom>
        </p:spPr>
        <p:txBody>
          <a:bodyPr/>
          <a:lstStyle>
            <a:lvl1pPr marL="0" indent="0" defTabSz="587022">
              <a:lnSpc>
                <a:spcPct val="100000"/>
              </a:lnSpc>
              <a:spcBef>
                <a:spcPts val="0"/>
              </a:spcBef>
              <a:buSzTx/>
              <a:buNone/>
              <a:defRPr b="1" sz="3800"/>
            </a:lvl1pPr>
            <a:lvl2pPr marL="0" indent="0" defTabSz="587022">
              <a:lnSpc>
                <a:spcPct val="100000"/>
              </a:lnSpc>
              <a:spcBef>
                <a:spcPts val="0"/>
              </a:spcBef>
              <a:buSzTx/>
              <a:buNone/>
              <a:defRPr b="1" sz="3800"/>
            </a:lvl2pPr>
            <a:lvl3pPr marL="0" indent="0" defTabSz="587022">
              <a:lnSpc>
                <a:spcPct val="100000"/>
              </a:lnSpc>
              <a:spcBef>
                <a:spcPts val="0"/>
              </a:spcBef>
              <a:buSzTx/>
              <a:buNone/>
              <a:defRPr b="1" sz="3800"/>
            </a:lvl3pPr>
            <a:lvl4pPr marL="0" indent="0" defTabSz="587022">
              <a:lnSpc>
                <a:spcPct val="100000"/>
              </a:lnSpc>
              <a:spcBef>
                <a:spcPts val="0"/>
              </a:spcBef>
              <a:buSzTx/>
              <a:buNone/>
              <a:defRPr b="1" sz="3800"/>
            </a:lvl4pPr>
            <a:lvl5pPr marL="0" indent="0" defTabSz="587022">
              <a:lnSpc>
                <a:spcPct val="100000"/>
              </a:lnSpc>
              <a:spcBef>
                <a:spcPts val="0"/>
              </a:spcBef>
              <a:buSzTx/>
              <a:buNone/>
              <a:defRPr b="1" sz="3800"/>
            </a:lvl5pPr>
          </a:lstStyle>
          <a:p>
            <a:pPr/>
            <a:r>
              <a:t>Ondertitel dia</a:t>
            </a:r>
          </a:p>
          <a:p>
            <a:pPr lvl="1"/>
            <a:r>
              <a:t/>
            </a:r>
          </a:p>
          <a:p>
            <a:pPr lvl="2"/>
            <a:r>
              <a:t/>
            </a:r>
          </a:p>
          <a:p>
            <a:pPr lvl="3"/>
            <a:r>
              <a:t/>
            </a:r>
          </a:p>
          <a:p>
            <a:pPr lvl="4"/>
            <a:r>
              <a:t/>
            </a:r>
          </a:p>
        </p:txBody>
      </p:sp>
      <p:sp>
        <p:nvSpPr>
          <p:cNvPr id="34" name="Naam dia"/>
          <p:cNvSpPr txBox="1"/>
          <p:nvPr>
            <p:ph type="title" hasCustomPrompt="1"/>
          </p:nvPr>
        </p:nvSpPr>
        <p:spPr>
          <a:xfrm>
            <a:off x="698500" y="692533"/>
            <a:ext cx="5105400" cy="4387467"/>
          </a:xfrm>
          <a:prstGeom prst="rect">
            <a:avLst/>
          </a:prstGeom>
        </p:spPr>
        <p:txBody>
          <a:bodyPr anchor="b"/>
          <a:lstStyle/>
          <a:p>
            <a:pPr/>
            <a:r>
              <a:t>Naam dia</a:t>
            </a:r>
          </a:p>
        </p:txBody>
      </p:sp>
      <p:sp>
        <p:nvSpPr>
          <p:cNvPr id="35"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en opsomming">
    <p:spTree>
      <p:nvGrpSpPr>
        <p:cNvPr id="1" name=""/>
        <p:cNvGrpSpPr/>
        <p:nvPr/>
      </p:nvGrpSpPr>
      <p:grpSpPr>
        <a:xfrm>
          <a:off x="0" y="0"/>
          <a:ext cx="0" cy="0"/>
          <a:chOff x="0" y="0"/>
          <a:chExt cx="0" cy="0"/>
        </a:xfrm>
      </p:grpSpPr>
      <p:sp>
        <p:nvSpPr>
          <p:cNvPr id="42" name="Hoofdtekst - niveau één…"/>
          <p:cNvSpPr txBox="1"/>
          <p:nvPr>
            <p:ph type="body" idx="1" hasCustomPrompt="1"/>
          </p:nvPr>
        </p:nvSpPr>
        <p:spPr>
          <a:prstGeom prst="rect">
            <a:avLst/>
          </a:prstGeom>
        </p:spPr>
        <p:txBody>
          <a:bodyPr/>
          <a:lstStyle/>
          <a:p>
            <a:pPr/>
            <a:r>
              <a:t>Dia-opsommingstekst</a:t>
            </a:r>
          </a:p>
          <a:p>
            <a:pPr lvl="1"/>
            <a:r>
              <a:t/>
            </a:r>
          </a:p>
          <a:p>
            <a:pPr lvl="2"/>
            <a:r>
              <a:t/>
            </a:r>
          </a:p>
          <a:p>
            <a:pPr lvl="3"/>
            <a:r>
              <a:t/>
            </a:r>
          </a:p>
          <a:p>
            <a:pPr lvl="4"/>
            <a:r>
              <a:t/>
            </a:r>
          </a:p>
        </p:txBody>
      </p:sp>
      <p:sp>
        <p:nvSpPr>
          <p:cNvPr id="43" name="Ondertitel dia"/>
          <p:cNvSpPr txBox="1"/>
          <p:nvPr>
            <p:ph type="body" sz="quarter" idx="21" hasCustomPrompt="1"/>
          </p:nvPr>
        </p:nvSpPr>
        <p:spPr>
          <a:xfrm>
            <a:off x="698499" y="1412977"/>
            <a:ext cx="11607803" cy="671804"/>
          </a:xfrm>
          <a:prstGeom prst="rect">
            <a:avLst/>
          </a:prstGeom>
        </p:spPr>
        <p:txBody>
          <a:bodyPr/>
          <a:lstStyle>
            <a:lvl1pPr marL="0" indent="0" defTabSz="587022">
              <a:lnSpc>
                <a:spcPct val="100000"/>
              </a:lnSpc>
              <a:spcBef>
                <a:spcPts val="0"/>
              </a:spcBef>
              <a:buSzTx/>
              <a:buNone/>
              <a:defRPr b="1" sz="3800"/>
            </a:lvl1pPr>
          </a:lstStyle>
          <a:p>
            <a:pPr/>
            <a:r>
              <a:t>Ondertitel dia</a:t>
            </a:r>
          </a:p>
        </p:txBody>
      </p:sp>
      <p:sp>
        <p:nvSpPr>
          <p:cNvPr id="44" name="Naam dia"/>
          <p:cNvSpPr txBox="1"/>
          <p:nvPr>
            <p:ph type="title" hasCustomPrompt="1"/>
          </p:nvPr>
        </p:nvSpPr>
        <p:spPr>
          <a:prstGeom prst="rect">
            <a:avLst/>
          </a:prstGeom>
        </p:spPr>
        <p:txBody>
          <a:bodyPr/>
          <a:lstStyle/>
          <a:p>
            <a:pPr/>
            <a:r>
              <a:t>Naam dia</a:t>
            </a:r>
          </a:p>
        </p:txBody>
      </p:sp>
      <p:sp>
        <p:nvSpPr>
          <p:cNvPr id="45"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psomming">
    <p:spTree>
      <p:nvGrpSpPr>
        <p:cNvPr id="1" name=""/>
        <p:cNvGrpSpPr/>
        <p:nvPr/>
      </p:nvGrpSpPr>
      <p:grpSpPr>
        <a:xfrm>
          <a:off x="0" y="0"/>
          <a:ext cx="0" cy="0"/>
          <a:chOff x="0" y="0"/>
          <a:chExt cx="0" cy="0"/>
        </a:xfrm>
      </p:grpSpPr>
      <p:sp>
        <p:nvSpPr>
          <p:cNvPr id="52" name="Hoofdtekst - niveau één…"/>
          <p:cNvSpPr txBox="1"/>
          <p:nvPr>
            <p:ph type="body" idx="1" hasCustomPrompt="1"/>
          </p:nvPr>
        </p:nvSpPr>
        <p:spPr>
          <a:prstGeom prst="rect">
            <a:avLst/>
          </a:prstGeom>
        </p:spPr>
        <p:txBody>
          <a:bodyPr numCol="2" spcCol="589358"/>
          <a:lstStyle/>
          <a:p>
            <a:pPr/>
            <a:r>
              <a:t>Dia-opsommingstekst</a:t>
            </a:r>
          </a:p>
          <a:p>
            <a:pPr lvl="1"/>
            <a:r>
              <a:t/>
            </a:r>
          </a:p>
          <a:p>
            <a:pPr lvl="2"/>
            <a:r>
              <a:t/>
            </a:r>
          </a:p>
          <a:p>
            <a:pPr lvl="3"/>
            <a:r>
              <a:t/>
            </a:r>
          </a:p>
          <a:p>
            <a:pPr lvl="4"/>
            <a:r>
              <a:t/>
            </a:r>
          </a:p>
        </p:txBody>
      </p:sp>
      <p:sp>
        <p:nvSpPr>
          <p:cNvPr id="53"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opsomm., foto">
    <p:spTree>
      <p:nvGrpSpPr>
        <p:cNvPr id="1" name=""/>
        <p:cNvGrpSpPr/>
        <p:nvPr/>
      </p:nvGrpSpPr>
      <p:grpSpPr>
        <a:xfrm>
          <a:off x="0" y="0"/>
          <a:ext cx="0" cy="0"/>
          <a:chOff x="0" y="0"/>
          <a:chExt cx="0" cy="0"/>
        </a:xfrm>
      </p:grpSpPr>
      <p:sp>
        <p:nvSpPr>
          <p:cNvPr id="60" name="660384004_1290x1720.jpeg"/>
          <p:cNvSpPr/>
          <p:nvPr>
            <p:ph type="pic" idx="21"/>
          </p:nvPr>
        </p:nvSpPr>
        <p:spPr>
          <a:xfrm>
            <a:off x="6172200" y="596900"/>
            <a:ext cx="6448425" cy="8597900"/>
          </a:xfrm>
          <a:prstGeom prst="rect">
            <a:avLst/>
          </a:prstGeom>
        </p:spPr>
        <p:txBody>
          <a:bodyPr lIns="91439" tIns="45719" rIns="91439" bIns="45719">
            <a:noAutofit/>
          </a:bodyPr>
          <a:lstStyle/>
          <a:p>
            <a:pPr/>
          </a:p>
        </p:txBody>
      </p:sp>
      <p:sp>
        <p:nvSpPr>
          <p:cNvPr id="61" name="Naam dia"/>
          <p:cNvSpPr txBox="1"/>
          <p:nvPr>
            <p:ph type="title" hasCustomPrompt="1"/>
          </p:nvPr>
        </p:nvSpPr>
        <p:spPr>
          <a:xfrm>
            <a:off x="698500" y="444500"/>
            <a:ext cx="5105400" cy="1016000"/>
          </a:xfrm>
          <a:prstGeom prst="rect">
            <a:avLst/>
          </a:prstGeom>
        </p:spPr>
        <p:txBody>
          <a:bodyPr/>
          <a:lstStyle/>
          <a:p>
            <a:pPr/>
            <a:r>
              <a:t>Naam dia</a:t>
            </a:r>
          </a:p>
        </p:txBody>
      </p:sp>
      <p:sp>
        <p:nvSpPr>
          <p:cNvPr id="62" name="Hoofdtekst - niveau één…"/>
          <p:cNvSpPr txBox="1"/>
          <p:nvPr>
            <p:ph type="body" sz="quarter" idx="1" hasCustomPrompt="1"/>
          </p:nvPr>
        </p:nvSpPr>
        <p:spPr>
          <a:xfrm>
            <a:off x="698500" y="1412977"/>
            <a:ext cx="5105400" cy="671804"/>
          </a:xfrm>
          <a:prstGeom prst="rect">
            <a:avLst/>
          </a:prstGeom>
        </p:spPr>
        <p:txBody>
          <a:bodyPr/>
          <a:lstStyle>
            <a:lvl1pPr marL="0" indent="0" defTabSz="587022">
              <a:lnSpc>
                <a:spcPct val="100000"/>
              </a:lnSpc>
              <a:spcBef>
                <a:spcPts val="0"/>
              </a:spcBef>
              <a:buSzTx/>
              <a:buNone/>
              <a:defRPr b="1" sz="3800"/>
            </a:lvl1pPr>
            <a:lvl2pPr marL="863600" indent="-482600" defTabSz="587022">
              <a:lnSpc>
                <a:spcPct val="100000"/>
              </a:lnSpc>
              <a:spcBef>
                <a:spcPts val="0"/>
              </a:spcBef>
              <a:defRPr b="1" sz="3800"/>
            </a:lvl2pPr>
            <a:lvl3pPr marL="1244600" indent="-482600" defTabSz="587022">
              <a:lnSpc>
                <a:spcPct val="100000"/>
              </a:lnSpc>
              <a:spcBef>
                <a:spcPts val="0"/>
              </a:spcBef>
              <a:defRPr b="1" sz="3800"/>
            </a:lvl3pPr>
            <a:lvl4pPr marL="1625600" indent="-482600" defTabSz="587022">
              <a:lnSpc>
                <a:spcPct val="100000"/>
              </a:lnSpc>
              <a:spcBef>
                <a:spcPts val="0"/>
              </a:spcBef>
              <a:defRPr b="1" sz="3800"/>
            </a:lvl4pPr>
            <a:lvl5pPr marL="2006600" indent="-482600" defTabSz="587022">
              <a:lnSpc>
                <a:spcPct val="100000"/>
              </a:lnSpc>
              <a:spcBef>
                <a:spcPts val="0"/>
              </a:spcBef>
              <a:defRPr b="1" sz="3800"/>
            </a:lvl5pPr>
          </a:lstStyle>
          <a:p>
            <a:pPr/>
            <a:r>
              <a:t>Ondertitel dia</a:t>
            </a:r>
          </a:p>
          <a:p>
            <a:pPr lvl="1"/>
            <a:r>
              <a:t/>
            </a:r>
          </a:p>
          <a:p>
            <a:pPr lvl="2"/>
            <a:r>
              <a:t/>
            </a:r>
          </a:p>
          <a:p>
            <a:pPr lvl="3"/>
            <a:r>
              <a:t/>
            </a:r>
          </a:p>
          <a:p>
            <a:pPr lvl="4"/>
            <a:r>
              <a:t/>
            </a:r>
          </a:p>
        </p:txBody>
      </p:sp>
      <p:sp>
        <p:nvSpPr>
          <p:cNvPr id="63" name="Hoofdtekst - niveau één…"/>
          <p:cNvSpPr txBox="1"/>
          <p:nvPr>
            <p:ph type="body" sz="half" idx="22" hasCustomPrompt="1"/>
          </p:nvPr>
        </p:nvSpPr>
        <p:spPr>
          <a:xfrm>
            <a:off x="698500" y="3480196"/>
            <a:ext cx="5105400" cy="5593162"/>
          </a:xfrm>
          <a:prstGeom prst="rect">
            <a:avLst/>
          </a:prstGeom>
        </p:spPr>
        <p:txBody>
          <a:bodyPr/>
          <a:lstStyle/>
          <a:p>
            <a:pPr/>
            <a:r>
              <a:t>Dia-opsommingstekst</a:t>
            </a:r>
          </a:p>
        </p:txBody>
      </p:sp>
      <p:sp>
        <p:nvSpPr>
          <p:cNvPr id="64"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e">
    <p:spTree>
      <p:nvGrpSpPr>
        <p:cNvPr id="1" name=""/>
        <p:cNvGrpSpPr/>
        <p:nvPr/>
      </p:nvGrpSpPr>
      <p:grpSpPr>
        <a:xfrm>
          <a:off x="0" y="0"/>
          <a:ext cx="0" cy="0"/>
          <a:chOff x="0" y="0"/>
          <a:chExt cx="0" cy="0"/>
        </a:xfrm>
      </p:grpSpPr>
      <p:sp>
        <p:nvSpPr>
          <p:cNvPr id="71" name="Sectietitel"/>
          <p:cNvSpPr txBox="1"/>
          <p:nvPr>
            <p:ph type="title" hasCustomPrompt="1"/>
          </p:nvPr>
        </p:nvSpPr>
        <p:spPr>
          <a:xfrm>
            <a:off x="698500" y="3225800"/>
            <a:ext cx="11607800" cy="3302000"/>
          </a:xfrm>
          <a:prstGeom prst="rect">
            <a:avLst/>
          </a:prstGeom>
        </p:spPr>
        <p:txBody>
          <a:bodyPr anchor="ctr"/>
          <a:lstStyle>
            <a:lvl1pPr>
              <a:defRPr b="0" spc="-164" sz="8200">
                <a:latin typeface="Helvetica Neue Medium"/>
                <a:ea typeface="Helvetica Neue Medium"/>
                <a:cs typeface="Helvetica Neue Medium"/>
                <a:sym typeface="Helvetica Neue Medium"/>
              </a:defRPr>
            </a:lvl1pPr>
          </a:lstStyle>
          <a:p>
            <a:pPr/>
            <a:r>
              <a:t>Sectietitel</a:t>
            </a:r>
          </a:p>
        </p:txBody>
      </p:sp>
      <p:sp>
        <p:nvSpPr>
          <p:cNvPr id="72"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lleen titel">
    <p:spTree>
      <p:nvGrpSpPr>
        <p:cNvPr id="1" name=""/>
        <p:cNvGrpSpPr/>
        <p:nvPr/>
      </p:nvGrpSpPr>
      <p:grpSpPr>
        <a:xfrm>
          <a:off x="0" y="0"/>
          <a:ext cx="0" cy="0"/>
          <a:chOff x="0" y="0"/>
          <a:chExt cx="0" cy="0"/>
        </a:xfrm>
      </p:grpSpPr>
      <p:sp>
        <p:nvSpPr>
          <p:cNvPr id="79" name="Naam dia"/>
          <p:cNvSpPr txBox="1"/>
          <p:nvPr>
            <p:ph type="title" hasCustomPrompt="1"/>
          </p:nvPr>
        </p:nvSpPr>
        <p:spPr>
          <a:prstGeom prst="rect">
            <a:avLst/>
          </a:prstGeom>
        </p:spPr>
        <p:txBody>
          <a:bodyPr/>
          <a:lstStyle/>
          <a:p>
            <a:pPr/>
            <a:r>
              <a:t>Naam dia</a:t>
            </a:r>
          </a:p>
        </p:txBody>
      </p:sp>
      <p:sp>
        <p:nvSpPr>
          <p:cNvPr id="80" name="Hoofdtekst - niveau één…"/>
          <p:cNvSpPr txBox="1"/>
          <p:nvPr>
            <p:ph type="body" sz="quarter" idx="1" hasCustomPrompt="1"/>
          </p:nvPr>
        </p:nvSpPr>
        <p:spPr>
          <a:xfrm>
            <a:off x="698500" y="1412977"/>
            <a:ext cx="11607801" cy="671804"/>
          </a:xfrm>
          <a:prstGeom prst="rect">
            <a:avLst/>
          </a:prstGeom>
        </p:spPr>
        <p:txBody>
          <a:bodyPr/>
          <a:lstStyle>
            <a:lvl1pPr marL="0" indent="0" defTabSz="587022">
              <a:lnSpc>
                <a:spcPct val="100000"/>
              </a:lnSpc>
              <a:spcBef>
                <a:spcPts val="0"/>
              </a:spcBef>
              <a:buSzTx/>
              <a:buNone/>
              <a:defRPr b="1" sz="3800"/>
            </a:lvl1pPr>
            <a:lvl2pPr marL="863600" indent="-482600" defTabSz="587022">
              <a:lnSpc>
                <a:spcPct val="100000"/>
              </a:lnSpc>
              <a:spcBef>
                <a:spcPts val="0"/>
              </a:spcBef>
              <a:defRPr b="1" sz="3800"/>
            </a:lvl2pPr>
            <a:lvl3pPr marL="1244600" indent="-482600" defTabSz="587022">
              <a:lnSpc>
                <a:spcPct val="100000"/>
              </a:lnSpc>
              <a:spcBef>
                <a:spcPts val="0"/>
              </a:spcBef>
              <a:defRPr b="1" sz="3800"/>
            </a:lvl3pPr>
            <a:lvl4pPr marL="1625600" indent="-482600" defTabSz="587022">
              <a:lnSpc>
                <a:spcPct val="100000"/>
              </a:lnSpc>
              <a:spcBef>
                <a:spcPts val="0"/>
              </a:spcBef>
              <a:defRPr b="1" sz="3800"/>
            </a:lvl4pPr>
            <a:lvl5pPr marL="2006600" indent="-482600" defTabSz="587022">
              <a:lnSpc>
                <a:spcPct val="100000"/>
              </a:lnSpc>
              <a:spcBef>
                <a:spcPts val="0"/>
              </a:spcBef>
              <a:defRPr b="1" sz="3800"/>
            </a:lvl5pPr>
          </a:lstStyle>
          <a:p>
            <a:pPr/>
            <a:r>
              <a:t>Ondertitel dia</a:t>
            </a:r>
          </a:p>
          <a:p>
            <a:pPr lvl="1"/>
            <a:r>
              <a:t/>
            </a:r>
          </a:p>
          <a:p>
            <a:pPr lvl="2"/>
            <a:r>
              <a:t/>
            </a:r>
          </a:p>
          <a:p>
            <a:pPr lvl="3"/>
            <a:r>
              <a:t/>
            </a:r>
          </a:p>
          <a:p>
            <a:pPr lvl="4"/>
            <a:r>
              <a:t/>
            </a:r>
          </a:p>
        </p:txBody>
      </p:sp>
      <p:sp>
        <p:nvSpPr>
          <p:cNvPr id="81"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Titel agenda"/>
          <p:cNvSpPr txBox="1"/>
          <p:nvPr>
            <p:ph type="title" hasCustomPrompt="1"/>
          </p:nvPr>
        </p:nvSpPr>
        <p:spPr>
          <a:xfrm>
            <a:off x="698500" y="444500"/>
            <a:ext cx="11607800" cy="1016000"/>
          </a:xfrm>
          <a:prstGeom prst="rect">
            <a:avLst/>
          </a:prstGeom>
        </p:spPr>
        <p:txBody>
          <a:bodyPr/>
          <a:lstStyle/>
          <a:p>
            <a:pPr/>
            <a:r>
              <a:t>Titel agenda</a:t>
            </a:r>
          </a:p>
        </p:txBody>
      </p:sp>
      <p:sp>
        <p:nvSpPr>
          <p:cNvPr id="89" name="Hoofdtekst - niveau één…"/>
          <p:cNvSpPr txBox="1"/>
          <p:nvPr>
            <p:ph type="body" sz="quarter" idx="1" hasCustomPrompt="1"/>
          </p:nvPr>
        </p:nvSpPr>
        <p:spPr>
          <a:xfrm>
            <a:off x="698500" y="1409700"/>
            <a:ext cx="11607801" cy="671803"/>
          </a:xfrm>
          <a:prstGeom prst="rect">
            <a:avLst/>
          </a:prstGeom>
        </p:spPr>
        <p:txBody>
          <a:bodyPr/>
          <a:lstStyle>
            <a:lvl1pPr marL="0" indent="0" defTabSz="587022">
              <a:lnSpc>
                <a:spcPct val="100000"/>
              </a:lnSpc>
              <a:spcBef>
                <a:spcPts val="0"/>
              </a:spcBef>
              <a:buSzTx/>
              <a:buNone/>
              <a:defRPr b="1" sz="3800"/>
            </a:lvl1pPr>
            <a:lvl2pPr marL="863600" indent="-482600" defTabSz="587022">
              <a:lnSpc>
                <a:spcPct val="100000"/>
              </a:lnSpc>
              <a:spcBef>
                <a:spcPts val="0"/>
              </a:spcBef>
              <a:defRPr b="1" sz="3800"/>
            </a:lvl2pPr>
            <a:lvl3pPr marL="1244600" indent="-482600" defTabSz="587022">
              <a:lnSpc>
                <a:spcPct val="100000"/>
              </a:lnSpc>
              <a:spcBef>
                <a:spcPts val="0"/>
              </a:spcBef>
              <a:defRPr b="1" sz="3800"/>
            </a:lvl3pPr>
            <a:lvl4pPr marL="1625600" indent="-482600" defTabSz="587022">
              <a:lnSpc>
                <a:spcPct val="100000"/>
              </a:lnSpc>
              <a:spcBef>
                <a:spcPts val="0"/>
              </a:spcBef>
              <a:defRPr b="1" sz="3800"/>
            </a:lvl4pPr>
            <a:lvl5pPr marL="2006600" indent="-482600" defTabSz="587022">
              <a:lnSpc>
                <a:spcPct val="100000"/>
              </a:lnSpc>
              <a:spcBef>
                <a:spcPts val="0"/>
              </a:spcBef>
              <a:defRPr b="1" sz="3800"/>
            </a:lvl5pPr>
          </a:lstStyle>
          <a:p>
            <a:pPr/>
            <a:r>
              <a:t>Ondertitel agenda</a:t>
            </a:r>
          </a:p>
          <a:p>
            <a:pPr lvl="1"/>
            <a:r>
              <a:t/>
            </a:r>
          </a:p>
          <a:p>
            <a:pPr lvl="2"/>
            <a:r>
              <a:t/>
            </a:r>
          </a:p>
          <a:p>
            <a:pPr lvl="3"/>
            <a:r>
              <a:t/>
            </a:r>
          </a:p>
          <a:p>
            <a:pPr lvl="4"/>
            <a:r>
              <a:t/>
            </a:r>
          </a:p>
        </p:txBody>
      </p:sp>
      <p:sp>
        <p:nvSpPr>
          <p:cNvPr id="90" name="Hoofdtekst - niveau één…"/>
          <p:cNvSpPr txBox="1"/>
          <p:nvPr>
            <p:ph type="body" idx="21" hasCustomPrompt="1"/>
          </p:nvPr>
        </p:nvSpPr>
        <p:spPr>
          <a:prstGeom prst="rect">
            <a:avLst/>
          </a:prstGeom>
        </p:spPr>
        <p:txBody>
          <a:bodyPr/>
          <a:lstStyle>
            <a:lvl1pPr marL="0" indent="0">
              <a:spcBef>
                <a:spcPts val="1300"/>
              </a:spcBef>
              <a:buSzTx/>
              <a:buNone/>
              <a:defRPr spc="-100" sz="3800"/>
            </a:lvl1pPr>
          </a:lstStyle>
          <a:p>
            <a:pPr/>
            <a:r>
              <a:t>Agendaonderwerpen</a:t>
            </a:r>
          </a:p>
        </p:txBody>
      </p:sp>
      <p:sp>
        <p:nvSpPr>
          <p:cNvPr id="91"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Hoofdtekst - niveau één…"/>
          <p:cNvSpPr txBox="1"/>
          <p:nvPr>
            <p:ph type="body" idx="1" hasCustomPrompt="1"/>
          </p:nvPr>
        </p:nvSpPr>
        <p:spPr>
          <a:xfrm>
            <a:off x="698500" y="2959100"/>
            <a:ext cx="11607800" cy="609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Dia-opsommingstekst</a:t>
            </a:r>
          </a:p>
          <a:p>
            <a:pPr lvl="1"/>
            <a:r>
              <a:t/>
            </a:r>
          </a:p>
          <a:p>
            <a:pPr lvl="2"/>
            <a:r>
              <a:t/>
            </a:r>
          </a:p>
          <a:p>
            <a:pPr lvl="3"/>
            <a:r>
              <a:t/>
            </a:r>
          </a:p>
          <a:p>
            <a:pPr lvl="4"/>
            <a:r>
              <a:t/>
            </a:r>
          </a:p>
        </p:txBody>
      </p:sp>
      <p:sp>
        <p:nvSpPr>
          <p:cNvPr id="3" name="Naam dia"/>
          <p:cNvSpPr txBox="1"/>
          <p:nvPr>
            <p:ph type="title" hasCustomPrompt="1"/>
          </p:nvPr>
        </p:nvSpPr>
        <p:spPr>
          <a:xfrm>
            <a:off x="698500" y="440266"/>
            <a:ext cx="11607800" cy="1016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Naam dia</a:t>
            </a:r>
          </a:p>
        </p:txBody>
      </p:sp>
      <p:sp>
        <p:nvSpPr>
          <p:cNvPr id="4" name="Dianummer"/>
          <p:cNvSpPr txBox="1"/>
          <p:nvPr>
            <p:ph type="sldNum" sz="quarter" idx="2"/>
          </p:nvPr>
        </p:nvSpPr>
        <p:spPr>
          <a:xfrm>
            <a:off x="6350067" y="9220201"/>
            <a:ext cx="297892" cy="287478"/>
          </a:xfrm>
          <a:prstGeom prst="rect">
            <a:avLst/>
          </a:prstGeom>
          <a:ln w="12700">
            <a:miter lim="400000"/>
          </a:ln>
        </p:spPr>
        <p:txBody>
          <a:bodyPr wrap="none" lIns="50800" tIns="50800" rIns="50800" bIns="50800" anchor="b">
            <a:spAutoFit/>
          </a:bodyPr>
          <a:lstStyle>
            <a:lvl1pPr defTabSz="584200">
              <a:defRPr sz="13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1733930" rtl="0" latinLnBrk="0">
        <a:lnSpc>
          <a:spcPct val="80000"/>
        </a:lnSpc>
        <a:spcBef>
          <a:spcPts val="0"/>
        </a:spcBef>
        <a:spcAft>
          <a:spcPts val="0"/>
        </a:spcAft>
        <a:buClrTx/>
        <a:buSzTx/>
        <a:buFontTx/>
        <a:buNone/>
        <a:tabLst/>
        <a:defRPr b="1" baseline="0" cap="none" i="0" spc="-119" strike="noStrike" sz="6000" u="none">
          <a:solidFill>
            <a:srgbClr val="000000"/>
          </a:solidFill>
          <a:uFillTx/>
          <a:latin typeface="+mj-lt"/>
          <a:ea typeface="+mj-ea"/>
          <a:cs typeface="+mj-cs"/>
          <a:sym typeface="Helvetica Neue"/>
        </a:defRPr>
      </a:lvl1pPr>
      <a:lvl2pPr marL="0" marR="0" indent="0" algn="l" defTabSz="1733930" rtl="0" latinLnBrk="0">
        <a:lnSpc>
          <a:spcPct val="80000"/>
        </a:lnSpc>
        <a:spcBef>
          <a:spcPts val="0"/>
        </a:spcBef>
        <a:spcAft>
          <a:spcPts val="0"/>
        </a:spcAft>
        <a:buClrTx/>
        <a:buSzTx/>
        <a:buFontTx/>
        <a:buNone/>
        <a:tabLst/>
        <a:defRPr b="1" baseline="0" cap="none" i="0" spc="-119" strike="noStrike" sz="6000" u="none">
          <a:solidFill>
            <a:srgbClr val="000000"/>
          </a:solidFill>
          <a:uFillTx/>
          <a:latin typeface="+mj-lt"/>
          <a:ea typeface="+mj-ea"/>
          <a:cs typeface="+mj-cs"/>
          <a:sym typeface="Helvetica Neue"/>
        </a:defRPr>
      </a:lvl2pPr>
      <a:lvl3pPr marL="0" marR="0" indent="0" algn="l" defTabSz="1733930" rtl="0" latinLnBrk="0">
        <a:lnSpc>
          <a:spcPct val="80000"/>
        </a:lnSpc>
        <a:spcBef>
          <a:spcPts val="0"/>
        </a:spcBef>
        <a:spcAft>
          <a:spcPts val="0"/>
        </a:spcAft>
        <a:buClrTx/>
        <a:buSzTx/>
        <a:buFontTx/>
        <a:buNone/>
        <a:tabLst/>
        <a:defRPr b="1" baseline="0" cap="none" i="0" spc="-119" strike="noStrike" sz="6000" u="none">
          <a:solidFill>
            <a:srgbClr val="000000"/>
          </a:solidFill>
          <a:uFillTx/>
          <a:latin typeface="+mj-lt"/>
          <a:ea typeface="+mj-ea"/>
          <a:cs typeface="+mj-cs"/>
          <a:sym typeface="Helvetica Neue"/>
        </a:defRPr>
      </a:lvl3pPr>
      <a:lvl4pPr marL="0" marR="0" indent="0" algn="l" defTabSz="1733930" rtl="0" latinLnBrk="0">
        <a:lnSpc>
          <a:spcPct val="80000"/>
        </a:lnSpc>
        <a:spcBef>
          <a:spcPts val="0"/>
        </a:spcBef>
        <a:spcAft>
          <a:spcPts val="0"/>
        </a:spcAft>
        <a:buClrTx/>
        <a:buSzTx/>
        <a:buFontTx/>
        <a:buNone/>
        <a:tabLst/>
        <a:defRPr b="1" baseline="0" cap="none" i="0" spc="-119" strike="noStrike" sz="6000" u="none">
          <a:solidFill>
            <a:srgbClr val="000000"/>
          </a:solidFill>
          <a:uFillTx/>
          <a:latin typeface="+mj-lt"/>
          <a:ea typeface="+mj-ea"/>
          <a:cs typeface="+mj-cs"/>
          <a:sym typeface="Helvetica Neue"/>
        </a:defRPr>
      </a:lvl4pPr>
      <a:lvl5pPr marL="0" marR="0" indent="0" algn="l" defTabSz="1733930" rtl="0" latinLnBrk="0">
        <a:lnSpc>
          <a:spcPct val="80000"/>
        </a:lnSpc>
        <a:spcBef>
          <a:spcPts val="0"/>
        </a:spcBef>
        <a:spcAft>
          <a:spcPts val="0"/>
        </a:spcAft>
        <a:buClrTx/>
        <a:buSzTx/>
        <a:buFontTx/>
        <a:buNone/>
        <a:tabLst/>
        <a:defRPr b="1" baseline="0" cap="none" i="0" spc="-119" strike="noStrike" sz="6000" u="none">
          <a:solidFill>
            <a:srgbClr val="000000"/>
          </a:solidFill>
          <a:uFillTx/>
          <a:latin typeface="+mj-lt"/>
          <a:ea typeface="+mj-ea"/>
          <a:cs typeface="+mj-cs"/>
          <a:sym typeface="Helvetica Neue"/>
        </a:defRPr>
      </a:lvl5pPr>
      <a:lvl6pPr marL="0" marR="0" indent="0" algn="l" defTabSz="1733930" rtl="0" latinLnBrk="0">
        <a:lnSpc>
          <a:spcPct val="80000"/>
        </a:lnSpc>
        <a:spcBef>
          <a:spcPts val="0"/>
        </a:spcBef>
        <a:spcAft>
          <a:spcPts val="0"/>
        </a:spcAft>
        <a:buClrTx/>
        <a:buSzTx/>
        <a:buFontTx/>
        <a:buNone/>
        <a:tabLst/>
        <a:defRPr b="1" baseline="0" cap="none" i="0" spc="-119" strike="noStrike" sz="6000" u="none">
          <a:solidFill>
            <a:srgbClr val="000000"/>
          </a:solidFill>
          <a:uFillTx/>
          <a:latin typeface="+mj-lt"/>
          <a:ea typeface="+mj-ea"/>
          <a:cs typeface="+mj-cs"/>
          <a:sym typeface="Helvetica Neue"/>
        </a:defRPr>
      </a:lvl6pPr>
      <a:lvl7pPr marL="0" marR="0" indent="0" algn="l" defTabSz="1733930" rtl="0" latinLnBrk="0">
        <a:lnSpc>
          <a:spcPct val="80000"/>
        </a:lnSpc>
        <a:spcBef>
          <a:spcPts val="0"/>
        </a:spcBef>
        <a:spcAft>
          <a:spcPts val="0"/>
        </a:spcAft>
        <a:buClrTx/>
        <a:buSzTx/>
        <a:buFontTx/>
        <a:buNone/>
        <a:tabLst/>
        <a:defRPr b="1" baseline="0" cap="none" i="0" spc="-119" strike="noStrike" sz="6000" u="none">
          <a:solidFill>
            <a:srgbClr val="000000"/>
          </a:solidFill>
          <a:uFillTx/>
          <a:latin typeface="+mj-lt"/>
          <a:ea typeface="+mj-ea"/>
          <a:cs typeface="+mj-cs"/>
          <a:sym typeface="Helvetica Neue"/>
        </a:defRPr>
      </a:lvl7pPr>
      <a:lvl8pPr marL="0" marR="0" indent="0" algn="l" defTabSz="1733930" rtl="0" latinLnBrk="0">
        <a:lnSpc>
          <a:spcPct val="80000"/>
        </a:lnSpc>
        <a:spcBef>
          <a:spcPts val="0"/>
        </a:spcBef>
        <a:spcAft>
          <a:spcPts val="0"/>
        </a:spcAft>
        <a:buClrTx/>
        <a:buSzTx/>
        <a:buFontTx/>
        <a:buNone/>
        <a:tabLst/>
        <a:defRPr b="1" baseline="0" cap="none" i="0" spc="-119" strike="noStrike" sz="6000" u="none">
          <a:solidFill>
            <a:srgbClr val="000000"/>
          </a:solidFill>
          <a:uFillTx/>
          <a:latin typeface="+mj-lt"/>
          <a:ea typeface="+mj-ea"/>
          <a:cs typeface="+mj-cs"/>
          <a:sym typeface="Helvetica Neue"/>
        </a:defRPr>
      </a:lvl8pPr>
      <a:lvl9pPr marL="0" marR="0" indent="0" algn="l" defTabSz="1733930" rtl="0" latinLnBrk="0">
        <a:lnSpc>
          <a:spcPct val="80000"/>
        </a:lnSpc>
        <a:spcBef>
          <a:spcPts val="0"/>
        </a:spcBef>
        <a:spcAft>
          <a:spcPts val="0"/>
        </a:spcAft>
        <a:buClrTx/>
        <a:buSzTx/>
        <a:buFontTx/>
        <a:buNone/>
        <a:tabLst/>
        <a:defRPr b="1" baseline="0" cap="none" i="0" spc="-119" strike="noStrike" sz="6000" u="none">
          <a:solidFill>
            <a:srgbClr val="000000"/>
          </a:solidFill>
          <a:uFillTx/>
          <a:latin typeface="+mj-lt"/>
          <a:ea typeface="+mj-ea"/>
          <a:cs typeface="+mj-cs"/>
          <a:sym typeface="Helvetica Neue"/>
        </a:defRPr>
      </a:lvl9pPr>
    </p:titleStyle>
    <p:bodyStyle>
      <a:lvl1pPr marL="381000" marR="0" indent="-381000" algn="l" defTabSz="1733930" rtl="0" latinLnBrk="0">
        <a:lnSpc>
          <a:spcPct val="90000"/>
        </a:lnSpc>
        <a:spcBef>
          <a:spcPts val="3200"/>
        </a:spcBef>
        <a:spcAft>
          <a:spcPts val="0"/>
        </a:spcAft>
        <a:buClrTx/>
        <a:buSzPct val="123000"/>
        <a:buFontTx/>
        <a:buChar char="•"/>
        <a:tabLst/>
        <a:defRPr b="0" baseline="0" cap="none" i="0" spc="0" strike="noStrike" sz="3000" u="none">
          <a:solidFill>
            <a:srgbClr val="000000"/>
          </a:solidFill>
          <a:uFillTx/>
          <a:latin typeface="+mj-lt"/>
          <a:ea typeface="+mj-ea"/>
          <a:cs typeface="+mj-cs"/>
          <a:sym typeface="Helvetica Neue"/>
        </a:defRPr>
      </a:lvl1pPr>
      <a:lvl2pPr marL="762000" marR="0" indent="-381000" algn="l" defTabSz="1733930" rtl="0" latinLnBrk="0">
        <a:lnSpc>
          <a:spcPct val="90000"/>
        </a:lnSpc>
        <a:spcBef>
          <a:spcPts val="3200"/>
        </a:spcBef>
        <a:spcAft>
          <a:spcPts val="0"/>
        </a:spcAft>
        <a:buClrTx/>
        <a:buSzPct val="123000"/>
        <a:buFontTx/>
        <a:buChar char="•"/>
        <a:tabLst/>
        <a:defRPr b="0" baseline="0" cap="none" i="0" spc="0" strike="noStrike" sz="3000" u="none">
          <a:solidFill>
            <a:srgbClr val="000000"/>
          </a:solidFill>
          <a:uFillTx/>
          <a:latin typeface="+mj-lt"/>
          <a:ea typeface="+mj-ea"/>
          <a:cs typeface="+mj-cs"/>
          <a:sym typeface="Helvetica Neue"/>
        </a:defRPr>
      </a:lvl2pPr>
      <a:lvl3pPr marL="1143000" marR="0" indent="-381000" algn="l" defTabSz="1733930" rtl="0" latinLnBrk="0">
        <a:lnSpc>
          <a:spcPct val="90000"/>
        </a:lnSpc>
        <a:spcBef>
          <a:spcPts val="3200"/>
        </a:spcBef>
        <a:spcAft>
          <a:spcPts val="0"/>
        </a:spcAft>
        <a:buClrTx/>
        <a:buSzPct val="123000"/>
        <a:buFontTx/>
        <a:buChar char="•"/>
        <a:tabLst/>
        <a:defRPr b="0" baseline="0" cap="none" i="0" spc="0" strike="noStrike" sz="3000" u="none">
          <a:solidFill>
            <a:srgbClr val="000000"/>
          </a:solidFill>
          <a:uFillTx/>
          <a:latin typeface="+mj-lt"/>
          <a:ea typeface="+mj-ea"/>
          <a:cs typeface="+mj-cs"/>
          <a:sym typeface="Helvetica Neue"/>
        </a:defRPr>
      </a:lvl3pPr>
      <a:lvl4pPr marL="1524000" marR="0" indent="-381000" algn="l" defTabSz="1733930" rtl="0" latinLnBrk="0">
        <a:lnSpc>
          <a:spcPct val="90000"/>
        </a:lnSpc>
        <a:spcBef>
          <a:spcPts val="3200"/>
        </a:spcBef>
        <a:spcAft>
          <a:spcPts val="0"/>
        </a:spcAft>
        <a:buClrTx/>
        <a:buSzPct val="123000"/>
        <a:buFontTx/>
        <a:buChar char="•"/>
        <a:tabLst/>
        <a:defRPr b="0" baseline="0" cap="none" i="0" spc="0" strike="noStrike" sz="3000" u="none">
          <a:solidFill>
            <a:srgbClr val="000000"/>
          </a:solidFill>
          <a:uFillTx/>
          <a:latin typeface="+mj-lt"/>
          <a:ea typeface="+mj-ea"/>
          <a:cs typeface="+mj-cs"/>
          <a:sym typeface="Helvetica Neue"/>
        </a:defRPr>
      </a:lvl4pPr>
      <a:lvl5pPr marL="1905000" marR="0" indent="-381000" algn="l" defTabSz="1733930" rtl="0" latinLnBrk="0">
        <a:lnSpc>
          <a:spcPct val="90000"/>
        </a:lnSpc>
        <a:spcBef>
          <a:spcPts val="3200"/>
        </a:spcBef>
        <a:spcAft>
          <a:spcPts val="0"/>
        </a:spcAft>
        <a:buClrTx/>
        <a:buSzPct val="123000"/>
        <a:buFontTx/>
        <a:buChar char="•"/>
        <a:tabLst/>
        <a:defRPr b="0" baseline="0" cap="none" i="0" spc="0" strike="noStrike" sz="3000" u="none">
          <a:solidFill>
            <a:srgbClr val="000000"/>
          </a:solidFill>
          <a:uFillTx/>
          <a:latin typeface="+mj-lt"/>
          <a:ea typeface="+mj-ea"/>
          <a:cs typeface="+mj-cs"/>
          <a:sym typeface="Helvetica Neue"/>
        </a:defRPr>
      </a:lvl5pPr>
      <a:lvl6pPr marL="2286000" marR="0" indent="-381000" algn="l" defTabSz="1733930" rtl="0" latinLnBrk="0">
        <a:lnSpc>
          <a:spcPct val="90000"/>
        </a:lnSpc>
        <a:spcBef>
          <a:spcPts val="3200"/>
        </a:spcBef>
        <a:spcAft>
          <a:spcPts val="0"/>
        </a:spcAft>
        <a:buClrTx/>
        <a:buSzPct val="123000"/>
        <a:buFontTx/>
        <a:buChar char="•"/>
        <a:tabLst/>
        <a:defRPr b="0" baseline="0" cap="none" i="0" spc="0" strike="noStrike" sz="3000" u="none">
          <a:solidFill>
            <a:srgbClr val="000000"/>
          </a:solidFill>
          <a:uFillTx/>
          <a:latin typeface="+mj-lt"/>
          <a:ea typeface="+mj-ea"/>
          <a:cs typeface="+mj-cs"/>
          <a:sym typeface="Helvetica Neue"/>
        </a:defRPr>
      </a:lvl6pPr>
      <a:lvl7pPr marL="2667000" marR="0" indent="-381000" algn="l" defTabSz="1733930" rtl="0" latinLnBrk="0">
        <a:lnSpc>
          <a:spcPct val="90000"/>
        </a:lnSpc>
        <a:spcBef>
          <a:spcPts val="3200"/>
        </a:spcBef>
        <a:spcAft>
          <a:spcPts val="0"/>
        </a:spcAft>
        <a:buClrTx/>
        <a:buSzPct val="123000"/>
        <a:buFontTx/>
        <a:buChar char="•"/>
        <a:tabLst/>
        <a:defRPr b="0" baseline="0" cap="none" i="0" spc="0" strike="noStrike" sz="3000" u="none">
          <a:solidFill>
            <a:srgbClr val="000000"/>
          </a:solidFill>
          <a:uFillTx/>
          <a:latin typeface="+mj-lt"/>
          <a:ea typeface="+mj-ea"/>
          <a:cs typeface="+mj-cs"/>
          <a:sym typeface="Helvetica Neue"/>
        </a:defRPr>
      </a:lvl7pPr>
      <a:lvl8pPr marL="3048000" marR="0" indent="-381000" algn="l" defTabSz="1733930" rtl="0" latinLnBrk="0">
        <a:lnSpc>
          <a:spcPct val="90000"/>
        </a:lnSpc>
        <a:spcBef>
          <a:spcPts val="3200"/>
        </a:spcBef>
        <a:spcAft>
          <a:spcPts val="0"/>
        </a:spcAft>
        <a:buClrTx/>
        <a:buSzPct val="123000"/>
        <a:buFontTx/>
        <a:buChar char="•"/>
        <a:tabLst/>
        <a:defRPr b="0" baseline="0" cap="none" i="0" spc="0" strike="noStrike" sz="3000" u="none">
          <a:solidFill>
            <a:srgbClr val="000000"/>
          </a:solidFill>
          <a:uFillTx/>
          <a:latin typeface="+mj-lt"/>
          <a:ea typeface="+mj-ea"/>
          <a:cs typeface="+mj-cs"/>
          <a:sym typeface="Helvetica Neue"/>
        </a:defRPr>
      </a:lvl8pPr>
      <a:lvl9pPr marL="3429000" marR="0" indent="-381000" algn="l" defTabSz="1733930" rtl="0" latinLnBrk="0">
        <a:lnSpc>
          <a:spcPct val="90000"/>
        </a:lnSpc>
        <a:spcBef>
          <a:spcPts val="3200"/>
        </a:spcBef>
        <a:spcAft>
          <a:spcPts val="0"/>
        </a:spcAft>
        <a:buClrTx/>
        <a:buSzPct val="123000"/>
        <a:buFontTx/>
        <a:buChar char="•"/>
        <a:tabLst/>
        <a:defRPr b="0" baseline="0" cap="none" i="0" spc="0" strike="noStrike" sz="3000" u="none">
          <a:solidFill>
            <a:srgbClr val="000000"/>
          </a:solidFill>
          <a:uFillTx/>
          <a:latin typeface="+mj-lt"/>
          <a:ea typeface="+mj-ea"/>
          <a:cs typeface="+mj-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300" u="none">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b="0" baseline="0" cap="none" i="0" spc="0" strike="noStrike" sz="1300" u="none">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b="0" baseline="0" cap="none" i="0" spc="0" strike="noStrike" sz="1300" u="none">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b="0" baseline="0" cap="none" i="0" spc="0" strike="noStrike" sz="1300" u="none">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b="0" baseline="0" cap="none" i="0" spc="0" strike="noStrike" sz="1300" u="none">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b="0" baseline="0" cap="none" i="0" spc="0" strike="noStrike" sz="1300" u="none">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b="0" baseline="0" cap="none" i="0" spc="0" strike="noStrike" sz="1300" u="none">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b="0" baseline="0" cap="none" i="0" spc="0" strike="noStrike" sz="1300" u="none">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b="0" baseline="0" cap="none" i="0" spc="0" strike="noStrike" sz="13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3.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Christus in U oftewel Het verhaal van God en Mens  in vogelvlucht"/>
          <p:cNvSpPr txBox="1"/>
          <p:nvPr/>
        </p:nvSpPr>
        <p:spPr>
          <a:xfrm>
            <a:off x="282534" y="244515"/>
            <a:ext cx="6266181" cy="16097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defTabSz="355600">
              <a:defRPr b="1" sz="5000">
                <a:solidFill>
                  <a:srgbClr val="011580"/>
                </a:solidFill>
                <a:latin typeface="Optima"/>
                <a:ea typeface="Optima"/>
                <a:cs typeface="Optima"/>
                <a:sym typeface="Optima"/>
              </a:defRPr>
            </a:pPr>
            <a:r>
              <a:t>Wat is Gods plan met </a:t>
            </a:r>
            <a:br/>
            <a:r>
              <a:t>jouw leven?</a:t>
            </a:r>
          </a:p>
        </p:txBody>
      </p:sp>
      <p:pic>
        <p:nvPicPr>
          <p:cNvPr id="152" name="Schermafbeelding 2024-04-05 om 19.34.51.png" descr="Schermafbeelding 2024-04-05 om 19.34.51.png"/>
          <p:cNvPicPr>
            <a:picLocks noChangeAspect="1"/>
          </p:cNvPicPr>
          <p:nvPr/>
        </p:nvPicPr>
        <p:blipFill>
          <a:blip r:embed="rId2">
            <a:extLst/>
          </a:blip>
          <a:stretch>
            <a:fillRect/>
          </a:stretch>
        </p:blipFill>
        <p:spPr>
          <a:xfrm>
            <a:off x="302097" y="3072456"/>
            <a:ext cx="8922894" cy="4692654"/>
          </a:xfrm>
          <a:prstGeom prst="rect">
            <a:avLst/>
          </a:prstGeom>
          <a:ln w="12700">
            <a:miter lim="400000"/>
          </a:ln>
        </p:spPr>
      </p:pic>
      <p:pic>
        <p:nvPicPr>
          <p:cNvPr id="153" name="Schermafbeelding 2024-04-05 om 19.38.03.png" descr="Schermafbeelding 2024-04-05 om 19.38.03.png"/>
          <p:cNvPicPr>
            <a:picLocks noChangeAspect="1"/>
          </p:cNvPicPr>
          <p:nvPr/>
        </p:nvPicPr>
        <p:blipFill>
          <a:blip r:embed="rId3">
            <a:extLst/>
          </a:blip>
          <a:stretch>
            <a:fillRect/>
          </a:stretch>
        </p:blipFill>
        <p:spPr>
          <a:xfrm>
            <a:off x="9824060" y="3074143"/>
            <a:ext cx="2361270" cy="4689280"/>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5" name="Afbeelding 6" descr="Afbeelding 6"/>
          <p:cNvPicPr>
            <a:picLocks noChangeAspect="1"/>
          </p:cNvPicPr>
          <p:nvPr/>
        </p:nvPicPr>
        <p:blipFill>
          <a:blip r:embed="rId2">
            <a:alphaModFix amt="53396"/>
            <a:extLst/>
          </a:blip>
          <a:stretch>
            <a:fillRect/>
          </a:stretch>
        </p:blipFill>
        <p:spPr>
          <a:xfrm flipH="1">
            <a:off x="297076" y="250346"/>
            <a:ext cx="12410648" cy="9252909"/>
          </a:xfrm>
          <a:prstGeom prst="rect">
            <a:avLst/>
          </a:prstGeom>
          <a:ln w="12700">
            <a:miter lim="400000"/>
          </a:ln>
        </p:spPr>
      </p:pic>
      <p:sp>
        <p:nvSpPr>
          <p:cNvPr id="196" name="Ik ben ervan overtuigd dat Hij die dit goede werk bij u begonnen is, het ook zal voortzetten tot het voltooid is op de dag van Christus Jezus.       Fil. 1:6"/>
          <p:cNvSpPr txBox="1"/>
          <p:nvPr/>
        </p:nvSpPr>
        <p:spPr>
          <a:xfrm>
            <a:off x="439377" y="2982828"/>
            <a:ext cx="12126046" cy="4278000"/>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b="1" sz="4600">
                <a:solidFill>
                  <a:srgbClr val="011993"/>
                </a:solidFill>
                <a:latin typeface="Optima"/>
                <a:ea typeface="Optima"/>
                <a:cs typeface="Optima"/>
                <a:sym typeface="Optima"/>
              </a:defRPr>
            </a:pPr>
            <a:r>
              <a:t>Ik ben ervan overtuigd </a:t>
            </a:r>
            <a:br/>
            <a:r>
              <a:t>dat Hij die dit goede werk bij u begonnen is, </a:t>
            </a:r>
            <a:br/>
            <a:r>
              <a:t>het ook zal voortzetten tot het voltooid is </a:t>
            </a:r>
            <a:br/>
            <a:r>
              <a:t>op de dag van Christus Jezus.     </a:t>
            </a:r>
            <a:br/>
            <a:br/>
            <a:r>
              <a:t>- Fil. 1:6</a:t>
            </a:r>
          </a:p>
        </p:txBody>
      </p:sp>
      <p:sp>
        <p:nvSpPr>
          <p:cNvPr id="197" name="Christus in U oftewel Het verhaal van God en Mens  in vogelvlucht"/>
          <p:cNvSpPr txBox="1"/>
          <p:nvPr/>
        </p:nvSpPr>
        <p:spPr>
          <a:xfrm>
            <a:off x="243868" y="230287"/>
            <a:ext cx="8918068" cy="73597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355600">
              <a:defRPr b="1" sz="4200">
                <a:solidFill>
                  <a:srgbClr val="011580"/>
                </a:solidFill>
                <a:latin typeface="Optima"/>
                <a:ea typeface="Optima"/>
                <a:cs typeface="Optima"/>
                <a:sym typeface="Optima"/>
              </a:defRPr>
            </a:lvl1pPr>
          </a:lstStyle>
          <a:p>
            <a:pPr/>
            <a:r>
              <a:t>Gods plan met jou en met “de mens”.</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55" name="Afbeelding 6" descr="Afbeelding 6"/>
          <p:cNvPicPr>
            <a:picLocks noChangeAspect="1"/>
          </p:cNvPicPr>
          <p:nvPr/>
        </p:nvPicPr>
        <p:blipFill>
          <a:blip r:embed="rId2">
            <a:extLst/>
          </a:blip>
          <a:stretch>
            <a:fillRect/>
          </a:stretch>
        </p:blipFill>
        <p:spPr>
          <a:xfrm flipH="1">
            <a:off x="297076" y="250346"/>
            <a:ext cx="12410648" cy="9252909"/>
          </a:xfrm>
          <a:prstGeom prst="rect">
            <a:avLst/>
          </a:prstGeom>
          <a:ln w="12700">
            <a:miter lim="400000"/>
          </a:ln>
        </p:spPr>
      </p:pic>
      <p:sp>
        <p:nvSpPr>
          <p:cNvPr id="156" name="Gen 1:26 God zei: ‘Laten Wij mensen maken  die ons evenbeeld zijn,…"/>
          <p:cNvSpPr txBox="1"/>
          <p:nvPr/>
        </p:nvSpPr>
        <p:spPr>
          <a:xfrm>
            <a:off x="334089" y="3156726"/>
            <a:ext cx="5304556" cy="581850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sz="3400">
                <a:solidFill>
                  <a:srgbClr val="011580"/>
                </a:solidFill>
                <a:latin typeface="Optima"/>
                <a:ea typeface="Optima"/>
                <a:cs typeface="Optima"/>
                <a:sym typeface="Optima"/>
              </a:defRPr>
            </a:pPr>
            <a:r>
              <a:t>Gen 1:26</a:t>
            </a:r>
            <a:br/>
            <a:r>
              <a:t>God zei: </a:t>
            </a:r>
            <a:br/>
            <a:r>
              <a:t>‘Laten Wij mensen </a:t>
            </a:r>
            <a:r>
              <a:rPr b="1"/>
              <a:t>maken</a:t>
            </a:r>
            <a:r>
              <a:t> </a:t>
            </a:r>
            <a:br/>
            <a:r>
              <a:t>die ons evenbeeld zijn, </a:t>
            </a:r>
          </a:p>
          <a:p>
            <a:pPr algn="l" defTabSz="355600">
              <a:defRPr sz="3400">
                <a:solidFill>
                  <a:srgbClr val="011580"/>
                </a:solidFill>
                <a:latin typeface="Optima"/>
                <a:ea typeface="Optima"/>
                <a:cs typeface="Optima"/>
                <a:sym typeface="Optima"/>
              </a:defRPr>
            </a:pPr>
            <a:r>
              <a:t>die op </a:t>
            </a:r>
            <a:r>
              <a:rPr b="1"/>
              <a:t>Ons lijken</a:t>
            </a:r>
            <a:r>
              <a:t>;</a:t>
            </a:r>
          </a:p>
          <a:p>
            <a:pPr algn="l" defTabSz="355600">
              <a:defRPr sz="3400">
                <a:solidFill>
                  <a:srgbClr val="011580"/>
                </a:solidFill>
                <a:latin typeface="Optima"/>
                <a:ea typeface="Optima"/>
                <a:cs typeface="Optima"/>
                <a:sym typeface="Optima"/>
              </a:defRPr>
            </a:pPr>
          </a:p>
          <a:p>
            <a:pPr algn="l" defTabSz="355600">
              <a:defRPr sz="3400">
                <a:solidFill>
                  <a:srgbClr val="011580"/>
                </a:solidFill>
                <a:latin typeface="Optima"/>
                <a:ea typeface="Optima"/>
                <a:cs typeface="Optima"/>
                <a:sym typeface="Optima"/>
              </a:defRPr>
            </a:pPr>
          </a:p>
          <a:p>
            <a:pPr algn="l" defTabSz="355600">
              <a:defRPr sz="3400">
                <a:solidFill>
                  <a:srgbClr val="011580"/>
                </a:solidFill>
                <a:latin typeface="Optima"/>
                <a:ea typeface="Optima"/>
                <a:cs typeface="Optima"/>
                <a:sym typeface="Optima"/>
              </a:defRPr>
            </a:pPr>
            <a:br/>
            <a:r>
              <a:t>Gen 1:1 ev</a:t>
            </a:r>
            <a:br/>
          </a:p>
          <a:p>
            <a:pPr algn="l" defTabSz="355600">
              <a:defRPr sz="3400">
                <a:solidFill>
                  <a:srgbClr val="011580"/>
                </a:solidFill>
                <a:latin typeface="Optima"/>
                <a:ea typeface="Optima"/>
                <a:cs typeface="Optima"/>
                <a:sym typeface="Optima"/>
              </a:defRPr>
            </a:pPr>
            <a:r>
              <a:t>Laat er zijn… en het was er.</a:t>
            </a:r>
          </a:p>
        </p:txBody>
      </p:sp>
      <p:sp>
        <p:nvSpPr>
          <p:cNvPr id="157" name="Christus in U oftewel Het verhaal van God en Mens  in vogelvlucht"/>
          <p:cNvSpPr txBox="1"/>
          <p:nvPr/>
        </p:nvSpPr>
        <p:spPr>
          <a:xfrm>
            <a:off x="243868" y="230287"/>
            <a:ext cx="8918068" cy="73597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355600">
              <a:defRPr b="1" sz="4200">
                <a:solidFill>
                  <a:srgbClr val="011580"/>
                </a:solidFill>
                <a:latin typeface="Optima"/>
                <a:ea typeface="Optima"/>
                <a:cs typeface="Optima"/>
                <a:sym typeface="Optima"/>
              </a:defRPr>
            </a:lvl1pPr>
          </a:lstStyle>
          <a:p>
            <a:pPr/>
            <a:r>
              <a:t>Gods plan met jou en met “de mens”.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59" name="Afbeelding 6" descr="Afbeelding 6"/>
          <p:cNvPicPr>
            <a:picLocks noChangeAspect="1"/>
          </p:cNvPicPr>
          <p:nvPr/>
        </p:nvPicPr>
        <p:blipFill>
          <a:blip r:embed="rId2">
            <a:alphaModFix amt="31395"/>
            <a:extLst/>
          </a:blip>
          <a:stretch>
            <a:fillRect/>
          </a:stretch>
        </p:blipFill>
        <p:spPr>
          <a:xfrm flipH="1">
            <a:off x="297076" y="250346"/>
            <a:ext cx="12410648" cy="9252909"/>
          </a:xfrm>
          <a:prstGeom prst="rect">
            <a:avLst/>
          </a:prstGeom>
          <a:ln w="12700">
            <a:miter lim="400000"/>
          </a:ln>
        </p:spPr>
      </p:pic>
      <p:sp>
        <p:nvSpPr>
          <p:cNvPr id="160" name="Gen 3: 2-5 We mogen de vruchten van alle bomen eten,’ antwoordde de vrouw, 3‘behalve die van de boom in het midden van de tuin. God heeft ons verboden van de vruchten van die boom te eten of ze zelfs maar aan te raken; doen we dat toch, dan zullen we ste"/>
          <p:cNvSpPr txBox="1"/>
          <p:nvPr/>
        </p:nvSpPr>
        <p:spPr>
          <a:xfrm>
            <a:off x="269079" y="1921797"/>
            <a:ext cx="9735372" cy="553974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sz="3200">
                <a:solidFill>
                  <a:srgbClr val="011993"/>
                </a:solidFill>
                <a:latin typeface="Optima"/>
                <a:ea typeface="Optima"/>
                <a:cs typeface="Optima"/>
                <a:sym typeface="Optima"/>
              </a:defRPr>
            </a:pPr>
            <a:r>
              <a:t>Gen 3: 2-5</a:t>
            </a:r>
            <a:br/>
            <a:r>
              <a:t>We mogen de vruchten van alle bomen eten,’ antwoordde de vrouw, </a:t>
            </a:r>
            <a:r>
              <a:rPr baseline="-5998"/>
              <a:t>3</a:t>
            </a:r>
            <a:r>
              <a:t>‘behalve die van de boom in het midden van de tuin. God heeft ons verboden van de vruchten van die boom te eten of ze zelfs maar aan te raken; </a:t>
            </a:r>
            <a:r>
              <a:rPr b="1"/>
              <a:t>doen we dat toch, dan zullen we sterven.’ </a:t>
            </a:r>
            <a:r>
              <a:rPr baseline="-5998"/>
              <a:t>4</a:t>
            </a:r>
            <a:r>
              <a:t>‘Jullie zullen helemaal niet sterven,’ zei de slang. </a:t>
            </a:r>
            <a:r>
              <a:rPr baseline="-5998"/>
              <a:t>5</a:t>
            </a:r>
            <a:r>
              <a:t>‘Integendeel, God weet dat jullie de ogen zullen opengaan zodra je daarvan eet, en dat </a:t>
            </a:r>
            <a:r>
              <a:rPr b="1"/>
              <a:t>jullie </a:t>
            </a:r>
            <a:r>
              <a:rPr b="1" u="sng">
                <a:solidFill>
                  <a:srgbClr val="FF2600"/>
                </a:solidFill>
              </a:rPr>
              <a:t>dan</a:t>
            </a:r>
            <a:r>
              <a:rPr b="1"/>
              <a:t> als God zullen zijn</a:t>
            </a:r>
            <a:r>
              <a:t> en kennis zullen hebben van goed en kwaad.’</a:t>
            </a:r>
          </a:p>
        </p:txBody>
      </p:sp>
      <p:sp>
        <p:nvSpPr>
          <p:cNvPr id="161" name="Christus in U oftewel Het verhaal van God en Mens  in vogelvlucht"/>
          <p:cNvSpPr txBox="1"/>
          <p:nvPr/>
        </p:nvSpPr>
        <p:spPr>
          <a:xfrm>
            <a:off x="243868" y="230287"/>
            <a:ext cx="8918068" cy="73597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355600">
              <a:defRPr b="1" sz="4200">
                <a:solidFill>
                  <a:srgbClr val="011580"/>
                </a:solidFill>
                <a:latin typeface="Optima"/>
                <a:ea typeface="Optima"/>
                <a:cs typeface="Optima"/>
                <a:sym typeface="Optima"/>
              </a:defRPr>
            </a:lvl1pPr>
          </a:lstStyle>
          <a:p>
            <a:pPr/>
            <a:r>
              <a:t>Gods plan met jou en met “de mens”.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63" name="Afbeelding 6" descr="Afbeelding 6"/>
          <p:cNvPicPr>
            <a:picLocks noChangeAspect="1"/>
          </p:cNvPicPr>
          <p:nvPr/>
        </p:nvPicPr>
        <p:blipFill>
          <a:blip r:embed="rId2">
            <a:alphaModFix amt="31395"/>
            <a:extLst/>
          </a:blip>
          <a:stretch>
            <a:fillRect/>
          </a:stretch>
        </p:blipFill>
        <p:spPr>
          <a:xfrm flipH="1">
            <a:off x="297076" y="250346"/>
            <a:ext cx="12410648" cy="9252909"/>
          </a:xfrm>
          <a:prstGeom prst="rect">
            <a:avLst/>
          </a:prstGeom>
          <a:ln w="12700">
            <a:miter lim="400000"/>
          </a:ln>
        </p:spPr>
      </p:pic>
      <p:sp>
        <p:nvSpPr>
          <p:cNvPr id="164" name="&quot;Wie mij gezien heeft, heeft de Vader gezien -     Joh. 12:45…"/>
          <p:cNvSpPr txBox="1"/>
          <p:nvPr/>
        </p:nvSpPr>
        <p:spPr>
          <a:xfrm>
            <a:off x="235684" y="965545"/>
            <a:ext cx="9648109" cy="55425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sz="3200">
                <a:solidFill>
                  <a:srgbClr val="011993"/>
                </a:solidFill>
                <a:latin typeface="Optima"/>
                <a:ea typeface="Optima"/>
                <a:cs typeface="Optima"/>
                <a:sym typeface="Optima"/>
              </a:defRPr>
            </a:pPr>
            <a:r>
              <a:t>"Wie mij gezien heeft, heeft de Vader gezien -    </a:t>
            </a:r>
            <a:br/>
            <a:r>
              <a:t>Joh. 12:4</a:t>
            </a:r>
          </a:p>
          <a:p>
            <a:pPr algn="l" defTabSz="355600">
              <a:defRPr sz="3200">
                <a:solidFill>
                  <a:srgbClr val="011993"/>
                </a:solidFill>
                <a:latin typeface="Optima"/>
                <a:ea typeface="Optima"/>
                <a:cs typeface="Optima"/>
                <a:sym typeface="Optima"/>
              </a:defRPr>
            </a:pPr>
          </a:p>
          <a:p>
            <a:pPr algn="l" defTabSz="355600">
              <a:defRPr i="1" sz="3200">
                <a:solidFill>
                  <a:srgbClr val="011993"/>
                </a:solidFill>
                <a:latin typeface="Optima"/>
                <a:ea typeface="Optima"/>
                <a:cs typeface="Optima"/>
                <a:sym typeface="Optima"/>
              </a:defRPr>
            </a:pPr>
            <a:r>
              <a:t>"Ik en de Vader zijn één"</a:t>
            </a:r>
            <a:r>
              <a:rPr i="0"/>
              <a:t> </a:t>
            </a:r>
            <a:br>
              <a:rPr i="0"/>
            </a:br>
            <a:r>
              <a:rPr i="0"/>
              <a:t>Joh. 10:30</a:t>
            </a:r>
            <a:br>
              <a:rPr i="0"/>
            </a:br>
            <a:br>
              <a:rPr i="0"/>
            </a:br>
            <a:r>
              <a:rPr i="0"/>
              <a:t>Romeinen 5:14: </a:t>
            </a:r>
            <a:br>
              <a:rPr i="0"/>
            </a:br>
            <a:r>
              <a:t>Adam de </a:t>
            </a:r>
            <a:r>
              <a:rPr b="1"/>
              <a:t>voorafbeelding</a:t>
            </a:r>
            <a:r>
              <a:t> van Hem die komen zou.</a:t>
            </a:r>
            <a:br/>
            <a:br/>
            <a:r>
              <a:rPr i="0"/>
              <a:t>Heb 1:</a:t>
            </a:r>
            <a:br>
              <a:rPr i="0"/>
            </a:br>
            <a:r>
              <a:t>Hij is de afdruk van Zijn wezen</a:t>
            </a:r>
          </a:p>
        </p:txBody>
      </p:sp>
      <p:sp>
        <p:nvSpPr>
          <p:cNvPr id="165" name="Christus in U oftewel Het verhaal van God en Mens  in vogelvlucht"/>
          <p:cNvSpPr txBox="1"/>
          <p:nvPr/>
        </p:nvSpPr>
        <p:spPr>
          <a:xfrm>
            <a:off x="243868" y="230287"/>
            <a:ext cx="8918068" cy="73597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355600">
              <a:defRPr b="1" sz="4200">
                <a:solidFill>
                  <a:srgbClr val="011580"/>
                </a:solidFill>
                <a:latin typeface="Optima"/>
                <a:ea typeface="Optima"/>
                <a:cs typeface="Optima"/>
                <a:sym typeface="Optima"/>
              </a:defRPr>
            </a:lvl1pPr>
          </a:lstStyle>
          <a:p>
            <a:pPr/>
            <a:r>
              <a:t>Gods plan met jou en met “de mens”.</a:t>
            </a:r>
          </a:p>
        </p:txBody>
      </p:sp>
      <p:pic>
        <p:nvPicPr>
          <p:cNvPr id="166" name="Schermafbeelding 2024-04-05 om 20.04.59.png" descr="Schermafbeelding 2024-04-05 om 20.04.59.png"/>
          <p:cNvPicPr>
            <a:picLocks noChangeAspect="1"/>
          </p:cNvPicPr>
          <p:nvPr/>
        </p:nvPicPr>
        <p:blipFill>
          <a:blip r:embed="rId3">
            <a:extLst/>
          </a:blip>
          <a:srcRect l="0" t="0" r="2748" b="1548"/>
          <a:stretch>
            <a:fillRect/>
          </a:stretch>
        </p:blipFill>
        <p:spPr>
          <a:xfrm>
            <a:off x="7428505" y="5682540"/>
            <a:ext cx="4361197" cy="3238989"/>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68" name="Afbeelding 6" descr="Afbeelding 6"/>
          <p:cNvPicPr>
            <a:picLocks noChangeAspect="1"/>
          </p:cNvPicPr>
          <p:nvPr/>
        </p:nvPicPr>
        <p:blipFill>
          <a:blip r:embed="rId2">
            <a:alphaModFix amt="31395"/>
            <a:extLst/>
          </a:blip>
          <a:stretch>
            <a:fillRect/>
          </a:stretch>
        </p:blipFill>
        <p:spPr>
          <a:xfrm flipH="1">
            <a:off x="297076" y="250346"/>
            <a:ext cx="12410648" cy="9252909"/>
          </a:xfrm>
          <a:prstGeom prst="rect">
            <a:avLst/>
          </a:prstGeom>
          <a:ln w="12700">
            <a:miter lim="400000"/>
          </a:ln>
        </p:spPr>
      </p:pic>
      <p:sp>
        <p:nvSpPr>
          <p:cNvPr id="169" name="&quot;Wie mij gezien heeft, heeft de Vader gezien -     Joh. 12:45…"/>
          <p:cNvSpPr txBox="1"/>
          <p:nvPr/>
        </p:nvSpPr>
        <p:spPr>
          <a:xfrm>
            <a:off x="287239" y="5099836"/>
            <a:ext cx="11040906" cy="15773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sz="3200">
                <a:solidFill>
                  <a:srgbClr val="011993"/>
                </a:solidFill>
                <a:latin typeface="Optima"/>
                <a:ea typeface="Optima"/>
                <a:cs typeface="Optima"/>
                <a:sym typeface="Optima"/>
              </a:defRPr>
            </a:pPr>
            <a:r>
              <a:t>Paulus schrijft in Romeinen 5:14, dat </a:t>
            </a:r>
            <a:br/>
            <a:r>
              <a:rPr i="1"/>
              <a:t>Adam de voorafbeelding is van Hem die komen zou.</a:t>
            </a:r>
            <a:br>
              <a:rPr i="1"/>
            </a:br>
          </a:p>
        </p:txBody>
      </p:sp>
      <p:sp>
        <p:nvSpPr>
          <p:cNvPr id="170" name="Christus in U oftewel Het verhaal van God en Mens  in vogelvlucht"/>
          <p:cNvSpPr txBox="1"/>
          <p:nvPr/>
        </p:nvSpPr>
        <p:spPr>
          <a:xfrm>
            <a:off x="243868" y="230287"/>
            <a:ext cx="8918068" cy="73597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355600">
              <a:defRPr b="1" sz="4200">
                <a:solidFill>
                  <a:srgbClr val="011580"/>
                </a:solidFill>
                <a:latin typeface="Optima"/>
                <a:ea typeface="Optima"/>
                <a:cs typeface="Optima"/>
                <a:sym typeface="Optima"/>
              </a:defRPr>
            </a:lvl1pPr>
          </a:lstStyle>
          <a:p>
            <a:pPr/>
            <a:r>
              <a:t>Gods plan met jou en met “de mens”.</a:t>
            </a:r>
          </a:p>
        </p:txBody>
      </p:sp>
      <p:sp>
        <p:nvSpPr>
          <p:cNvPr id="171" name="Voorbeeld"/>
          <p:cNvSpPr txBox="1"/>
          <p:nvPr/>
        </p:nvSpPr>
        <p:spPr>
          <a:xfrm>
            <a:off x="5119237" y="2633031"/>
            <a:ext cx="1376910" cy="43667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vl1pPr>
          </a:lstStyle>
          <a:p>
            <a:pPr/>
            <a:r>
              <a:t>Voorbeeld</a:t>
            </a:r>
          </a:p>
        </p:txBody>
      </p:sp>
      <p:sp>
        <p:nvSpPr>
          <p:cNvPr id="172" name="jij          en          ik"/>
          <p:cNvSpPr txBox="1"/>
          <p:nvPr/>
        </p:nvSpPr>
        <p:spPr>
          <a:xfrm>
            <a:off x="7850444" y="2633031"/>
            <a:ext cx="2524833" cy="4366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2200"/>
            </a:lvl1pPr>
          </a:lstStyle>
          <a:p>
            <a:pPr/>
            <a:r>
              <a:t>jij          en          ik</a:t>
            </a:r>
          </a:p>
        </p:txBody>
      </p:sp>
      <p:sp>
        <p:nvSpPr>
          <p:cNvPr id="173" name="Jezus wordt vlees zoals u en ik  en omhult zich met de sterfelijke natuur van de mensheid.…"/>
          <p:cNvSpPr txBox="1"/>
          <p:nvPr/>
        </p:nvSpPr>
        <p:spPr>
          <a:xfrm>
            <a:off x="204740" y="6779999"/>
            <a:ext cx="11461862" cy="15773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3200">
                <a:solidFill>
                  <a:srgbClr val="011993"/>
                </a:solidFill>
                <a:latin typeface="Optima"/>
                <a:ea typeface="Optima"/>
                <a:cs typeface="Optima"/>
                <a:sym typeface="Optima"/>
              </a:defRPr>
            </a:pPr>
            <a:r>
              <a:t>Jezus wordt vlees zoals u en ik </a:t>
            </a:r>
            <a:br/>
            <a:r>
              <a:t>en omhult zich met de sterfelijke natuur van de mensheid.</a:t>
            </a:r>
          </a:p>
          <a:p>
            <a:pPr algn="l">
              <a:defRPr sz="3200">
                <a:solidFill>
                  <a:srgbClr val="011993"/>
                </a:solidFill>
                <a:latin typeface="Optima"/>
                <a:ea typeface="Optima"/>
                <a:cs typeface="Optima"/>
                <a:sym typeface="Optima"/>
              </a:defRPr>
            </a:pPr>
            <a:r>
              <a:t>Hij wordt partner in onze sterfelijkheid</a:t>
            </a:r>
          </a:p>
        </p:txBody>
      </p:sp>
      <p:sp>
        <p:nvSpPr>
          <p:cNvPr id="174" name="Ovaal"/>
          <p:cNvSpPr/>
          <p:nvPr/>
        </p:nvSpPr>
        <p:spPr>
          <a:xfrm>
            <a:off x="5053517" y="2075399"/>
            <a:ext cx="1508351" cy="1551943"/>
          </a:xfrm>
          <a:prstGeom prst="ellipse">
            <a:avLst/>
          </a:prstGeom>
          <a:ln w="25400">
            <a:solidFill>
              <a:srgbClr val="FF2600"/>
            </a:solidFill>
          </a:ln>
        </p:spPr>
        <p:txBody>
          <a:bodyPr lIns="50800" tIns="50800" rIns="50800" bIns="50800" anchor="ctr"/>
          <a:lstStyle/>
          <a:p>
            <a:pPr/>
          </a:p>
        </p:txBody>
      </p:sp>
      <p:sp>
        <p:nvSpPr>
          <p:cNvPr id="175" name="Ovaal"/>
          <p:cNvSpPr/>
          <p:nvPr/>
        </p:nvSpPr>
        <p:spPr>
          <a:xfrm>
            <a:off x="9505490" y="2075399"/>
            <a:ext cx="1508351" cy="1551943"/>
          </a:xfrm>
          <a:prstGeom prst="ellipse">
            <a:avLst/>
          </a:prstGeom>
          <a:ln w="25400">
            <a:solidFill>
              <a:srgbClr val="009051"/>
            </a:solidFill>
          </a:ln>
        </p:spPr>
        <p:txBody>
          <a:bodyPr lIns="50800" tIns="50800" rIns="50800" bIns="50800" anchor="ctr"/>
          <a:lstStyle/>
          <a:p>
            <a:pPr/>
          </a:p>
        </p:txBody>
      </p:sp>
      <p:sp>
        <p:nvSpPr>
          <p:cNvPr id="176" name="Ovaal"/>
          <p:cNvSpPr/>
          <p:nvPr/>
        </p:nvSpPr>
        <p:spPr>
          <a:xfrm>
            <a:off x="7279504" y="2075399"/>
            <a:ext cx="1508350" cy="1551943"/>
          </a:xfrm>
          <a:prstGeom prst="ellipse">
            <a:avLst/>
          </a:prstGeom>
          <a:ln w="25400">
            <a:solidFill>
              <a:srgbClr val="011993"/>
            </a:solidFill>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78" name="Afbeelding 6" descr="Afbeelding 6"/>
          <p:cNvPicPr>
            <a:picLocks noChangeAspect="1"/>
          </p:cNvPicPr>
          <p:nvPr/>
        </p:nvPicPr>
        <p:blipFill>
          <a:blip r:embed="rId2">
            <a:alphaModFix amt="31395"/>
            <a:extLst/>
          </a:blip>
          <a:stretch>
            <a:fillRect/>
          </a:stretch>
        </p:blipFill>
        <p:spPr>
          <a:xfrm flipH="1">
            <a:off x="297076" y="250346"/>
            <a:ext cx="12410648" cy="9252909"/>
          </a:xfrm>
          <a:prstGeom prst="rect">
            <a:avLst/>
          </a:prstGeom>
          <a:ln w="12700">
            <a:miter lim="400000"/>
          </a:ln>
        </p:spPr>
      </p:pic>
      <p:sp>
        <p:nvSpPr>
          <p:cNvPr id="179" name="1 Petr 1:3…"/>
          <p:cNvSpPr txBox="1"/>
          <p:nvPr/>
        </p:nvSpPr>
        <p:spPr>
          <a:xfrm>
            <a:off x="235684" y="2671215"/>
            <a:ext cx="11784730" cy="25679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sz="3200">
                <a:solidFill>
                  <a:srgbClr val="011993"/>
                </a:solidFill>
                <a:latin typeface="Optima"/>
                <a:ea typeface="Optima"/>
                <a:cs typeface="Optima"/>
                <a:sym typeface="Optima"/>
              </a:defRPr>
            </a:pPr>
            <a:r>
              <a:t>1 Petr 1:3 </a:t>
            </a:r>
            <a:endParaRPr baseline="-5998" sz="1000"/>
          </a:p>
          <a:p>
            <a:pPr algn="l" defTabSz="355600">
              <a:defRPr sz="3200">
                <a:solidFill>
                  <a:srgbClr val="011993"/>
                </a:solidFill>
                <a:latin typeface="Optima"/>
                <a:ea typeface="Optima"/>
                <a:cs typeface="Optima"/>
                <a:sym typeface="Optima"/>
              </a:defRPr>
            </a:pPr>
            <a:r>
              <a:t>Geprezen zij de God en Vader van onze Heer Jezus Christus: </a:t>
            </a:r>
            <a:br/>
            <a:r>
              <a:t>in zijn grote barmhartigheid heeft Hij ons door de opstanding van Jezus Christus </a:t>
            </a:r>
            <a:r>
              <a:rPr b="1"/>
              <a:t>uit de dood opnieuw geboren doen worden</a:t>
            </a:r>
            <a:r>
              <a:t> </a:t>
            </a:r>
            <a:br/>
            <a:r>
              <a:t>en ons zo levende hoop gegeven. </a:t>
            </a:r>
          </a:p>
        </p:txBody>
      </p:sp>
      <p:sp>
        <p:nvSpPr>
          <p:cNvPr id="180" name="Christus in U oftewel Het verhaal van God en Mens  in vogelvlucht"/>
          <p:cNvSpPr txBox="1"/>
          <p:nvPr/>
        </p:nvSpPr>
        <p:spPr>
          <a:xfrm>
            <a:off x="243868" y="230287"/>
            <a:ext cx="8918068" cy="73597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355600">
              <a:defRPr b="1" sz="4200">
                <a:solidFill>
                  <a:srgbClr val="011580"/>
                </a:solidFill>
                <a:latin typeface="Optima"/>
                <a:ea typeface="Optima"/>
                <a:cs typeface="Optima"/>
                <a:sym typeface="Optima"/>
              </a:defRPr>
            </a:lvl1pPr>
          </a:lstStyle>
          <a:p>
            <a:pPr/>
            <a:r>
              <a:t>Gods plan met jou en met “de mens”.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82" name="Afbeelding 6" descr="Afbeelding 6"/>
          <p:cNvPicPr>
            <a:picLocks noChangeAspect="1"/>
          </p:cNvPicPr>
          <p:nvPr/>
        </p:nvPicPr>
        <p:blipFill>
          <a:blip r:embed="rId2">
            <a:alphaModFix amt="31395"/>
            <a:extLst/>
          </a:blip>
          <a:stretch>
            <a:fillRect/>
          </a:stretch>
        </p:blipFill>
        <p:spPr>
          <a:xfrm flipH="1">
            <a:off x="297076" y="250346"/>
            <a:ext cx="12410648" cy="9252909"/>
          </a:xfrm>
          <a:prstGeom prst="rect">
            <a:avLst/>
          </a:prstGeom>
          <a:ln w="12700">
            <a:miter lim="400000"/>
          </a:ln>
        </p:spPr>
      </p:pic>
      <p:sp>
        <p:nvSpPr>
          <p:cNvPr id="183" name="Laat hen allen één zijn, Vader. Zoals U in Mij bent en Ik in U, laat hen zo ook in Ons zijn, opdat de wereld gelooft dat U Mij hebt gezonden. 2 Joh 17:21…"/>
          <p:cNvSpPr txBox="1"/>
          <p:nvPr/>
        </p:nvSpPr>
        <p:spPr>
          <a:xfrm>
            <a:off x="338795" y="4383558"/>
            <a:ext cx="9648109" cy="405384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sz="3200">
                <a:solidFill>
                  <a:srgbClr val="011993"/>
                </a:solidFill>
                <a:latin typeface="Optima"/>
                <a:ea typeface="Optima"/>
                <a:cs typeface="Optima"/>
                <a:sym typeface="Optima"/>
              </a:defRPr>
            </a:pPr>
            <a:r>
              <a:t>Laat hen allen één zijn, Vader. Zoals U in Mij bent en Ik in U, laat hen zo ook in Ons zijn, opdat de wereld gelooft dat U Mij hebt gezonden. </a:t>
            </a:r>
            <a:r>
              <a:rPr baseline="-5998" sz="1000"/>
              <a:t>2</a:t>
            </a:r>
            <a:br>
              <a:rPr baseline="-5998" sz="1000"/>
            </a:br>
            <a:r>
              <a:t>Joh 17:21</a:t>
            </a:r>
          </a:p>
          <a:p>
            <a:pPr algn="l" defTabSz="355600">
              <a:defRPr sz="3200">
                <a:solidFill>
                  <a:srgbClr val="011993"/>
                </a:solidFill>
                <a:latin typeface="Optima"/>
                <a:ea typeface="Optima"/>
                <a:cs typeface="Optima"/>
                <a:sym typeface="Optima"/>
              </a:defRPr>
            </a:pPr>
            <a:br/>
            <a:r>
              <a:rPr baseline="-5998" sz="1000"/>
              <a:t>19</a:t>
            </a:r>
            <a:r>
              <a:t>Kinderen, zolang Christus geen gestalte in u krijgt, doorsta ik telkens weer barensweeën om u.</a:t>
            </a:r>
            <a:br/>
            <a:r>
              <a:t>Gal 4:19</a:t>
            </a:r>
          </a:p>
        </p:txBody>
      </p:sp>
      <p:sp>
        <p:nvSpPr>
          <p:cNvPr id="184" name="Christus in U oftewel Het verhaal van God en Mens  in vogelvlucht"/>
          <p:cNvSpPr txBox="1"/>
          <p:nvPr/>
        </p:nvSpPr>
        <p:spPr>
          <a:xfrm>
            <a:off x="243868" y="230287"/>
            <a:ext cx="8918068" cy="73597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355600">
              <a:defRPr b="1" sz="4200">
                <a:solidFill>
                  <a:srgbClr val="011580"/>
                </a:solidFill>
                <a:latin typeface="Optima"/>
                <a:ea typeface="Optima"/>
                <a:cs typeface="Optima"/>
                <a:sym typeface="Optima"/>
              </a:defRPr>
            </a:lvl1pPr>
          </a:lstStyle>
          <a:p>
            <a:pPr/>
            <a:r>
              <a:t>Gods plan met jou en met “de mens”.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86" name="Afbeelding 6" descr="Afbeelding 6"/>
          <p:cNvPicPr>
            <a:picLocks noChangeAspect="1"/>
          </p:cNvPicPr>
          <p:nvPr/>
        </p:nvPicPr>
        <p:blipFill>
          <a:blip r:embed="rId2">
            <a:alphaModFix amt="31395"/>
            <a:extLst/>
          </a:blip>
          <a:stretch>
            <a:fillRect/>
          </a:stretch>
        </p:blipFill>
        <p:spPr>
          <a:xfrm flipH="1">
            <a:off x="297076" y="250346"/>
            <a:ext cx="12410648" cy="9252909"/>
          </a:xfrm>
          <a:prstGeom prst="rect">
            <a:avLst/>
          </a:prstGeom>
          <a:ln w="12700">
            <a:miter lim="400000"/>
          </a:ln>
        </p:spPr>
      </p:pic>
      <p:sp>
        <p:nvSpPr>
          <p:cNvPr id="187" name="Laat hen allen één zijn, Vader. Zoals U in Mij bent en Ik in U, laat hen zo ook in Ons zijn, opdat de wereld gelooft dat U Mij hebt gezonden. 2 Joh 17:21…"/>
          <p:cNvSpPr txBox="1"/>
          <p:nvPr/>
        </p:nvSpPr>
        <p:spPr>
          <a:xfrm>
            <a:off x="338795" y="3916799"/>
            <a:ext cx="9648109" cy="45491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sz="3200">
                <a:solidFill>
                  <a:srgbClr val="000000"/>
                </a:solidFill>
                <a:latin typeface="Optima"/>
                <a:ea typeface="Optima"/>
                <a:cs typeface="Optima"/>
                <a:sym typeface="Optima"/>
              </a:defRPr>
            </a:pPr>
            <a:r>
              <a:t>Ik ga heen…</a:t>
            </a:r>
          </a:p>
          <a:p>
            <a:pPr algn="l" defTabSz="355600">
              <a:defRPr sz="3200">
                <a:solidFill>
                  <a:srgbClr val="000000"/>
                </a:solidFill>
                <a:latin typeface="Optima"/>
                <a:ea typeface="Optima"/>
                <a:cs typeface="Optima"/>
                <a:sym typeface="Optima"/>
              </a:defRPr>
            </a:pPr>
            <a:r>
              <a:t>Waarnaar toe?</a:t>
            </a:r>
            <a:br/>
          </a:p>
          <a:p>
            <a:pPr algn="l" defTabSz="355600">
              <a:defRPr sz="3200">
                <a:solidFill>
                  <a:srgbClr val="000000"/>
                </a:solidFill>
                <a:latin typeface="Optima"/>
                <a:ea typeface="Optima"/>
                <a:cs typeface="Optima"/>
                <a:sym typeface="Optima"/>
              </a:defRPr>
            </a:pPr>
            <a:r>
              <a:t>En wij dan?</a:t>
            </a:r>
            <a:br/>
            <a:r>
              <a:t>Wachten, </a:t>
            </a:r>
            <a:br/>
            <a:br/>
            <a:r>
              <a:t>waarop?</a:t>
            </a:r>
            <a:br/>
            <a:r>
              <a:t>De belofte van de Vader.</a:t>
            </a:r>
            <a:br/>
            <a:r>
              <a:t>Wat is dat?</a:t>
            </a:r>
          </a:p>
        </p:txBody>
      </p:sp>
      <p:sp>
        <p:nvSpPr>
          <p:cNvPr id="188" name="Christus in U oftewel Het verhaal van God en Mens  in vogelvlucht"/>
          <p:cNvSpPr txBox="1"/>
          <p:nvPr/>
        </p:nvSpPr>
        <p:spPr>
          <a:xfrm>
            <a:off x="243868" y="230287"/>
            <a:ext cx="8918068" cy="73597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355600">
              <a:defRPr b="1" sz="4200">
                <a:solidFill>
                  <a:srgbClr val="011580"/>
                </a:solidFill>
                <a:latin typeface="Optima"/>
                <a:ea typeface="Optima"/>
                <a:cs typeface="Optima"/>
                <a:sym typeface="Optima"/>
              </a:defRPr>
            </a:lvl1pPr>
          </a:lstStyle>
          <a:p>
            <a:pPr/>
            <a:r>
              <a:t>Gods plan met jou en met “de mens”.</a:t>
            </a:r>
          </a:p>
        </p:txBody>
      </p:sp>
      <p:sp>
        <p:nvSpPr>
          <p:cNvPr id="189" name="“IK” - - - - - - ΙΝ JOU - - - - - - IN JOU…"/>
          <p:cNvSpPr txBox="1"/>
          <p:nvPr/>
        </p:nvSpPr>
        <p:spPr>
          <a:xfrm>
            <a:off x="5652813" y="2528527"/>
            <a:ext cx="5978809" cy="19345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400"/>
            </a:pPr>
            <a:r>
              <a:t>“IK” - - - - - - ΙΝ JOU - - - - - - IN JOU</a:t>
            </a:r>
            <a:br/>
          </a:p>
          <a:p>
            <a:pPr algn="l">
              <a:defRPr sz="2400"/>
            </a:pPr>
            <a:r>
              <a:t>Jezus - - - - - in JOU - - - - - - in JOU</a:t>
            </a:r>
            <a:br/>
            <a:br/>
            <a:r>
              <a:t>Christus - - -  in U - - - - - - - - en in U!</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1" name="Afbeelding 6" descr="Afbeelding 6"/>
          <p:cNvPicPr>
            <a:picLocks noChangeAspect="1"/>
          </p:cNvPicPr>
          <p:nvPr/>
        </p:nvPicPr>
        <p:blipFill>
          <a:blip r:embed="rId2">
            <a:alphaModFix amt="30756"/>
            <a:extLst/>
          </a:blip>
          <a:stretch>
            <a:fillRect/>
          </a:stretch>
        </p:blipFill>
        <p:spPr>
          <a:xfrm flipH="1">
            <a:off x="297076" y="250346"/>
            <a:ext cx="12410648" cy="9252909"/>
          </a:xfrm>
          <a:prstGeom prst="rect">
            <a:avLst/>
          </a:prstGeom>
          <a:ln w="12700">
            <a:miter lim="400000"/>
          </a:ln>
        </p:spPr>
      </p:pic>
      <p:sp>
        <p:nvSpPr>
          <p:cNvPr id="192" name="Aan jullie liefde voor elkaar zal iedereen zien dat jullie mijn leerlingen zijn.’…"/>
          <p:cNvSpPr txBox="1"/>
          <p:nvPr/>
        </p:nvSpPr>
        <p:spPr>
          <a:xfrm>
            <a:off x="544048" y="3345178"/>
            <a:ext cx="12126047" cy="30632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sz="3200">
                <a:solidFill>
                  <a:srgbClr val="011993"/>
                </a:solidFill>
                <a:latin typeface="Optima"/>
                <a:ea typeface="Optima"/>
                <a:cs typeface="Optima"/>
                <a:sym typeface="Optima"/>
              </a:defRPr>
            </a:pPr>
            <a:r>
              <a:t>Aan hen (aan u, jou en mij), de heiligen, </a:t>
            </a:r>
            <a:br/>
            <a:r>
              <a:t>heeft God bekend willen maken hoe luisterrijk dit geheim is </a:t>
            </a:r>
            <a:r>
              <a:rPr b="1"/>
              <a:t>voor alle volken:</a:t>
            </a:r>
            <a:r>
              <a:t> </a:t>
            </a:r>
            <a:r>
              <a:rPr b="1" u="sng"/>
              <a:t>Christus is in u</a:t>
            </a:r>
            <a:r>
              <a:t>, </a:t>
            </a:r>
            <a:br/>
            <a:r>
              <a:t>Hij is uw hoop op goddelijke luister.     </a:t>
            </a:r>
            <a:br/>
            <a:br/>
            <a:r>
              <a:t>Kolossenzen 1:27</a:t>
            </a:r>
          </a:p>
        </p:txBody>
      </p:sp>
      <p:sp>
        <p:nvSpPr>
          <p:cNvPr id="193" name="Christus in U oftewel Het verhaal van God en Mens  in vogelvlucht"/>
          <p:cNvSpPr txBox="1"/>
          <p:nvPr/>
        </p:nvSpPr>
        <p:spPr>
          <a:xfrm>
            <a:off x="243868" y="230287"/>
            <a:ext cx="8918068" cy="73597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355600">
              <a:defRPr b="1" sz="4200">
                <a:solidFill>
                  <a:srgbClr val="011580"/>
                </a:solidFill>
                <a:latin typeface="Optima"/>
                <a:ea typeface="Optima"/>
                <a:cs typeface="Optima"/>
                <a:sym typeface="Optima"/>
              </a:defRPr>
            </a:lvl1pPr>
          </a:lstStyle>
          <a:p>
            <a:pPr/>
            <a:r>
              <a:t>Gods plan met jou en met “de mens”.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173393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173393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173393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173393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