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6" r:id="rId9"/>
    <p:sldId id="268" r:id="rId10"/>
    <p:sldId id="269" r:id="rId11"/>
    <p:sldId id="270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15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21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34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99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94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9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67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18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19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95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46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9A90E39-B7F1-42E8-AC56-21CE4807FA1D}" type="datetimeFigureOut">
              <a:rPr lang="nl-NL" smtClean="0"/>
              <a:t>9-4-2022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17559FF-84A4-49AA-92FE-6ED5E680B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6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B3AFA-1F1F-40F2-9CCB-7061A831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8615" y="1067403"/>
            <a:ext cx="5098114" cy="4723194"/>
          </a:xfrm>
        </p:spPr>
        <p:txBody>
          <a:bodyPr anchor="ctr">
            <a:normAutofit/>
          </a:bodyPr>
          <a:lstStyle/>
          <a:p>
            <a:endParaRPr lang="nl-NL" sz="6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10BD62-C706-4270-A90C-74F4E5F90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784" y="1067403"/>
            <a:ext cx="3193775" cy="4723194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Zondag 10 april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7296A-40C0-420B-9EA8-4A91F4AA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2286"/>
          </a:xfrm>
          <a:solidFill>
            <a:srgbClr val="4C5967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Duif – Heilige Geest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E6B5965-A564-4E96-81BA-C7C2294D78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11" y="2495271"/>
            <a:ext cx="2804403" cy="2773920"/>
          </a:xfr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13B93283-7BE3-4818-BC28-9F6D74A05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3" y="2672750"/>
            <a:ext cx="4662487" cy="2418963"/>
          </a:xfrm>
        </p:spPr>
      </p:pic>
    </p:spTree>
    <p:extLst>
      <p:ext uri="{BB962C8B-B14F-4D97-AF65-F5344CB8AC3E}">
        <p14:creationId xmlns:p14="http://schemas.microsoft.com/office/powerpoint/2010/main" val="354668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7296A-40C0-420B-9EA8-4A91F4AA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2286"/>
          </a:xfrm>
          <a:solidFill>
            <a:srgbClr val="4C5967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Kroon – autoriteit om er op uit te gaan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62EFF75-8C24-4C74-8B84-B0945FEA3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90" y="2476219"/>
            <a:ext cx="2819644" cy="2812024"/>
          </a:xfrm>
        </p:spPr>
      </p:pic>
      <p:pic>
        <p:nvPicPr>
          <p:cNvPr id="11" name="Tijdelijke aanduiding voor inhoud 10" descr="Afbeelding met pijl&#10;&#10;Automatisch gegenereerde beschrijving">
            <a:extLst>
              <a:ext uri="{FF2B5EF4-FFF2-40B4-BE49-F238E27FC236}">
                <a16:creationId xmlns:a16="http://schemas.microsoft.com/office/drawing/2014/main" id="{1AD2AD40-25D3-471C-A0AC-99A1C83CC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47" y="1998663"/>
            <a:ext cx="4090719" cy="3767137"/>
          </a:xfrm>
        </p:spPr>
      </p:pic>
    </p:spTree>
    <p:extLst>
      <p:ext uri="{BB962C8B-B14F-4D97-AF65-F5344CB8AC3E}">
        <p14:creationId xmlns:p14="http://schemas.microsoft.com/office/powerpoint/2010/main" val="403669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63569-491F-4ECC-A0C5-A991241E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88628E-1F59-4797-AD65-2120C8335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C81E34-E940-4534-898C-194FB39177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4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4C2323-BEB2-4061-8888-EEC1AD4B1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34466"/>
            <a:ext cx="10905066" cy="49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3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B3AFA-1F1F-40F2-9CCB-7061A831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8614" y="1067403"/>
            <a:ext cx="6893385" cy="4723194"/>
          </a:xfrm>
        </p:spPr>
        <p:txBody>
          <a:bodyPr anchor="ctr">
            <a:normAutofit/>
          </a:bodyPr>
          <a:lstStyle/>
          <a:p>
            <a:r>
              <a:rPr lang="nl-NL" sz="6000" dirty="0"/>
              <a:t>Je mag het van God verwachten!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10BD62-C706-4270-A90C-74F4E5F90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784" y="1067403"/>
            <a:ext cx="3193775" cy="4723194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Zondag 10 april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32D3E947-7764-47AA-9466-A255A6A4E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b="191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37CEDBC-64D5-4A10-9061-38CE8AFB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Joël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A29C4BC-4C92-9992-20F9-D94A206D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4206876"/>
            <a:ext cx="9228201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tx1"/>
                </a:solidFill>
                <a:latin typeface="+mj-lt"/>
              </a:rPr>
              <a:t>Hoofdstukken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1&amp;2 (en 3…)</a:t>
            </a:r>
          </a:p>
        </p:txBody>
      </p:sp>
    </p:spTree>
    <p:extLst>
      <p:ext uri="{BB962C8B-B14F-4D97-AF65-F5344CB8AC3E}">
        <p14:creationId xmlns:p14="http://schemas.microsoft.com/office/powerpoint/2010/main" val="244133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771FF3-B779-4543-9250-D6AB164D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996624"/>
            <a:ext cx="3060931" cy="4879788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F"/>
                </a:solidFill>
              </a:rPr>
              <a:t>Joël 2:28 (3:1)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DD8E0-23A5-47FF-9A16-905861687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47" y="996625"/>
            <a:ext cx="6727834" cy="4864751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HSV</a:t>
            </a:r>
          </a:p>
          <a:p>
            <a:r>
              <a:rPr lang="nl-NL">
                <a:solidFill>
                  <a:schemeClr val="tx1"/>
                </a:solidFill>
              </a:rPr>
              <a:t>Daarna zal het geschieden dat Ik Mijn Geest zal uitstorten op alle vlees: uw zonen en uw dochters zullen profeteren, uw ouderen zullen dromen dromen, uw jongemannen zullen visioenen zien.</a:t>
            </a:r>
          </a:p>
          <a:p>
            <a:endParaRPr lang="nl-NL">
              <a:solidFill>
                <a:schemeClr val="tx1"/>
              </a:solidFill>
            </a:endParaRPr>
          </a:p>
          <a:p>
            <a:r>
              <a:rPr lang="nl-NL">
                <a:solidFill>
                  <a:schemeClr val="tx1"/>
                </a:solidFill>
              </a:rPr>
              <a:t>Het Boek</a:t>
            </a:r>
          </a:p>
          <a:p>
            <a:r>
              <a:rPr lang="nl-NL">
                <a:solidFill>
                  <a:schemeClr val="tx1"/>
                </a:solidFill>
              </a:rPr>
              <a:t>En daarna zal Ik mijn Geest over alle mensen uitstorten. Uw zonen en dochters zullen Gods woorden spreken. Oudere mannen zullen betekenisvolle dromen hebben en uw jonge mannen zullen visioenen zien.</a:t>
            </a:r>
          </a:p>
          <a:p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4C2323-BEB2-4061-8888-EEC1AD4B1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34466"/>
            <a:ext cx="10905066" cy="49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7296A-40C0-420B-9EA8-4A91F4AA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2286"/>
          </a:xfrm>
          <a:solidFill>
            <a:srgbClr val="4C5967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Kruis – Jezus de Redder</a:t>
            </a:r>
          </a:p>
        </p:txBody>
      </p:sp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A307D6-15A0-4BD0-8A88-A049EA35B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0" y="2487650"/>
            <a:ext cx="2812024" cy="2789162"/>
          </a:xfr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26DC5B58-7A3F-42B9-AE14-E32B87A59B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97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7296A-40C0-420B-9EA8-4A91F4AA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2286"/>
          </a:xfrm>
          <a:solidFill>
            <a:srgbClr val="4C5967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Kruis – Jezus de Redder</a:t>
            </a:r>
          </a:p>
        </p:txBody>
      </p:sp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A307D6-15A0-4BD0-8A88-A049EA35B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0" y="2487650"/>
            <a:ext cx="2812024" cy="2789162"/>
          </a:xfr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F43FA2D-1575-4206-AF3A-338E23098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85" y="1998663"/>
            <a:ext cx="2826042" cy="3767137"/>
          </a:xfrm>
        </p:spPr>
      </p:pic>
    </p:spTree>
    <p:extLst>
      <p:ext uri="{BB962C8B-B14F-4D97-AF65-F5344CB8AC3E}">
        <p14:creationId xmlns:p14="http://schemas.microsoft.com/office/powerpoint/2010/main" val="236338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7296A-40C0-420B-9EA8-4A91F4AA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2286"/>
          </a:xfrm>
          <a:solidFill>
            <a:srgbClr val="4C5967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Beker – Jezus de geneesheer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28F61C8C-D45A-4E96-8A0A-DF07F434D2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90" y="2457168"/>
            <a:ext cx="2819644" cy="2850127"/>
          </a:xfr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C3A54B-65B3-4A39-8F03-A7B35F4F4A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33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7296A-40C0-420B-9EA8-4A91F4AA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2286"/>
          </a:xfrm>
          <a:solidFill>
            <a:srgbClr val="4C5967"/>
          </a:solidFill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Beker – Jezus de geneesheer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28F61C8C-D45A-4E96-8A0A-DF07F434D2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90" y="2457168"/>
            <a:ext cx="2819644" cy="2850127"/>
          </a:xfrm>
        </p:spPr>
      </p:pic>
      <p:pic>
        <p:nvPicPr>
          <p:cNvPr id="4" name="Tijdelijke aanduiding voor inhoud 3" descr="Afbeelding met lucht, buiten, zonsondergang&#10;&#10;Automatisch gegenereerde beschrijving">
            <a:extLst>
              <a:ext uri="{FF2B5EF4-FFF2-40B4-BE49-F238E27FC236}">
                <a16:creationId xmlns:a16="http://schemas.microsoft.com/office/drawing/2014/main" id="{2944C924-E309-4685-AF43-2E2C1B4A5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3" y="2322923"/>
            <a:ext cx="4662487" cy="3118617"/>
          </a:xfrm>
        </p:spPr>
      </p:pic>
    </p:spTree>
    <p:extLst>
      <p:ext uri="{BB962C8B-B14F-4D97-AF65-F5344CB8AC3E}">
        <p14:creationId xmlns:p14="http://schemas.microsoft.com/office/powerpoint/2010/main" val="357076922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172</TotalTime>
  <Words>129</Words>
  <Application>Microsoft Office PowerPoint</Application>
  <PresentationFormat>Breedbeeld</PresentationFormat>
  <Paragraphs>17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 Light</vt:lpstr>
      <vt:lpstr>Metropolitan</vt:lpstr>
      <vt:lpstr>PowerPoint-presentatie</vt:lpstr>
      <vt:lpstr>Je mag het van God verwachten!</vt:lpstr>
      <vt:lpstr>Joël</vt:lpstr>
      <vt:lpstr>Joël 2:28 (3:1)</vt:lpstr>
      <vt:lpstr>PowerPoint-presentatie</vt:lpstr>
      <vt:lpstr>Kruis – Jezus de Redder</vt:lpstr>
      <vt:lpstr>Kruis – Jezus de Redder</vt:lpstr>
      <vt:lpstr>Beker – Jezus de geneesheer</vt:lpstr>
      <vt:lpstr>Beker – Jezus de geneesheer</vt:lpstr>
      <vt:lpstr>Duif – Heilige Geest</vt:lpstr>
      <vt:lpstr>Kroon – autoriteit om er op uit te gaan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Marjon Dijkman</dc:creator>
  <cp:lastModifiedBy>Marjon Dijkman</cp:lastModifiedBy>
  <cp:revision>3</cp:revision>
  <dcterms:created xsi:type="dcterms:W3CDTF">2022-04-09T17:44:31Z</dcterms:created>
  <dcterms:modified xsi:type="dcterms:W3CDTF">2022-04-09T20:36:54Z</dcterms:modified>
</cp:coreProperties>
</file>