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sldIdLst>
    <p:sldId id="258" r:id="rId2"/>
    <p:sldId id="256" r:id="rId3"/>
    <p:sldId id="259" r:id="rId4"/>
    <p:sldId id="260" r:id="rId5"/>
    <p:sldId id="262" r:id="rId6"/>
    <p:sldId id="264" r:id="rId7"/>
    <p:sldId id="265" r:id="rId8"/>
    <p:sldId id="267" r:id="rId9"/>
    <p:sldId id="266" r:id="rId10"/>
    <p:sldId id="261" r:id="rId11"/>
    <p:sldId id="270" r:id="rId12"/>
    <p:sldId id="271" r:id="rId13"/>
    <p:sldId id="268" r:id="rId14"/>
    <p:sldId id="272" r:id="rId15"/>
    <p:sldId id="274"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C6754"/>
    <a:srgbClr val="684F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98" d="100"/>
          <a:sy n="98" d="100"/>
        </p:scale>
        <p:origin x="108"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36E9A-8E96-CD8C-7598-F87632CD81CF}"/>
              </a:ext>
            </a:extLst>
          </p:cNvPr>
          <p:cNvSpPr>
            <a:spLocks noGrp="1"/>
          </p:cNvSpPr>
          <p:nvPr>
            <p:ph type="ctrTitle"/>
          </p:nvPr>
        </p:nvSpPr>
        <p:spPr>
          <a:xfrm>
            <a:off x="2301923" y="1122363"/>
            <a:ext cx="7588155" cy="2621154"/>
          </a:xfrm>
        </p:spPr>
        <p:txBody>
          <a:bodyPr anchor="b">
            <a:normAutofit/>
          </a:bodyPr>
          <a:lstStyle>
            <a:lvl1pPr algn="ctr">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BDC76B8-60F6-62D3-9F73-E81662203017}"/>
              </a:ext>
            </a:extLst>
          </p:cNvPr>
          <p:cNvSpPr>
            <a:spLocks noGrp="1"/>
          </p:cNvSpPr>
          <p:nvPr>
            <p:ph type="subTitle" idx="1"/>
          </p:nvPr>
        </p:nvSpPr>
        <p:spPr>
          <a:xfrm>
            <a:off x="2301923" y="3843708"/>
            <a:ext cx="7588155" cy="1414091"/>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AE2DAFA-435E-AAF9-8B67-495E5AFDCD91}"/>
              </a:ext>
            </a:extLst>
          </p:cNvPr>
          <p:cNvSpPr>
            <a:spLocks noGrp="1"/>
          </p:cNvSpPr>
          <p:nvPr>
            <p:ph type="dt" sz="half" idx="10"/>
          </p:nvPr>
        </p:nvSpPr>
        <p:spPr/>
        <p:txBody>
          <a:bodyPr/>
          <a:lstStyle/>
          <a:p>
            <a:fld id="{C128FA71-3A18-48C0-980F-4B68F7F63042}" type="datetime1">
              <a:rPr lang="en-US" smtClean="0"/>
              <a:t>11/23/2024</a:t>
            </a:fld>
            <a:endParaRPr lang="en-US"/>
          </a:p>
        </p:txBody>
      </p:sp>
      <p:sp>
        <p:nvSpPr>
          <p:cNvPr id="5" name="Footer Placeholder 4">
            <a:extLst>
              <a:ext uri="{FF2B5EF4-FFF2-40B4-BE49-F238E27FC236}">
                <a16:creationId xmlns:a16="http://schemas.microsoft.com/office/drawing/2014/main" id="{5B407A58-3351-E479-1A0C-2FF49FA4270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1789E10-2433-2ECB-9C92-571B583A4CF1}"/>
              </a:ext>
            </a:extLst>
          </p:cNvPr>
          <p:cNvSpPr>
            <a:spLocks noGrp="1"/>
          </p:cNvSpPr>
          <p:nvPr>
            <p:ph type="sldNum" sz="quarter" idx="12"/>
          </p:nvPr>
        </p:nvSpPr>
        <p:spPr/>
        <p:txBody>
          <a:bodyPr/>
          <a:lstStyle/>
          <a:p>
            <a:fld id="{CC057153-B650-4DEB-B370-79DDCFDCE934}" type="slidenum">
              <a:rPr lang="en-US" smtClean="0"/>
              <a:t>‹nr.›</a:t>
            </a:fld>
            <a:endParaRPr lang="en-US"/>
          </a:p>
        </p:txBody>
      </p:sp>
    </p:spTree>
    <p:extLst>
      <p:ext uri="{BB962C8B-B14F-4D97-AF65-F5344CB8AC3E}">
        <p14:creationId xmlns:p14="http://schemas.microsoft.com/office/powerpoint/2010/main" val="3656010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E956D-CB73-C986-F100-46487310D11E}"/>
              </a:ext>
            </a:extLst>
          </p:cNvPr>
          <p:cNvSpPr>
            <a:spLocks noGrp="1"/>
          </p:cNvSpPr>
          <p:nvPr>
            <p:ph type="title"/>
          </p:nvPr>
        </p:nvSpPr>
        <p:spPr>
          <a:xfrm>
            <a:off x="612648" y="548640"/>
            <a:ext cx="10515600" cy="1132258"/>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423E6A-A07C-BF0D-EA30-9A8A854E48F1}"/>
              </a:ext>
            </a:extLst>
          </p:cNvPr>
          <p:cNvSpPr>
            <a:spLocks noGrp="1"/>
          </p:cNvSpPr>
          <p:nvPr>
            <p:ph type="body" orient="vert" idx="1"/>
          </p:nvPr>
        </p:nvSpPr>
        <p:spPr>
          <a:xfrm>
            <a:off x="612648" y="1680898"/>
            <a:ext cx="10515600" cy="44960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C9908-8F95-8DFC-72CC-158552B56735}"/>
              </a:ext>
            </a:extLst>
          </p:cNvPr>
          <p:cNvSpPr>
            <a:spLocks noGrp="1"/>
          </p:cNvSpPr>
          <p:nvPr>
            <p:ph type="dt" sz="half" idx="10"/>
          </p:nvPr>
        </p:nvSpPr>
        <p:spPr/>
        <p:txBody>
          <a:bodyPr/>
          <a:lstStyle/>
          <a:p>
            <a:fld id="{7104EDB3-C0E8-45F8-9E1D-1B6C8D1880C0}" type="datetime1">
              <a:rPr lang="en-US" smtClean="0"/>
              <a:t>11/23/2024</a:t>
            </a:fld>
            <a:endParaRPr lang="en-US"/>
          </a:p>
        </p:txBody>
      </p:sp>
      <p:sp>
        <p:nvSpPr>
          <p:cNvPr id="5" name="Footer Placeholder 4">
            <a:extLst>
              <a:ext uri="{FF2B5EF4-FFF2-40B4-BE49-F238E27FC236}">
                <a16:creationId xmlns:a16="http://schemas.microsoft.com/office/drawing/2014/main" id="{2C26C9BE-9060-50CB-2BB7-07307FF89A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4A835B-97D3-BC22-F0B8-4986D4636271}"/>
              </a:ext>
            </a:extLst>
          </p:cNvPr>
          <p:cNvSpPr>
            <a:spLocks noGrp="1"/>
          </p:cNvSpPr>
          <p:nvPr>
            <p:ph type="sldNum" sz="quarter" idx="12"/>
          </p:nvPr>
        </p:nvSpPr>
        <p:spPr/>
        <p:txBody>
          <a:bodyPr/>
          <a:lstStyle/>
          <a:p>
            <a:fld id="{CC057153-B650-4DEB-B370-79DDCFDCE934}" type="slidenum">
              <a:rPr lang="en-US" smtClean="0"/>
              <a:t>‹nr.›</a:t>
            </a:fld>
            <a:endParaRPr lang="en-US"/>
          </a:p>
        </p:txBody>
      </p:sp>
    </p:spTree>
    <p:extLst>
      <p:ext uri="{BB962C8B-B14F-4D97-AF65-F5344CB8AC3E}">
        <p14:creationId xmlns:p14="http://schemas.microsoft.com/office/powerpoint/2010/main" val="1498054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5B0252-346C-F6F4-3642-19F571550D45}"/>
              </a:ext>
            </a:extLst>
          </p:cNvPr>
          <p:cNvSpPr>
            <a:spLocks noGrp="1"/>
          </p:cNvSpPr>
          <p:nvPr>
            <p:ph type="title" orient="vert"/>
          </p:nvPr>
        </p:nvSpPr>
        <p:spPr>
          <a:xfrm>
            <a:off x="9634888" y="578497"/>
            <a:ext cx="2047037" cy="559846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798DA36-7351-9D6A-518B-678AB8A507D3}"/>
              </a:ext>
            </a:extLst>
          </p:cNvPr>
          <p:cNvSpPr>
            <a:spLocks noGrp="1"/>
          </p:cNvSpPr>
          <p:nvPr>
            <p:ph type="body" orient="vert" idx="1"/>
          </p:nvPr>
        </p:nvSpPr>
        <p:spPr>
          <a:xfrm>
            <a:off x="838200" y="578497"/>
            <a:ext cx="8796688" cy="55984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846BDFF-D746-836C-04B8-CA89AD5D1466}"/>
              </a:ext>
            </a:extLst>
          </p:cNvPr>
          <p:cNvSpPr>
            <a:spLocks noGrp="1"/>
          </p:cNvSpPr>
          <p:nvPr>
            <p:ph type="dt" sz="half" idx="10"/>
          </p:nvPr>
        </p:nvSpPr>
        <p:spPr/>
        <p:txBody>
          <a:bodyPr/>
          <a:lstStyle/>
          <a:p>
            <a:fld id="{9CF0EC4B-54ED-4041-B552-9BA760FA3DBA}" type="datetime1">
              <a:rPr lang="en-US" smtClean="0"/>
              <a:t>11/23/2024</a:t>
            </a:fld>
            <a:endParaRPr lang="en-US"/>
          </a:p>
        </p:txBody>
      </p:sp>
      <p:sp>
        <p:nvSpPr>
          <p:cNvPr id="5" name="Footer Placeholder 4">
            <a:extLst>
              <a:ext uri="{FF2B5EF4-FFF2-40B4-BE49-F238E27FC236}">
                <a16:creationId xmlns:a16="http://schemas.microsoft.com/office/drawing/2014/main" id="{919AA929-A9E6-FF9C-0C59-177F892D6A6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16D893-7E81-90DC-4139-7687B39C3AC8}"/>
              </a:ext>
            </a:extLst>
          </p:cNvPr>
          <p:cNvSpPr>
            <a:spLocks noGrp="1"/>
          </p:cNvSpPr>
          <p:nvPr>
            <p:ph type="sldNum" sz="quarter" idx="12"/>
          </p:nvPr>
        </p:nvSpPr>
        <p:spPr/>
        <p:txBody>
          <a:bodyPr/>
          <a:lstStyle/>
          <a:p>
            <a:fld id="{CC057153-B650-4DEB-B370-79DDCFDCE934}" type="slidenum">
              <a:rPr lang="en-US" smtClean="0"/>
              <a:t>‹nr.›</a:t>
            </a:fld>
            <a:endParaRPr lang="en-US"/>
          </a:p>
        </p:txBody>
      </p:sp>
    </p:spTree>
    <p:extLst>
      <p:ext uri="{BB962C8B-B14F-4D97-AF65-F5344CB8AC3E}">
        <p14:creationId xmlns:p14="http://schemas.microsoft.com/office/powerpoint/2010/main" val="2441945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433D9-FD02-59E2-0F81-A0B7201D2D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2DD052-3E45-E789-01F8-33250024EC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9485D1-E172-8F0A-A425-3097B3ABCFB4}"/>
              </a:ext>
            </a:extLst>
          </p:cNvPr>
          <p:cNvSpPr>
            <a:spLocks noGrp="1"/>
          </p:cNvSpPr>
          <p:nvPr>
            <p:ph type="dt" sz="half" idx="10"/>
          </p:nvPr>
        </p:nvSpPr>
        <p:spPr/>
        <p:txBody>
          <a:bodyPr/>
          <a:lstStyle/>
          <a:p>
            <a:fld id="{51C1210E-201E-4473-82AC-2466F5386C38}" type="datetime1">
              <a:rPr lang="en-US" smtClean="0"/>
              <a:t>11/23/2024</a:t>
            </a:fld>
            <a:endParaRPr lang="en-US"/>
          </a:p>
        </p:txBody>
      </p:sp>
      <p:sp>
        <p:nvSpPr>
          <p:cNvPr id="5" name="Footer Placeholder 4">
            <a:extLst>
              <a:ext uri="{FF2B5EF4-FFF2-40B4-BE49-F238E27FC236}">
                <a16:creationId xmlns:a16="http://schemas.microsoft.com/office/drawing/2014/main" id="{B17E6B5E-6174-FD5C-41E8-FFC44C650D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BF72154-F85B-E301-DA57-E314D7315916}"/>
              </a:ext>
            </a:extLst>
          </p:cNvPr>
          <p:cNvSpPr>
            <a:spLocks noGrp="1"/>
          </p:cNvSpPr>
          <p:nvPr>
            <p:ph type="sldNum" sz="quarter" idx="12"/>
          </p:nvPr>
        </p:nvSpPr>
        <p:spPr/>
        <p:txBody>
          <a:bodyPr/>
          <a:lstStyle/>
          <a:p>
            <a:fld id="{CC057153-B650-4DEB-B370-79DDCFDCE934}" type="slidenum">
              <a:rPr lang="en-US" smtClean="0"/>
              <a:t>‹nr.›</a:t>
            </a:fld>
            <a:endParaRPr lang="en-US"/>
          </a:p>
        </p:txBody>
      </p:sp>
    </p:spTree>
    <p:extLst>
      <p:ext uri="{BB962C8B-B14F-4D97-AF65-F5344CB8AC3E}">
        <p14:creationId xmlns:p14="http://schemas.microsoft.com/office/powerpoint/2010/main" val="2889645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06AF-EF87-8489-2C82-DEB90B7EFE0C}"/>
              </a:ext>
            </a:extLst>
          </p:cNvPr>
          <p:cNvSpPr>
            <a:spLocks noGrp="1"/>
          </p:cNvSpPr>
          <p:nvPr>
            <p:ph type="title"/>
          </p:nvPr>
        </p:nvSpPr>
        <p:spPr>
          <a:xfrm>
            <a:off x="603381" y="553616"/>
            <a:ext cx="8273140" cy="4008859"/>
          </a:xfrm>
        </p:spPr>
        <p:txBody>
          <a:bodyPr anchor="t">
            <a:normAutofit/>
          </a:bodyPr>
          <a:lstStyle>
            <a:lvl1pPr>
              <a:defRPr sz="5400" cap="all"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08E5678-CA38-1318-9EA2-5E0A4F9A59BA}"/>
              </a:ext>
            </a:extLst>
          </p:cNvPr>
          <p:cNvSpPr>
            <a:spLocks noGrp="1"/>
          </p:cNvSpPr>
          <p:nvPr>
            <p:ph type="body" idx="1"/>
          </p:nvPr>
        </p:nvSpPr>
        <p:spPr>
          <a:xfrm>
            <a:off x="603380" y="4589463"/>
            <a:ext cx="8273140" cy="138461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E99186-7E5A-60AF-DE69-5C7DA71611AB}"/>
              </a:ext>
            </a:extLst>
          </p:cNvPr>
          <p:cNvSpPr>
            <a:spLocks noGrp="1"/>
          </p:cNvSpPr>
          <p:nvPr>
            <p:ph type="dt" sz="half" idx="10"/>
          </p:nvPr>
        </p:nvSpPr>
        <p:spPr/>
        <p:txBody>
          <a:bodyPr/>
          <a:lstStyle/>
          <a:p>
            <a:fld id="{B01EA198-6CAB-4B8F-B93F-1F9C8C4B6CE7}" type="datetime1">
              <a:rPr lang="en-US" smtClean="0"/>
              <a:t>11/23/2024</a:t>
            </a:fld>
            <a:endParaRPr lang="en-US"/>
          </a:p>
        </p:txBody>
      </p:sp>
      <p:sp>
        <p:nvSpPr>
          <p:cNvPr id="5" name="Footer Placeholder 4">
            <a:extLst>
              <a:ext uri="{FF2B5EF4-FFF2-40B4-BE49-F238E27FC236}">
                <a16:creationId xmlns:a16="http://schemas.microsoft.com/office/drawing/2014/main" id="{82FA13D1-1FBA-E820-323B-77B41F1A66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B39BE85-85F6-4636-C651-D87CC969A49E}"/>
              </a:ext>
            </a:extLst>
          </p:cNvPr>
          <p:cNvSpPr>
            <a:spLocks noGrp="1"/>
          </p:cNvSpPr>
          <p:nvPr>
            <p:ph type="sldNum" sz="quarter" idx="12"/>
          </p:nvPr>
        </p:nvSpPr>
        <p:spPr/>
        <p:txBody>
          <a:bodyPr/>
          <a:lstStyle/>
          <a:p>
            <a:fld id="{CC057153-B650-4DEB-B370-79DDCFDCE934}" type="slidenum">
              <a:rPr lang="en-US" smtClean="0"/>
              <a:t>‹nr.›</a:t>
            </a:fld>
            <a:endParaRPr lang="en-US"/>
          </a:p>
        </p:txBody>
      </p:sp>
    </p:spTree>
    <p:extLst>
      <p:ext uri="{BB962C8B-B14F-4D97-AF65-F5344CB8AC3E}">
        <p14:creationId xmlns:p14="http://schemas.microsoft.com/office/powerpoint/2010/main" val="1902679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3BB49-A328-F121-7F27-DEB7C3CC2B0F}"/>
              </a:ext>
            </a:extLst>
          </p:cNvPr>
          <p:cNvSpPr>
            <a:spLocks noGrp="1"/>
          </p:cNvSpPr>
          <p:nvPr>
            <p:ph type="title"/>
          </p:nvPr>
        </p:nvSpPr>
        <p:spPr>
          <a:xfrm>
            <a:off x="612648" y="548640"/>
            <a:ext cx="10741152" cy="1132258"/>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2E861E-DFBA-B4AA-9356-CDE3D3F57C04}"/>
              </a:ext>
            </a:extLst>
          </p:cNvPr>
          <p:cNvSpPr>
            <a:spLocks noGrp="1"/>
          </p:cNvSpPr>
          <p:nvPr>
            <p:ph sz="half" idx="1"/>
          </p:nvPr>
        </p:nvSpPr>
        <p:spPr>
          <a:xfrm>
            <a:off x="612648"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451D7538-EC5A-3EE7-176F-A58920C507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7D0B7E-1A60-DA52-6965-92412B1C2F9F}"/>
              </a:ext>
            </a:extLst>
          </p:cNvPr>
          <p:cNvSpPr>
            <a:spLocks noGrp="1"/>
          </p:cNvSpPr>
          <p:nvPr>
            <p:ph type="dt" sz="half" idx="10"/>
          </p:nvPr>
        </p:nvSpPr>
        <p:spPr/>
        <p:txBody>
          <a:bodyPr/>
          <a:lstStyle/>
          <a:p>
            <a:fld id="{CA06041F-4525-44D5-AA4F-332294BF1F56}" type="datetime1">
              <a:rPr lang="en-US" smtClean="0"/>
              <a:t>11/23/2024</a:t>
            </a:fld>
            <a:endParaRPr lang="en-US"/>
          </a:p>
        </p:txBody>
      </p:sp>
      <p:sp>
        <p:nvSpPr>
          <p:cNvPr id="6" name="Footer Placeholder 5">
            <a:extLst>
              <a:ext uri="{FF2B5EF4-FFF2-40B4-BE49-F238E27FC236}">
                <a16:creationId xmlns:a16="http://schemas.microsoft.com/office/drawing/2014/main" id="{C2BDD5A2-CE3E-3215-6DAA-F75C0D1229D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1B822F1-284A-1786-FAF2-72129E2FE64D}"/>
              </a:ext>
            </a:extLst>
          </p:cNvPr>
          <p:cNvSpPr>
            <a:spLocks noGrp="1"/>
          </p:cNvSpPr>
          <p:nvPr>
            <p:ph type="sldNum" sz="quarter" idx="12"/>
          </p:nvPr>
        </p:nvSpPr>
        <p:spPr/>
        <p:txBody>
          <a:bodyPr/>
          <a:lstStyle/>
          <a:p>
            <a:fld id="{CC057153-B650-4DEB-B370-79DDCFDCE934}" type="slidenum">
              <a:rPr lang="en-US" smtClean="0"/>
              <a:t>‹nr.›</a:t>
            </a:fld>
            <a:endParaRPr lang="en-US"/>
          </a:p>
        </p:txBody>
      </p:sp>
    </p:spTree>
    <p:extLst>
      <p:ext uri="{BB962C8B-B14F-4D97-AF65-F5344CB8AC3E}">
        <p14:creationId xmlns:p14="http://schemas.microsoft.com/office/powerpoint/2010/main" val="3840709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EE969-634D-6E32-D227-18E9282C6F9E}"/>
              </a:ext>
            </a:extLst>
          </p:cNvPr>
          <p:cNvSpPr>
            <a:spLocks noGrp="1"/>
          </p:cNvSpPr>
          <p:nvPr>
            <p:ph type="title"/>
          </p:nvPr>
        </p:nvSpPr>
        <p:spPr>
          <a:xfrm>
            <a:off x="609600" y="547396"/>
            <a:ext cx="10745788" cy="1143292"/>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D26D4-290A-F0ED-7D62-41EDA6FEC2B9}"/>
              </a:ext>
            </a:extLst>
          </p:cNvPr>
          <p:cNvSpPr>
            <a:spLocks noGrp="1"/>
          </p:cNvSpPr>
          <p:nvPr>
            <p:ph type="body" idx="1"/>
          </p:nvPr>
        </p:nvSpPr>
        <p:spPr>
          <a:xfrm>
            <a:off x="609600" y="1685735"/>
            <a:ext cx="5157787"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DA52B0-7419-A946-4523-6D34BCAD26D1}"/>
              </a:ext>
            </a:extLst>
          </p:cNvPr>
          <p:cNvSpPr>
            <a:spLocks noGrp="1"/>
          </p:cNvSpPr>
          <p:nvPr>
            <p:ph sz="half" idx="2"/>
          </p:nvPr>
        </p:nvSpPr>
        <p:spPr>
          <a:xfrm>
            <a:off x="609600" y="2386894"/>
            <a:ext cx="5157787"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6536620-C4F3-EEC3-DBF1-05196B1CBB55}"/>
              </a:ext>
            </a:extLst>
          </p:cNvPr>
          <p:cNvSpPr>
            <a:spLocks noGrp="1"/>
          </p:cNvSpPr>
          <p:nvPr>
            <p:ph type="body" sz="quarter" idx="3"/>
          </p:nvPr>
        </p:nvSpPr>
        <p:spPr>
          <a:xfrm>
            <a:off x="6172200" y="1685735"/>
            <a:ext cx="5183188"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BAE980-E611-98B5-04E9-DE4584B0E33F}"/>
              </a:ext>
            </a:extLst>
          </p:cNvPr>
          <p:cNvSpPr>
            <a:spLocks noGrp="1"/>
          </p:cNvSpPr>
          <p:nvPr>
            <p:ph sz="quarter" idx="4"/>
          </p:nvPr>
        </p:nvSpPr>
        <p:spPr>
          <a:xfrm>
            <a:off x="6172199" y="2386894"/>
            <a:ext cx="5183189"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3B3581-658A-8487-F9CB-E79F2BFF27E4}"/>
              </a:ext>
            </a:extLst>
          </p:cNvPr>
          <p:cNvSpPr>
            <a:spLocks noGrp="1"/>
          </p:cNvSpPr>
          <p:nvPr>
            <p:ph type="dt" sz="half" idx="10"/>
          </p:nvPr>
        </p:nvSpPr>
        <p:spPr/>
        <p:txBody>
          <a:bodyPr/>
          <a:lstStyle/>
          <a:p>
            <a:fld id="{F9557091-BBDF-4EB9-BA6B-2BB67AC4FC0F}" type="datetime1">
              <a:rPr lang="en-US" smtClean="0"/>
              <a:t>11/23/2024</a:t>
            </a:fld>
            <a:endParaRPr lang="en-US"/>
          </a:p>
        </p:txBody>
      </p:sp>
      <p:sp>
        <p:nvSpPr>
          <p:cNvPr id="8" name="Footer Placeholder 7">
            <a:extLst>
              <a:ext uri="{FF2B5EF4-FFF2-40B4-BE49-F238E27FC236}">
                <a16:creationId xmlns:a16="http://schemas.microsoft.com/office/drawing/2014/main" id="{949D76D8-9033-26CF-BF4C-AECCC685C17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02A06B8-CC1D-542F-D8EB-7625046B91D2}"/>
              </a:ext>
            </a:extLst>
          </p:cNvPr>
          <p:cNvSpPr>
            <a:spLocks noGrp="1"/>
          </p:cNvSpPr>
          <p:nvPr>
            <p:ph type="sldNum" sz="quarter" idx="12"/>
          </p:nvPr>
        </p:nvSpPr>
        <p:spPr/>
        <p:txBody>
          <a:bodyPr/>
          <a:lstStyle/>
          <a:p>
            <a:fld id="{CC057153-B650-4DEB-B370-79DDCFDCE934}" type="slidenum">
              <a:rPr lang="en-US" smtClean="0"/>
              <a:t>‹nr.›</a:t>
            </a:fld>
            <a:endParaRPr lang="en-US"/>
          </a:p>
        </p:txBody>
      </p:sp>
    </p:spTree>
    <p:extLst>
      <p:ext uri="{BB962C8B-B14F-4D97-AF65-F5344CB8AC3E}">
        <p14:creationId xmlns:p14="http://schemas.microsoft.com/office/powerpoint/2010/main" val="300130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9F42-7FF7-F803-C075-BC4968D35E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9E8268-7232-2944-F1BD-399F9419B563}"/>
              </a:ext>
            </a:extLst>
          </p:cNvPr>
          <p:cNvSpPr>
            <a:spLocks noGrp="1"/>
          </p:cNvSpPr>
          <p:nvPr>
            <p:ph type="dt" sz="half" idx="10"/>
          </p:nvPr>
        </p:nvSpPr>
        <p:spPr/>
        <p:txBody>
          <a:bodyPr/>
          <a:lstStyle/>
          <a:p>
            <a:fld id="{2D6B226B-77A6-410C-9796-083F278E0125}" type="datetime1">
              <a:rPr lang="en-US" smtClean="0"/>
              <a:t>11/23/2024</a:t>
            </a:fld>
            <a:endParaRPr lang="en-US"/>
          </a:p>
        </p:txBody>
      </p:sp>
      <p:sp>
        <p:nvSpPr>
          <p:cNvPr id="4" name="Footer Placeholder 3">
            <a:extLst>
              <a:ext uri="{FF2B5EF4-FFF2-40B4-BE49-F238E27FC236}">
                <a16:creationId xmlns:a16="http://schemas.microsoft.com/office/drawing/2014/main" id="{6B968DDD-323F-89A1-84E3-DDBA626D938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8FBDC76-671D-1671-DCE2-D5658BD40E29}"/>
              </a:ext>
            </a:extLst>
          </p:cNvPr>
          <p:cNvSpPr>
            <a:spLocks noGrp="1"/>
          </p:cNvSpPr>
          <p:nvPr>
            <p:ph type="sldNum" sz="quarter" idx="12"/>
          </p:nvPr>
        </p:nvSpPr>
        <p:spPr/>
        <p:txBody>
          <a:bodyPr/>
          <a:lstStyle/>
          <a:p>
            <a:fld id="{CC057153-B650-4DEB-B370-79DDCFDCE934}" type="slidenum">
              <a:rPr lang="en-US" smtClean="0"/>
              <a:t>‹nr.›</a:t>
            </a:fld>
            <a:endParaRPr lang="en-US"/>
          </a:p>
        </p:txBody>
      </p:sp>
    </p:spTree>
    <p:extLst>
      <p:ext uri="{BB962C8B-B14F-4D97-AF65-F5344CB8AC3E}">
        <p14:creationId xmlns:p14="http://schemas.microsoft.com/office/powerpoint/2010/main" val="615139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BC4D82-0182-501C-9231-46767680476E}"/>
              </a:ext>
            </a:extLst>
          </p:cNvPr>
          <p:cNvSpPr>
            <a:spLocks noGrp="1"/>
          </p:cNvSpPr>
          <p:nvPr>
            <p:ph type="dt" sz="half" idx="10"/>
          </p:nvPr>
        </p:nvSpPr>
        <p:spPr/>
        <p:txBody>
          <a:bodyPr/>
          <a:lstStyle/>
          <a:p>
            <a:fld id="{A23A578B-D289-4C40-8593-3D356C49DA58}" type="datetime1">
              <a:rPr lang="en-US" smtClean="0"/>
              <a:t>11/23/2024</a:t>
            </a:fld>
            <a:endParaRPr lang="en-US"/>
          </a:p>
        </p:txBody>
      </p:sp>
      <p:sp>
        <p:nvSpPr>
          <p:cNvPr id="3" name="Footer Placeholder 2">
            <a:extLst>
              <a:ext uri="{FF2B5EF4-FFF2-40B4-BE49-F238E27FC236}">
                <a16:creationId xmlns:a16="http://schemas.microsoft.com/office/drawing/2014/main" id="{10EAA6C9-A7F3-19F1-D17C-A1D83FAF553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4EBB816-1B94-116F-92D4-6043AE9E0C6B}"/>
              </a:ext>
            </a:extLst>
          </p:cNvPr>
          <p:cNvSpPr>
            <a:spLocks noGrp="1"/>
          </p:cNvSpPr>
          <p:nvPr>
            <p:ph type="sldNum" sz="quarter" idx="12"/>
          </p:nvPr>
        </p:nvSpPr>
        <p:spPr/>
        <p:txBody>
          <a:bodyPr/>
          <a:lstStyle/>
          <a:p>
            <a:fld id="{CC057153-B650-4DEB-B370-79DDCFDCE934}" type="slidenum">
              <a:rPr lang="en-US" smtClean="0"/>
              <a:t>‹nr.›</a:t>
            </a:fld>
            <a:endParaRPr lang="en-US"/>
          </a:p>
        </p:txBody>
      </p:sp>
    </p:spTree>
    <p:extLst>
      <p:ext uri="{BB962C8B-B14F-4D97-AF65-F5344CB8AC3E}">
        <p14:creationId xmlns:p14="http://schemas.microsoft.com/office/powerpoint/2010/main" val="1482594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0C37F-77BE-E128-4248-D001C39E79C6}"/>
              </a:ext>
            </a:extLst>
          </p:cNvPr>
          <p:cNvSpPr>
            <a:spLocks noGrp="1"/>
          </p:cNvSpPr>
          <p:nvPr>
            <p:ph type="title"/>
          </p:nvPr>
        </p:nvSpPr>
        <p:spPr>
          <a:xfrm>
            <a:off x="597160" y="553616"/>
            <a:ext cx="3595634" cy="1757505"/>
          </a:xfrm>
        </p:spPr>
        <p:txBody>
          <a:bodyPr anchor="t">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F3B20A8-A604-C977-02C0-083BA8663484}"/>
              </a:ext>
            </a:extLst>
          </p:cNvPr>
          <p:cNvSpPr>
            <a:spLocks noGrp="1"/>
          </p:cNvSpPr>
          <p:nvPr>
            <p:ph idx="1"/>
          </p:nvPr>
        </p:nvSpPr>
        <p:spPr>
          <a:xfrm>
            <a:off x="5134708" y="553616"/>
            <a:ext cx="6279741" cy="54864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C0EEBFB-2026-6A35-33ED-F008376B67A0}"/>
              </a:ext>
            </a:extLst>
          </p:cNvPr>
          <p:cNvSpPr>
            <a:spLocks noGrp="1"/>
          </p:cNvSpPr>
          <p:nvPr>
            <p:ph type="body" sz="half" idx="2"/>
          </p:nvPr>
        </p:nvSpPr>
        <p:spPr>
          <a:xfrm>
            <a:off x="597160" y="2311121"/>
            <a:ext cx="3595634" cy="3728895"/>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F05638-7A56-469A-825A-1DFA600254C8}"/>
              </a:ext>
            </a:extLst>
          </p:cNvPr>
          <p:cNvSpPr>
            <a:spLocks noGrp="1"/>
          </p:cNvSpPr>
          <p:nvPr>
            <p:ph type="dt" sz="half" idx="10"/>
          </p:nvPr>
        </p:nvSpPr>
        <p:spPr/>
        <p:txBody>
          <a:bodyPr/>
          <a:lstStyle/>
          <a:p>
            <a:fld id="{713DFAE3-14DB-48A7-A80F-80DDB072CE3D}" type="datetime1">
              <a:rPr lang="en-US" smtClean="0"/>
              <a:t>11/23/2024</a:t>
            </a:fld>
            <a:endParaRPr lang="en-US"/>
          </a:p>
        </p:txBody>
      </p:sp>
      <p:sp>
        <p:nvSpPr>
          <p:cNvPr id="6" name="Footer Placeholder 5">
            <a:extLst>
              <a:ext uri="{FF2B5EF4-FFF2-40B4-BE49-F238E27FC236}">
                <a16:creationId xmlns:a16="http://schemas.microsoft.com/office/drawing/2014/main" id="{9C85A215-184B-2105-0279-ED02F644583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2C7CA46-892B-253A-3A28-7414E17B837B}"/>
              </a:ext>
            </a:extLst>
          </p:cNvPr>
          <p:cNvSpPr>
            <a:spLocks noGrp="1"/>
          </p:cNvSpPr>
          <p:nvPr>
            <p:ph type="sldNum" sz="quarter" idx="12"/>
          </p:nvPr>
        </p:nvSpPr>
        <p:spPr/>
        <p:txBody>
          <a:bodyPr/>
          <a:lstStyle/>
          <a:p>
            <a:fld id="{CC057153-B650-4DEB-B370-79DDCFDCE934}" type="slidenum">
              <a:rPr lang="en-US" smtClean="0"/>
              <a:t>‹nr.›</a:t>
            </a:fld>
            <a:endParaRPr lang="en-US"/>
          </a:p>
        </p:txBody>
      </p:sp>
    </p:spTree>
    <p:extLst>
      <p:ext uri="{BB962C8B-B14F-4D97-AF65-F5344CB8AC3E}">
        <p14:creationId xmlns:p14="http://schemas.microsoft.com/office/powerpoint/2010/main" val="457440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06A09-98CF-FAC2-3708-AECC4360C651}"/>
              </a:ext>
            </a:extLst>
          </p:cNvPr>
          <p:cNvSpPr>
            <a:spLocks noGrp="1"/>
          </p:cNvSpPr>
          <p:nvPr>
            <p:ph type="title"/>
          </p:nvPr>
        </p:nvSpPr>
        <p:spPr>
          <a:xfrm>
            <a:off x="594360" y="557784"/>
            <a:ext cx="3595634" cy="2212313"/>
          </a:xfrm>
        </p:spPr>
        <p:txBody>
          <a:bodyPr anchor="t">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571C769-CEC8-962A-01E6-15B0E056791E}"/>
              </a:ext>
            </a:extLst>
          </p:cNvPr>
          <p:cNvSpPr>
            <a:spLocks noGrp="1"/>
          </p:cNvSpPr>
          <p:nvPr>
            <p:ph type="pic" idx="1"/>
          </p:nvPr>
        </p:nvSpPr>
        <p:spPr>
          <a:xfrm>
            <a:off x="5063319" y="657103"/>
            <a:ext cx="6483687" cy="555590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32C4A61-EF2A-C5A5-B150-4448600B3937}"/>
              </a:ext>
            </a:extLst>
          </p:cNvPr>
          <p:cNvSpPr>
            <a:spLocks noGrp="1"/>
          </p:cNvSpPr>
          <p:nvPr>
            <p:ph type="body" sz="half" idx="2"/>
          </p:nvPr>
        </p:nvSpPr>
        <p:spPr>
          <a:xfrm>
            <a:off x="609601" y="2826137"/>
            <a:ext cx="3585586" cy="3434638"/>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0B235E-39C7-4C78-20EF-DB48ECD9CB90}"/>
              </a:ext>
            </a:extLst>
          </p:cNvPr>
          <p:cNvSpPr>
            <a:spLocks noGrp="1"/>
          </p:cNvSpPr>
          <p:nvPr>
            <p:ph type="dt" sz="half" idx="10"/>
          </p:nvPr>
        </p:nvSpPr>
        <p:spPr/>
        <p:txBody>
          <a:bodyPr/>
          <a:lstStyle/>
          <a:p>
            <a:fld id="{92C5EAEF-6478-4102-8F5D-A5FE9FC97ACB}" type="datetime1">
              <a:rPr lang="en-US" smtClean="0"/>
              <a:t>11/23/2024</a:t>
            </a:fld>
            <a:endParaRPr lang="en-US"/>
          </a:p>
        </p:txBody>
      </p:sp>
      <p:sp>
        <p:nvSpPr>
          <p:cNvPr id="6" name="Footer Placeholder 5">
            <a:extLst>
              <a:ext uri="{FF2B5EF4-FFF2-40B4-BE49-F238E27FC236}">
                <a16:creationId xmlns:a16="http://schemas.microsoft.com/office/drawing/2014/main" id="{7FDC75DA-9A78-9AB9-7171-95A08CC51C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EFE1A03-DCCB-53C7-DBFE-2AD55C90591B}"/>
              </a:ext>
            </a:extLst>
          </p:cNvPr>
          <p:cNvSpPr>
            <a:spLocks noGrp="1"/>
          </p:cNvSpPr>
          <p:nvPr>
            <p:ph type="sldNum" sz="quarter" idx="12"/>
          </p:nvPr>
        </p:nvSpPr>
        <p:spPr/>
        <p:txBody>
          <a:bodyPr/>
          <a:lstStyle/>
          <a:p>
            <a:fld id="{CC057153-B650-4DEB-B370-79DDCFDCE934}" type="slidenum">
              <a:rPr lang="en-US" smtClean="0"/>
              <a:t>‹nr.›</a:t>
            </a:fld>
            <a:endParaRPr lang="en-US"/>
          </a:p>
        </p:txBody>
      </p:sp>
    </p:spTree>
    <p:extLst>
      <p:ext uri="{BB962C8B-B14F-4D97-AF65-F5344CB8AC3E}">
        <p14:creationId xmlns:p14="http://schemas.microsoft.com/office/powerpoint/2010/main" val="219768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5BFB69-9245-EC58-F1DE-FEB625BD336A}"/>
              </a:ext>
            </a:extLst>
          </p:cNvPr>
          <p:cNvSpPr>
            <a:spLocks noGrp="1"/>
          </p:cNvSpPr>
          <p:nvPr>
            <p:ph type="title"/>
          </p:nvPr>
        </p:nvSpPr>
        <p:spPr>
          <a:xfrm>
            <a:off x="612648" y="548640"/>
            <a:ext cx="10653578" cy="113225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516AFD5-5144-C460-0CA4-644BC4A93C02}"/>
              </a:ext>
            </a:extLst>
          </p:cNvPr>
          <p:cNvSpPr>
            <a:spLocks noGrp="1"/>
          </p:cNvSpPr>
          <p:nvPr>
            <p:ph type="body" idx="1"/>
          </p:nvPr>
        </p:nvSpPr>
        <p:spPr>
          <a:xfrm>
            <a:off x="612647" y="1715532"/>
            <a:ext cx="10653579" cy="4593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995753E-AF8A-7E04-8A1A-205B755A0215}"/>
              </a:ext>
            </a:extLst>
          </p:cNvPr>
          <p:cNvSpPr>
            <a:spLocks noGrp="1"/>
          </p:cNvSpPr>
          <p:nvPr>
            <p:ph type="dt" sz="half" idx="2"/>
          </p:nvPr>
        </p:nvSpPr>
        <p:spPr>
          <a:xfrm>
            <a:off x="137160" y="6453002"/>
            <a:ext cx="3494314" cy="365125"/>
          </a:xfrm>
          <a:prstGeom prst="rect">
            <a:avLst/>
          </a:prstGeom>
        </p:spPr>
        <p:txBody>
          <a:bodyPr vert="horz" lIns="91440" tIns="45720" rIns="91440" bIns="45720" rtlCol="0" anchor="ctr"/>
          <a:lstStyle>
            <a:lvl1pPr algn="l">
              <a:defRPr sz="900">
                <a:solidFill>
                  <a:schemeClr val="tx1"/>
                </a:solidFill>
              </a:defRPr>
            </a:lvl1pPr>
          </a:lstStyle>
          <a:p>
            <a:fld id="{67F45AC6-C491-4585-A584-9CE2AF7D5500}" type="datetime1">
              <a:rPr lang="en-US" smtClean="0"/>
              <a:t>11/23/2024</a:t>
            </a:fld>
            <a:endParaRPr lang="en-US"/>
          </a:p>
        </p:txBody>
      </p:sp>
      <p:sp>
        <p:nvSpPr>
          <p:cNvPr id="5" name="Footer Placeholder 4">
            <a:extLst>
              <a:ext uri="{FF2B5EF4-FFF2-40B4-BE49-F238E27FC236}">
                <a16:creationId xmlns:a16="http://schemas.microsoft.com/office/drawing/2014/main" id="{D4E1B7C8-DA74-800B-EE14-A39E9DB32DE4}"/>
              </a:ext>
            </a:extLst>
          </p:cNvPr>
          <p:cNvSpPr>
            <a:spLocks noGrp="1"/>
          </p:cNvSpPr>
          <p:nvPr>
            <p:ph type="ftr" sz="quarter" idx="3"/>
          </p:nvPr>
        </p:nvSpPr>
        <p:spPr>
          <a:xfrm>
            <a:off x="8876521" y="6453002"/>
            <a:ext cx="2805405" cy="365125"/>
          </a:xfrm>
          <a:prstGeom prst="rect">
            <a:avLst/>
          </a:prstGeom>
        </p:spPr>
        <p:txBody>
          <a:bodyPr vert="horz" lIns="91440" tIns="45720" rIns="91440" bIns="45720" rtlCol="0" anchor="ctr"/>
          <a:lstStyle>
            <a:lvl1pPr algn="r">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7AC1647D-0DF0-CA1B-F723-EF7B8F508DB7}"/>
              </a:ext>
            </a:extLst>
          </p:cNvPr>
          <p:cNvSpPr>
            <a:spLocks noGrp="1"/>
          </p:cNvSpPr>
          <p:nvPr>
            <p:ph type="sldNum" sz="quarter" idx="4"/>
          </p:nvPr>
        </p:nvSpPr>
        <p:spPr>
          <a:xfrm>
            <a:off x="11632162" y="6453002"/>
            <a:ext cx="429207" cy="365125"/>
          </a:xfrm>
          <a:prstGeom prst="rect">
            <a:avLst/>
          </a:prstGeom>
        </p:spPr>
        <p:txBody>
          <a:bodyPr vert="horz" lIns="91440" tIns="45720" rIns="91440" bIns="45720" rtlCol="0" anchor="ctr"/>
          <a:lstStyle>
            <a:lvl1pPr algn="r">
              <a:defRPr sz="900">
                <a:solidFill>
                  <a:schemeClr val="tx1"/>
                </a:solidFill>
              </a:defRPr>
            </a:lvl1pPr>
          </a:lstStyle>
          <a:p>
            <a:fld id="{CC057153-B650-4DEB-B370-79DDCFDCE934}" type="slidenum">
              <a:rPr lang="en-US" smtClean="0"/>
              <a:t>‹nr.›</a:t>
            </a:fld>
            <a:endParaRPr lang="en-US"/>
          </a:p>
        </p:txBody>
      </p:sp>
    </p:spTree>
    <p:extLst>
      <p:ext uri="{BB962C8B-B14F-4D97-AF65-F5344CB8AC3E}">
        <p14:creationId xmlns:p14="http://schemas.microsoft.com/office/powerpoint/2010/main" val="1963053664"/>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29" r:id="rId6"/>
    <p:sldLayoutId id="2147483725" r:id="rId7"/>
    <p:sldLayoutId id="2147483726" r:id="rId8"/>
    <p:sldLayoutId id="2147483727" r:id="rId9"/>
    <p:sldLayoutId id="2147483728" r:id="rId10"/>
    <p:sldLayoutId id="2147483730" r:id="rId11"/>
  </p:sldLayoutIdLst>
  <p:hf sldNum="0"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7.sv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7.sv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8D791F1-AFE8-E07B-91B5-105F4CB8E238}"/>
            </a:ext>
          </a:extLst>
        </p:cNvPr>
        <p:cNvGrpSpPr/>
        <p:nvPr/>
      </p:nvGrpSpPr>
      <p:grpSpPr>
        <a:xfrm>
          <a:off x="0" y="0"/>
          <a:ext cx="0" cy="0"/>
          <a:chOff x="0" y="0"/>
          <a:chExt cx="0" cy="0"/>
        </a:xfrm>
      </p:grpSpPr>
      <p:sp>
        <p:nvSpPr>
          <p:cNvPr id="23" name="Rectangle 22">
            <a:extLst>
              <a:ext uri="{FF2B5EF4-FFF2-40B4-BE49-F238E27FC236}">
                <a16:creationId xmlns:a16="http://schemas.microsoft.com/office/drawing/2014/main" id="{74DFED9F-C9E2-1626-4ED7-7320FC49A1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Hand die zich uitstrekt naar de zon">
            <a:extLst>
              <a:ext uri="{FF2B5EF4-FFF2-40B4-BE49-F238E27FC236}">
                <a16:creationId xmlns:a16="http://schemas.microsoft.com/office/drawing/2014/main" id="{89888163-6230-F231-1330-425A0D96ACDA}"/>
              </a:ext>
            </a:extLst>
          </p:cNvPr>
          <p:cNvPicPr>
            <a:picLocks noChangeAspect="1"/>
          </p:cNvPicPr>
          <p:nvPr/>
        </p:nvPicPr>
        <p:blipFill>
          <a:blip r:embed="rId2"/>
          <a:srcRect l="9091" t="16090" b="7587"/>
          <a:stretch/>
        </p:blipFill>
        <p:spPr>
          <a:xfrm>
            <a:off x="20" y="-1"/>
            <a:ext cx="12191980" cy="6858001"/>
          </a:xfrm>
          <a:prstGeom prst="rect">
            <a:avLst/>
          </a:prstGeom>
        </p:spPr>
      </p:pic>
      <p:sp>
        <p:nvSpPr>
          <p:cNvPr id="25" name="Rectangle 24">
            <a:extLst>
              <a:ext uri="{FF2B5EF4-FFF2-40B4-BE49-F238E27FC236}">
                <a16:creationId xmlns:a16="http://schemas.microsoft.com/office/drawing/2014/main" id="{8EDB410D-EA8E-5A93-E1A7-8DF809C62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32383"/>
            <a:ext cx="12192000" cy="4525617"/>
          </a:xfrm>
          <a:prstGeom prst="rect">
            <a:avLst/>
          </a:prstGeom>
          <a:gradFill>
            <a:gsLst>
              <a:gs pos="0">
                <a:srgbClr val="000000">
                  <a:alpha val="0"/>
                </a:srgbClr>
              </a:gs>
              <a:gs pos="55000">
                <a:srgbClr val="000000">
                  <a:alpha val="35000"/>
                </a:srgbClr>
              </a:gs>
              <a:gs pos="100000">
                <a:srgbClr val="000000">
                  <a:alpha val="4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93689ED-AD54-05B9-016B-0F1B62189B3E}"/>
              </a:ext>
            </a:extLst>
          </p:cNvPr>
          <p:cNvSpPr>
            <a:spLocks noGrp="1"/>
          </p:cNvSpPr>
          <p:nvPr>
            <p:ph type="ctrTitle"/>
          </p:nvPr>
        </p:nvSpPr>
        <p:spPr>
          <a:xfrm>
            <a:off x="624506" y="3991500"/>
            <a:ext cx="8837546" cy="1870483"/>
          </a:xfrm>
        </p:spPr>
        <p:txBody>
          <a:bodyPr>
            <a:normAutofit/>
          </a:bodyPr>
          <a:lstStyle/>
          <a:p>
            <a:pPr algn="l"/>
            <a:endParaRPr lang="nl-NL" sz="6000" dirty="0">
              <a:solidFill>
                <a:srgbClr val="FFFFFF"/>
              </a:solidFill>
            </a:endParaRPr>
          </a:p>
        </p:txBody>
      </p:sp>
      <p:sp>
        <p:nvSpPr>
          <p:cNvPr id="3" name="Ondertitel 2">
            <a:extLst>
              <a:ext uri="{FF2B5EF4-FFF2-40B4-BE49-F238E27FC236}">
                <a16:creationId xmlns:a16="http://schemas.microsoft.com/office/drawing/2014/main" id="{3859DF7D-9B64-AE6F-E846-4135C1FE2EA5}"/>
              </a:ext>
            </a:extLst>
          </p:cNvPr>
          <p:cNvSpPr>
            <a:spLocks noGrp="1"/>
          </p:cNvSpPr>
          <p:nvPr>
            <p:ph type="subTitle" idx="1"/>
          </p:nvPr>
        </p:nvSpPr>
        <p:spPr>
          <a:xfrm>
            <a:off x="624506" y="5917399"/>
            <a:ext cx="8837546" cy="644789"/>
          </a:xfrm>
        </p:spPr>
        <p:txBody>
          <a:bodyPr>
            <a:normAutofit/>
          </a:bodyPr>
          <a:lstStyle/>
          <a:p>
            <a:pPr algn="l"/>
            <a:r>
              <a:rPr lang="nl-NL" sz="2400" dirty="0">
                <a:solidFill>
                  <a:srgbClr val="FFFFFF"/>
                </a:solidFill>
              </a:rPr>
              <a:t>Zondag 24 november</a:t>
            </a:r>
          </a:p>
        </p:txBody>
      </p:sp>
    </p:spTree>
    <p:extLst>
      <p:ext uri="{BB962C8B-B14F-4D97-AF65-F5344CB8AC3E}">
        <p14:creationId xmlns:p14="http://schemas.microsoft.com/office/powerpoint/2010/main" val="16506762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C6754"/>
        </a:solidFill>
        <a:effectLst/>
      </p:bgPr>
    </p:bg>
    <p:spTree>
      <p:nvGrpSpPr>
        <p:cNvPr id="1" name="">
          <a:extLst>
            <a:ext uri="{FF2B5EF4-FFF2-40B4-BE49-F238E27FC236}">
              <a16:creationId xmlns:a16="http://schemas.microsoft.com/office/drawing/2014/main" id="{5781A0C2-1C5C-6136-F1FF-3FB9AD5C8FD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D641704-828B-E5FC-3999-D72634966495}"/>
              </a:ext>
            </a:extLst>
          </p:cNvPr>
          <p:cNvSpPr>
            <a:spLocks noGrp="1"/>
          </p:cNvSpPr>
          <p:nvPr>
            <p:ph type="title"/>
          </p:nvPr>
        </p:nvSpPr>
        <p:spPr/>
        <p:txBody>
          <a:bodyPr>
            <a:normAutofit/>
          </a:bodyPr>
          <a:lstStyle/>
          <a:p>
            <a:r>
              <a:rPr lang="nl-NL" sz="4400" dirty="0">
                <a:solidFill>
                  <a:schemeClr val="bg1"/>
                </a:solidFill>
                <a:latin typeface="+mn-lt"/>
              </a:rPr>
              <a:t>Romeinen 15:7 </a:t>
            </a:r>
            <a:r>
              <a:rPr lang="nl-NL" sz="4400" b="0" dirty="0">
                <a:solidFill>
                  <a:schemeClr val="bg1"/>
                </a:solidFill>
                <a:latin typeface="+mn-lt"/>
              </a:rPr>
              <a:t>(BB)</a:t>
            </a:r>
            <a:endParaRPr lang="nl-NL" sz="4400" dirty="0">
              <a:solidFill>
                <a:schemeClr val="bg1"/>
              </a:solidFill>
              <a:latin typeface="+mn-lt"/>
            </a:endParaRPr>
          </a:p>
        </p:txBody>
      </p:sp>
      <p:sp>
        <p:nvSpPr>
          <p:cNvPr id="3" name="Tijdelijke aanduiding voor inhoud 2">
            <a:extLst>
              <a:ext uri="{FF2B5EF4-FFF2-40B4-BE49-F238E27FC236}">
                <a16:creationId xmlns:a16="http://schemas.microsoft.com/office/drawing/2014/main" id="{8A7A282C-8BAF-CAAA-03F5-821E434CCB65}"/>
              </a:ext>
            </a:extLst>
          </p:cNvPr>
          <p:cNvSpPr>
            <a:spLocks noGrp="1"/>
          </p:cNvSpPr>
          <p:nvPr>
            <p:ph idx="1"/>
          </p:nvPr>
        </p:nvSpPr>
        <p:spPr/>
        <p:txBody>
          <a:bodyPr>
            <a:normAutofit/>
          </a:bodyPr>
          <a:lstStyle/>
          <a:p>
            <a:pPr marL="0" indent="0">
              <a:lnSpc>
                <a:spcPct val="110000"/>
              </a:lnSpc>
              <a:spcBef>
                <a:spcPts val="600"/>
              </a:spcBef>
              <a:spcAft>
                <a:spcPts val="300"/>
              </a:spcAft>
              <a:buNone/>
            </a:pPr>
            <a:r>
              <a:rPr lang="nl-NL" sz="3200" dirty="0">
                <a:solidFill>
                  <a:schemeClr val="bg1"/>
                </a:solidFill>
                <a:latin typeface="Aptos" panose="020B0004020202020204" pitchFamily="34" charset="0"/>
              </a:rPr>
              <a:t>Daarom wil ik dat jullie elkaar accepteren, zoals ook Christus ons heeft geaccepteerd. Want dat zal God eren.</a:t>
            </a:r>
          </a:p>
        </p:txBody>
      </p:sp>
      <p:grpSp>
        <p:nvGrpSpPr>
          <p:cNvPr id="4" name="Groep 3">
            <a:extLst>
              <a:ext uri="{FF2B5EF4-FFF2-40B4-BE49-F238E27FC236}">
                <a16:creationId xmlns:a16="http://schemas.microsoft.com/office/drawing/2014/main" id="{AA3DB56D-8651-E8A7-18FC-821983245674}"/>
              </a:ext>
            </a:extLst>
          </p:cNvPr>
          <p:cNvGrpSpPr/>
          <p:nvPr/>
        </p:nvGrpSpPr>
        <p:grpSpPr>
          <a:xfrm>
            <a:off x="8740932" y="3252752"/>
            <a:ext cx="2013345" cy="1949059"/>
            <a:chOff x="6987780" y="708416"/>
            <a:chExt cx="2169715" cy="2169715"/>
          </a:xfrm>
        </p:grpSpPr>
        <p:pic>
          <p:nvPicPr>
            <p:cNvPr id="5" name="Tijdelijke aanduiding voor inhoud 16" descr="Gebruikers silhouet">
              <a:extLst>
                <a:ext uri="{FF2B5EF4-FFF2-40B4-BE49-F238E27FC236}">
                  <a16:creationId xmlns:a16="http://schemas.microsoft.com/office/drawing/2014/main" id="{35FF185A-E81F-92E0-B621-480588587EE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87780" y="708416"/>
              <a:ext cx="2169715" cy="2169715"/>
            </a:xfrm>
            <a:prstGeom prst="rect">
              <a:avLst/>
            </a:prstGeom>
          </p:spPr>
        </p:pic>
        <p:grpSp>
          <p:nvGrpSpPr>
            <p:cNvPr id="6" name="Groep 5">
              <a:extLst>
                <a:ext uri="{FF2B5EF4-FFF2-40B4-BE49-F238E27FC236}">
                  <a16:creationId xmlns:a16="http://schemas.microsoft.com/office/drawing/2014/main" id="{8F7C06EE-AB13-7059-0FC1-C84E24FF953B}"/>
                </a:ext>
              </a:extLst>
            </p:cNvPr>
            <p:cNvGrpSpPr/>
            <p:nvPr/>
          </p:nvGrpSpPr>
          <p:grpSpPr>
            <a:xfrm>
              <a:off x="7477921" y="1768275"/>
              <a:ext cx="1347788" cy="580026"/>
              <a:chOff x="7477921" y="1768275"/>
              <a:chExt cx="1347788" cy="580026"/>
            </a:xfrm>
          </p:grpSpPr>
          <p:pic>
            <p:nvPicPr>
              <p:cNvPr id="7" name="Graphic 6" descr="Hart met effen opvulling">
                <a:extLst>
                  <a:ext uri="{FF2B5EF4-FFF2-40B4-BE49-F238E27FC236}">
                    <a16:creationId xmlns:a16="http://schemas.microsoft.com/office/drawing/2014/main" id="{6A672751-1E10-7B34-9567-BF18271D7E8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477921" y="1768275"/>
                <a:ext cx="280192" cy="280192"/>
              </a:xfrm>
              <a:prstGeom prst="rect">
                <a:avLst/>
              </a:prstGeom>
            </p:spPr>
          </p:pic>
          <p:pic>
            <p:nvPicPr>
              <p:cNvPr id="8" name="Graphic 7" descr="Hart met effen opvulling">
                <a:extLst>
                  <a:ext uri="{FF2B5EF4-FFF2-40B4-BE49-F238E27FC236}">
                    <a16:creationId xmlns:a16="http://schemas.microsoft.com/office/drawing/2014/main" id="{62DB5E38-24AA-783C-3E13-FDF28673099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55376" y="2068109"/>
                <a:ext cx="280192" cy="280192"/>
              </a:xfrm>
              <a:prstGeom prst="rect">
                <a:avLst/>
              </a:prstGeom>
            </p:spPr>
          </p:pic>
          <p:pic>
            <p:nvPicPr>
              <p:cNvPr id="9" name="Graphic 8" descr="Hart met effen opvulling">
                <a:extLst>
                  <a:ext uri="{FF2B5EF4-FFF2-40B4-BE49-F238E27FC236}">
                    <a16:creationId xmlns:a16="http://schemas.microsoft.com/office/drawing/2014/main" id="{2599DB5E-6334-DF31-394D-84FA72B1880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545517" y="1793865"/>
                <a:ext cx="280192" cy="280192"/>
              </a:xfrm>
              <a:prstGeom prst="rect">
                <a:avLst/>
              </a:prstGeom>
            </p:spPr>
          </p:pic>
        </p:grpSp>
      </p:grpSp>
    </p:spTree>
    <p:extLst>
      <p:ext uri="{BB962C8B-B14F-4D97-AF65-F5344CB8AC3E}">
        <p14:creationId xmlns:p14="http://schemas.microsoft.com/office/powerpoint/2010/main" val="26991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D4723F9-39F0-EFDE-2C5D-7225B4C0C5E9}"/>
            </a:ext>
          </a:extLst>
        </p:cNvPr>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89C61CC9-1BE7-99F9-B008-532A10E4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2" name="Rectangle 31">
            <a:extLst>
              <a:ext uri="{FF2B5EF4-FFF2-40B4-BE49-F238E27FC236}">
                <a16:creationId xmlns:a16="http://schemas.microsoft.com/office/drawing/2014/main" id="{05F5CB18-CB05-E658-71D6-5915095DE9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Hand die zich uitstrekt naar de zon">
            <a:extLst>
              <a:ext uri="{FF2B5EF4-FFF2-40B4-BE49-F238E27FC236}">
                <a16:creationId xmlns:a16="http://schemas.microsoft.com/office/drawing/2014/main" id="{DAE9404A-244C-F0A0-7CA2-6F1FE6E07900}"/>
              </a:ext>
            </a:extLst>
          </p:cNvPr>
          <p:cNvPicPr>
            <a:picLocks noChangeAspect="1"/>
          </p:cNvPicPr>
          <p:nvPr/>
        </p:nvPicPr>
        <p:blipFill>
          <a:blip r:embed="rId2">
            <a:alphaModFix amt="60000"/>
          </a:blip>
          <a:srcRect b="16045"/>
          <a:stretch/>
        </p:blipFill>
        <p:spPr>
          <a:xfrm>
            <a:off x="1" y="1"/>
            <a:ext cx="12192000" cy="6857999"/>
          </a:xfrm>
          <a:prstGeom prst="rect">
            <a:avLst/>
          </a:prstGeom>
        </p:spPr>
      </p:pic>
      <p:sp>
        <p:nvSpPr>
          <p:cNvPr id="2" name="Titel 1">
            <a:extLst>
              <a:ext uri="{FF2B5EF4-FFF2-40B4-BE49-F238E27FC236}">
                <a16:creationId xmlns:a16="http://schemas.microsoft.com/office/drawing/2014/main" id="{6F29B296-A9B0-AD23-380F-E5EB63B4FEE0}"/>
              </a:ext>
            </a:extLst>
          </p:cNvPr>
          <p:cNvSpPr>
            <a:spLocks noGrp="1"/>
          </p:cNvSpPr>
          <p:nvPr>
            <p:ph type="ctrTitle"/>
          </p:nvPr>
        </p:nvSpPr>
        <p:spPr>
          <a:xfrm>
            <a:off x="2301923" y="1482602"/>
            <a:ext cx="7588155" cy="2236264"/>
          </a:xfrm>
        </p:spPr>
        <p:txBody>
          <a:bodyPr>
            <a:normAutofit/>
          </a:bodyPr>
          <a:lstStyle/>
          <a:p>
            <a:pPr marL="0" indent="0">
              <a:spcBef>
                <a:spcPts val="600"/>
              </a:spcBef>
              <a:spcAft>
                <a:spcPts val="300"/>
              </a:spcAft>
              <a:buNone/>
            </a:pPr>
            <a:r>
              <a:rPr lang="nl-NL" sz="8000" dirty="0">
                <a:solidFill>
                  <a:srgbClr val="FFFFFF"/>
                </a:solidFill>
                <a:latin typeface="Aptos" panose="020B0004020202020204" pitchFamily="34" charset="0"/>
              </a:rPr>
              <a:t>HOOP</a:t>
            </a:r>
          </a:p>
        </p:txBody>
      </p:sp>
    </p:spTree>
    <p:extLst>
      <p:ext uri="{BB962C8B-B14F-4D97-AF65-F5344CB8AC3E}">
        <p14:creationId xmlns:p14="http://schemas.microsoft.com/office/powerpoint/2010/main" val="1127345442"/>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9C6754"/>
        </a:solidFill>
        <a:effectLst/>
      </p:bgPr>
    </p:bg>
    <p:spTree>
      <p:nvGrpSpPr>
        <p:cNvPr id="1" name="">
          <a:extLst>
            <a:ext uri="{FF2B5EF4-FFF2-40B4-BE49-F238E27FC236}">
              <a16:creationId xmlns:a16="http://schemas.microsoft.com/office/drawing/2014/main" id="{4EDF1D48-D774-68D5-67B4-EFBB6403F696}"/>
            </a:ext>
          </a:extLst>
        </p:cNvPr>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BA2AFC67-0973-EC0D-F14E-710D701B2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Afbeelding 9">
            <a:extLst>
              <a:ext uri="{FF2B5EF4-FFF2-40B4-BE49-F238E27FC236}">
                <a16:creationId xmlns:a16="http://schemas.microsoft.com/office/drawing/2014/main" id="{30BB4581-A7B1-C239-0F6C-E263F1DEBBA0}"/>
              </a:ext>
            </a:extLst>
          </p:cNvPr>
          <p:cNvPicPr>
            <a:picLocks noChangeAspect="1"/>
          </p:cNvPicPr>
          <p:nvPr/>
        </p:nvPicPr>
        <p:blipFill>
          <a:blip r:embed="rId2"/>
          <a:srcRect l="22787" r="4803" b="-1"/>
          <a:stretch/>
        </p:blipFill>
        <p:spPr>
          <a:xfrm>
            <a:off x="4752550" y="10"/>
            <a:ext cx="7439450" cy="6857990"/>
          </a:xfrm>
          <a:prstGeom prst="rect">
            <a:avLst/>
          </a:prstGeom>
        </p:spPr>
      </p:pic>
      <p:sp>
        <p:nvSpPr>
          <p:cNvPr id="2" name="Titel 1">
            <a:extLst>
              <a:ext uri="{FF2B5EF4-FFF2-40B4-BE49-F238E27FC236}">
                <a16:creationId xmlns:a16="http://schemas.microsoft.com/office/drawing/2014/main" id="{9C87628D-71DD-7438-04C2-6BB579AEBEDC}"/>
              </a:ext>
            </a:extLst>
          </p:cNvPr>
          <p:cNvSpPr>
            <a:spLocks noGrp="1"/>
          </p:cNvSpPr>
          <p:nvPr>
            <p:ph type="title"/>
          </p:nvPr>
        </p:nvSpPr>
        <p:spPr>
          <a:xfrm>
            <a:off x="614681" y="603504"/>
            <a:ext cx="3553412" cy="1527048"/>
          </a:xfrm>
        </p:spPr>
        <p:txBody>
          <a:bodyPr anchor="b">
            <a:normAutofit/>
          </a:bodyPr>
          <a:lstStyle/>
          <a:p>
            <a:r>
              <a:rPr lang="nl-NL" sz="4000">
                <a:solidFill>
                  <a:schemeClr val="bg1"/>
                </a:solidFill>
                <a:latin typeface="+mn-lt"/>
              </a:rPr>
              <a:t>Jeremia 29:11 </a:t>
            </a:r>
            <a:r>
              <a:rPr lang="nl-NL" sz="2400" b="0">
                <a:solidFill>
                  <a:schemeClr val="bg1"/>
                </a:solidFill>
                <a:latin typeface="+mn-lt"/>
              </a:rPr>
              <a:t>(NBV21)</a:t>
            </a:r>
            <a:endParaRPr lang="nl-NL" b="0" dirty="0">
              <a:solidFill>
                <a:schemeClr val="bg1"/>
              </a:solidFill>
              <a:latin typeface="+mn-lt"/>
            </a:endParaRPr>
          </a:p>
        </p:txBody>
      </p:sp>
      <p:sp>
        <p:nvSpPr>
          <p:cNvPr id="3" name="Tijdelijke aanduiding voor inhoud 2">
            <a:extLst>
              <a:ext uri="{FF2B5EF4-FFF2-40B4-BE49-F238E27FC236}">
                <a16:creationId xmlns:a16="http://schemas.microsoft.com/office/drawing/2014/main" id="{095E930E-0CEE-46A1-7931-587EF93B39DE}"/>
              </a:ext>
            </a:extLst>
          </p:cNvPr>
          <p:cNvSpPr>
            <a:spLocks noGrp="1"/>
          </p:cNvSpPr>
          <p:nvPr>
            <p:ph idx="1"/>
          </p:nvPr>
        </p:nvSpPr>
        <p:spPr>
          <a:xfrm>
            <a:off x="614680" y="2212848"/>
            <a:ext cx="3553413" cy="4122420"/>
          </a:xfrm>
        </p:spPr>
        <p:txBody>
          <a:bodyPr>
            <a:normAutofit/>
          </a:bodyPr>
          <a:lstStyle/>
          <a:p>
            <a:pPr marL="0" indent="0">
              <a:spcBef>
                <a:spcPts val="600"/>
              </a:spcBef>
              <a:spcAft>
                <a:spcPts val="300"/>
              </a:spcAft>
              <a:buNone/>
            </a:pPr>
            <a:r>
              <a:rPr lang="nl-NL" sz="2400" dirty="0">
                <a:solidFill>
                  <a:schemeClr val="bg1"/>
                </a:solidFill>
                <a:latin typeface="Aptos" panose="020B0004020202020204" pitchFamily="34" charset="0"/>
              </a:rPr>
              <a:t>Mijn plan met jullie staat vast – spreekt de HEER: Ik heb jullie geluk voor ogen, niet jullie ongeluk; Ik zal je een hoopvolle toekomst geven.</a:t>
            </a:r>
          </a:p>
        </p:txBody>
      </p:sp>
    </p:spTree>
    <p:extLst>
      <p:ext uri="{BB962C8B-B14F-4D97-AF65-F5344CB8AC3E}">
        <p14:creationId xmlns:p14="http://schemas.microsoft.com/office/powerpoint/2010/main" val="1054539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C6754"/>
        </a:solidFill>
        <a:effectLst/>
      </p:bgPr>
    </p:bg>
    <p:spTree>
      <p:nvGrpSpPr>
        <p:cNvPr id="1" name="">
          <a:extLst>
            <a:ext uri="{FF2B5EF4-FFF2-40B4-BE49-F238E27FC236}">
              <a16:creationId xmlns:a16="http://schemas.microsoft.com/office/drawing/2014/main" id="{84EDD6C7-2BAC-F580-6E75-A6343282AF6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98E879B-AEB8-366C-AEB7-4C03077DFB4A}"/>
              </a:ext>
            </a:extLst>
          </p:cNvPr>
          <p:cNvSpPr>
            <a:spLocks noGrp="1"/>
          </p:cNvSpPr>
          <p:nvPr>
            <p:ph type="title"/>
          </p:nvPr>
        </p:nvSpPr>
        <p:spPr/>
        <p:txBody>
          <a:bodyPr>
            <a:normAutofit/>
          </a:bodyPr>
          <a:lstStyle/>
          <a:p>
            <a:r>
              <a:rPr lang="nl-NL" sz="4400" dirty="0">
                <a:solidFill>
                  <a:schemeClr val="bg1"/>
                </a:solidFill>
                <a:latin typeface="+mn-lt"/>
              </a:rPr>
              <a:t>Wat als we zelf geen hoop meer zien?</a:t>
            </a:r>
          </a:p>
        </p:txBody>
      </p:sp>
      <p:sp>
        <p:nvSpPr>
          <p:cNvPr id="3" name="Tijdelijke aanduiding voor inhoud 2">
            <a:extLst>
              <a:ext uri="{FF2B5EF4-FFF2-40B4-BE49-F238E27FC236}">
                <a16:creationId xmlns:a16="http://schemas.microsoft.com/office/drawing/2014/main" id="{C292F525-0399-2C46-3DE1-89157FE34499}"/>
              </a:ext>
            </a:extLst>
          </p:cNvPr>
          <p:cNvSpPr>
            <a:spLocks noGrp="1"/>
          </p:cNvSpPr>
          <p:nvPr>
            <p:ph idx="1"/>
          </p:nvPr>
        </p:nvSpPr>
        <p:spPr/>
        <p:txBody>
          <a:bodyPr>
            <a:normAutofit fontScale="70000" lnSpcReduction="20000"/>
          </a:bodyPr>
          <a:lstStyle/>
          <a:p>
            <a:pPr marL="0" indent="0">
              <a:lnSpc>
                <a:spcPct val="110000"/>
              </a:lnSpc>
              <a:spcBef>
                <a:spcPts val="600"/>
              </a:spcBef>
              <a:spcAft>
                <a:spcPts val="300"/>
              </a:spcAft>
              <a:buNone/>
            </a:pPr>
            <a:r>
              <a:rPr lang="nl-NL" sz="3200" u="sng" dirty="0">
                <a:solidFill>
                  <a:schemeClr val="bg1"/>
                </a:solidFill>
                <a:latin typeface="Aptos" panose="020B0004020202020204" pitchFamily="34" charset="0"/>
              </a:rPr>
              <a:t>Romeinen 12:12 (VB)</a:t>
            </a:r>
          </a:p>
          <a:p>
            <a:pPr marL="0" indent="0">
              <a:lnSpc>
                <a:spcPct val="110000"/>
              </a:lnSpc>
              <a:spcBef>
                <a:spcPts val="600"/>
              </a:spcBef>
              <a:spcAft>
                <a:spcPts val="300"/>
              </a:spcAft>
              <a:buNone/>
            </a:pPr>
            <a:r>
              <a:rPr lang="nl-NL" sz="3200" dirty="0">
                <a:solidFill>
                  <a:schemeClr val="bg1"/>
                </a:solidFill>
                <a:latin typeface="Aptos" panose="020B0004020202020204" pitchFamily="34" charset="0"/>
              </a:rPr>
              <a:t>Verheug je in de hoopvolle verwachting die jullie hebben en houd stand in moeilijke tijden. Volhard in het </a:t>
            </a:r>
            <a:r>
              <a:rPr lang="nl-NL" sz="3200" b="1" dirty="0">
                <a:solidFill>
                  <a:schemeClr val="bg1"/>
                </a:solidFill>
                <a:latin typeface="Aptos" panose="020B0004020202020204" pitchFamily="34" charset="0"/>
              </a:rPr>
              <a:t>gebed</a:t>
            </a:r>
            <a:r>
              <a:rPr lang="nl-NL" sz="3200" dirty="0">
                <a:solidFill>
                  <a:schemeClr val="bg1"/>
                </a:solidFill>
                <a:latin typeface="Aptos" panose="020B0004020202020204" pitchFamily="34" charset="0"/>
              </a:rPr>
              <a:t>.</a:t>
            </a:r>
          </a:p>
          <a:p>
            <a:pPr marL="0" indent="0">
              <a:lnSpc>
                <a:spcPct val="110000"/>
              </a:lnSpc>
              <a:spcBef>
                <a:spcPts val="600"/>
              </a:spcBef>
              <a:spcAft>
                <a:spcPts val="300"/>
              </a:spcAft>
              <a:buNone/>
            </a:pPr>
            <a:endParaRPr lang="nl-NL" sz="3200" dirty="0">
              <a:solidFill>
                <a:schemeClr val="bg1"/>
              </a:solidFill>
              <a:latin typeface="Aptos" panose="020B0004020202020204" pitchFamily="34" charset="0"/>
            </a:endParaRPr>
          </a:p>
          <a:p>
            <a:pPr marL="0" indent="0">
              <a:lnSpc>
                <a:spcPct val="110000"/>
              </a:lnSpc>
              <a:spcBef>
                <a:spcPts val="600"/>
              </a:spcBef>
              <a:spcAft>
                <a:spcPts val="300"/>
              </a:spcAft>
              <a:buNone/>
            </a:pPr>
            <a:r>
              <a:rPr lang="nl-NL" sz="3200" u="sng" dirty="0">
                <a:solidFill>
                  <a:schemeClr val="bg1"/>
                </a:solidFill>
                <a:latin typeface="Aptos" panose="020B0004020202020204" pitchFamily="34" charset="0"/>
              </a:rPr>
              <a:t>Romeinen 8:26-28 (BB)</a:t>
            </a:r>
          </a:p>
          <a:p>
            <a:pPr marL="0" indent="0">
              <a:lnSpc>
                <a:spcPct val="110000"/>
              </a:lnSpc>
              <a:spcBef>
                <a:spcPts val="600"/>
              </a:spcBef>
              <a:spcAft>
                <a:spcPts val="300"/>
              </a:spcAft>
              <a:buNone/>
            </a:pPr>
            <a:r>
              <a:rPr lang="nl-NL" sz="3200" dirty="0">
                <a:solidFill>
                  <a:schemeClr val="bg1"/>
                </a:solidFill>
                <a:latin typeface="Aptos" panose="020B0004020202020204" pitchFamily="34" charset="0"/>
              </a:rPr>
              <a:t>En omdat we maar zwakke mensen zijn, </a:t>
            </a:r>
            <a:r>
              <a:rPr lang="nl-NL" sz="3200" b="1" dirty="0">
                <a:solidFill>
                  <a:schemeClr val="bg1"/>
                </a:solidFill>
                <a:latin typeface="Aptos" panose="020B0004020202020204" pitchFamily="34" charset="0"/>
              </a:rPr>
              <a:t>helpt Gods Geest ons</a:t>
            </a:r>
            <a:r>
              <a:rPr lang="nl-NL" sz="3200" dirty="0">
                <a:solidFill>
                  <a:schemeClr val="bg1"/>
                </a:solidFill>
                <a:latin typeface="Aptos" panose="020B0004020202020204" pitchFamily="34" charset="0"/>
              </a:rPr>
              <a:t>. Want we weten zelf niet goed wat en hoe we moeten bidden. Maar de Geest bidt Zelf voor ons met zuchten die niet in woorden zijn uit te spreken. </a:t>
            </a:r>
          </a:p>
          <a:p>
            <a:pPr marL="0" indent="0">
              <a:lnSpc>
                <a:spcPct val="110000"/>
              </a:lnSpc>
              <a:spcBef>
                <a:spcPts val="600"/>
              </a:spcBef>
              <a:spcAft>
                <a:spcPts val="300"/>
              </a:spcAft>
              <a:buNone/>
            </a:pPr>
            <a:r>
              <a:rPr lang="nl-NL" sz="3200" dirty="0">
                <a:solidFill>
                  <a:schemeClr val="bg1"/>
                </a:solidFill>
                <a:latin typeface="Aptos" panose="020B0004020202020204" pitchFamily="34" charset="0"/>
              </a:rPr>
              <a:t>En God, die weet wat er in het diepst van ons hart is, weet wat de Geest wil. Want wat de Geest voor de gelovigen bidt, is volgens de wil van God.</a:t>
            </a:r>
          </a:p>
          <a:p>
            <a:pPr marL="0" indent="0">
              <a:lnSpc>
                <a:spcPct val="110000"/>
              </a:lnSpc>
              <a:spcBef>
                <a:spcPts val="600"/>
              </a:spcBef>
              <a:spcAft>
                <a:spcPts val="300"/>
              </a:spcAft>
              <a:buNone/>
            </a:pPr>
            <a:r>
              <a:rPr lang="nl-NL" sz="3200" dirty="0">
                <a:solidFill>
                  <a:schemeClr val="bg1"/>
                </a:solidFill>
                <a:latin typeface="Aptos" panose="020B0004020202020204" pitchFamily="34" charset="0"/>
              </a:rPr>
              <a:t>We weten dat God alles ten goede zal gebruiken voor de mensen die van Hem houden en die Hij volgens zijn plan geroepen heeft om bij Hem te horen.</a:t>
            </a:r>
          </a:p>
        </p:txBody>
      </p:sp>
    </p:spTree>
    <p:extLst>
      <p:ext uri="{BB962C8B-B14F-4D97-AF65-F5344CB8AC3E}">
        <p14:creationId xmlns:p14="http://schemas.microsoft.com/office/powerpoint/2010/main" val="3362941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9C6754"/>
        </a:solidFill>
        <a:effectLst/>
      </p:bgPr>
    </p:bg>
    <p:spTree>
      <p:nvGrpSpPr>
        <p:cNvPr id="1" name=""/>
        <p:cNvGrpSpPr/>
        <p:nvPr/>
      </p:nvGrpSpPr>
      <p:grpSpPr>
        <a:xfrm>
          <a:off x="0" y="0"/>
          <a:ext cx="0" cy="0"/>
          <a:chOff x="0" y="0"/>
          <a:chExt cx="0" cy="0"/>
        </a:xfrm>
      </p:grpSpPr>
      <p:sp>
        <p:nvSpPr>
          <p:cNvPr id="9" name="Titel 8">
            <a:extLst>
              <a:ext uri="{FF2B5EF4-FFF2-40B4-BE49-F238E27FC236}">
                <a16:creationId xmlns:a16="http://schemas.microsoft.com/office/drawing/2014/main" id="{04C0EB81-7F47-0E84-8F72-889721503BCE}"/>
              </a:ext>
            </a:extLst>
          </p:cNvPr>
          <p:cNvSpPr>
            <a:spLocks noGrp="1"/>
          </p:cNvSpPr>
          <p:nvPr>
            <p:ph type="title"/>
          </p:nvPr>
        </p:nvSpPr>
        <p:spPr/>
        <p:txBody>
          <a:bodyPr>
            <a:normAutofit/>
          </a:bodyPr>
          <a:lstStyle/>
          <a:p>
            <a:r>
              <a:rPr lang="nl-NL" sz="4400" dirty="0">
                <a:solidFill>
                  <a:schemeClr val="bg1"/>
                </a:solidFill>
              </a:rPr>
              <a:t>Geloof, hoop en liefde</a:t>
            </a:r>
          </a:p>
        </p:txBody>
      </p:sp>
      <p:pic>
        <p:nvPicPr>
          <p:cNvPr id="4" name="Tijdelijke aanduiding voor inhoud 3">
            <a:extLst>
              <a:ext uri="{FF2B5EF4-FFF2-40B4-BE49-F238E27FC236}">
                <a16:creationId xmlns:a16="http://schemas.microsoft.com/office/drawing/2014/main" id="{96CADAAB-9593-3E97-D86C-FC2AD828C953}"/>
              </a:ext>
            </a:extLst>
          </p:cNvPr>
          <p:cNvPicPr>
            <a:picLocks noGrp="1" noChangeAspect="1"/>
          </p:cNvPicPr>
          <p:nvPr>
            <p:ph idx="1"/>
          </p:nvPr>
        </p:nvPicPr>
        <p:blipFill>
          <a:blip r:embed="rId2"/>
          <a:stretch/>
        </p:blipFill>
        <p:spPr>
          <a:xfrm>
            <a:off x="2493122" y="1716088"/>
            <a:ext cx="6893019" cy="4592637"/>
          </a:xfrm>
          <a:prstGeom prst="rect">
            <a:avLst/>
          </a:prstGeom>
        </p:spPr>
      </p:pic>
    </p:spTree>
    <p:extLst>
      <p:ext uri="{BB962C8B-B14F-4D97-AF65-F5344CB8AC3E}">
        <p14:creationId xmlns:p14="http://schemas.microsoft.com/office/powerpoint/2010/main" val="1762701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9C6754"/>
        </a:solidFill>
        <a:effectLst/>
      </p:bgPr>
    </p:bg>
    <p:spTree>
      <p:nvGrpSpPr>
        <p:cNvPr id="1" name="">
          <a:extLst>
            <a:ext uri="{FF2B5EF4-FFF2-40B4-BE49-F238E27FC236}">
              <a16:creationId xmlns:a16="http://schemas.microsoft.com/office/drawing/2014/main" id="{D3023179-924C-9BE1-5C4D-F0C48D0DDE32}"/>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2AFC67-0973-EC0D-F14E-710D701B2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Hand die zich uitstrekt naar de zon">
            <a:extLst>
              <a:ext uri="{FF2B5EF4-FFF2-40B4-BE49-F238E27FC236}">
                <a16:creationId xmlns:a16="http://schemas.microsoft.com/office/drawing/2014/main" id="{7958BF2C-E113-8B62-599A-4426773796FE}"/>
              </a:ext>
            </a:extLst>
          </p:cNvPr>
          <p:cNvPicPr>
            <a:picLocks noChangeAspect="1"/>
          </p:cNvPicPr>
          <p:nvPr/>
        </p:nvPicPr>
        <p:blipFill>
          <a:blip r:embed="rId2"/>
          <a:srcRect l="18205" r="9116" b="2"/>
          <a:stretch/>
        </p:blipFill>
        <p:spPr>
          <a:xfrm>
            <a:off x="4752550" y="10"/>
            <a:ext cx="7439450" cy="6857990"/>
          </a:xfrm>
          <a:prstGeom prst="rect">
            <a:avLst/>
          </a:prstGeom>
        </p:spPr>
      </p:pic>
      <p:sp>
        <p:nvSpPr>
          <p:cNvPr id="5" name="Titel 4">
            <a:extLst>
              <a:ext uri="{FF2B5EF4-FFF2-40B4-BE49-F238E27FC236}">
                <a16:creationId xmlns:a16="http://schemas.microsoft.com/office/drawing/2014/main" id="{EA2D2176-67B2-718A-DA4E-2AAD09107CAF}"/>
              </a:ext>
            </a:extLst>
          </p:cNvPr>
          <p:cNvSpPr>
            <a:spLocks noGrp="1"/>
          </p:cNvSpPr>
          <p:nvPr>
            <p:ph type="title"/>
          </p:nvPr>
        </p:nvSpPr>
        <p:spPr>
          <a:xfrm>
            <a:off x="340468" y="603504"/>
            <a:ext cx="4182893" cy="1527048"/>
          </a:xfrm>
        </p:spPr>
        <p:txBody>
          <a:bodyPr anchor="b">
            <a:normAutofit/>
          </a:bodyPr>
          <a:lstStyle/>
          <a:p>
            <a:r>
              <a:rPr lang="nl-NL" sz="4000" dirty="0">
                <a:solidFill>
                  <a:schemeClr val="bg1"/>
                </a:solidFill>
              </a:rPr>
              <a:t>Romeinen 15:13 </a:t>
            </a:r>
            <a:br>
              <a:rPr lang="nl-NL" dirty="0">
                <a:solidFill>
                  <a:schemeClr val="bg1"/>
                </a:solidFill>
              </a:rPr>
            </a:br>
            <a:r>
              <a:rPr lang="nl-NL" sz="2800" b="0" dirty="0">
                <a:solidFill>
                  <a:schemeClr val="bg1"/>
                </a:solidFill>
              </a:rPr>
              <a:t>(BB)</a:t>
            </a:r>
            <a:endParaRPr lang="nl-NL" dirty="0">
              <a:solidFill>
                <a:schemeClr val="bg1"/>
              </a:solidFill>
            </a:endParaRPr>
          </a:p>
        </p:txBody>
      </p:sp>
      <p:sp>
        <p:nvSpPr>
          <p:cNvPr id="3" name="Ondertitel 2">
            <a:extLst>
              <a:ext uri="{FF2B5EF4-FFF2-40B4-BE49-F238E27FC236}">
                <a16:creationId xmlns:a16="http://schemas.microsoft.com/office/drawing/2014/main" id="{D7088FF0-D363-D706-AF63-7ADE5B2204E4}"/>
              </a:ext>
            </a:extLst>
          </p:cNvPr>
          <p:cNvSpPr>
            <a:spLocks noGrp="1"/>
          </p:cNvSpPr>
          <p:nvPr>
            <p:ph idx="1"/>
          </p:nvPr>
        </p:nvSpPr>
        <p:spPr>
          <a:xfrm>
            <a:off x="214010" y="2212848"/>
            <a:ext cx="4387174" cy="4122420"/>
          </a:xfrm>
        </p:spPr>
        <p:txBody>
          <a:bodyPr>
            <a:normAutofit/>
          </a:bodyPr>
          <a:lstStyle/>
          <a:p>
            <a:pPr marL="0" indent="0">
              <a:buNone/>
            </a:pPr>
            <a:r>
              <a:rPr lang="nl-NL" sz="2400"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God geeft mensen nieuwe hoop en verwachting. En ik bid dat Hij jullie zal vullen met pure blijdschap en vrede door jullie geloof. Dan zullen jullie door de kracht van de Heilige Geest steeds sterker worden, zodat jullie kunnen volhouden.</a:t>
            </a:r>
          </a:p>
        </p:txBody>
      </p:sp>
    </p:spTree>
    <p:extLst>
      <p:ext uri="{BB962C8B-B14F-4D97-AF65-F5344CB8AC3E}">
        <p14:creationId xmlns:p14="http://schemas.microsoft.com/office/powerpoint/2010/main" val="3917427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C6754"/>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D1BA7680-B1FB-4B6B-2155-45DD5D6C4C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Hand die zich uitstrekt naar de zon">
            <a:extLst>
              <a:ext uri="{FF2B5EF4-FFF2-40B4-BE49-F238E27FC236}">
                <a16:creationId xmlns:a16="http://schemas.microsoft.com/office/drawing/2014/main" id="{CC94157F-26A3-3B56-CCDF-3EF9E5D12E73}"/>
              </a:ext>
            </a:extLst>
          </p:cNvPr>
          <p:cNvPicPr>
            <a:picLocks noChangeAspect="1"/>
          </p:cNvPicPr>
          <p:nvPr/>
        </p:nvPicPr>
        <p:blipFill>
          <a:blip r:embed="rId2"/>
          <a:srcRect l="9091" t="16090" b="7587"/>
          <a:stretch/>
        </p:blipFill>
        <p:spPr>
          <a:xfrm>
            <a:off x="20" y="-1"/>
            <a:ext cx="12191980" cy="6858001"/>
          </a:xfrm>
          <a:prstGeom prst="rect">
            <a:avLst/>
          </a:prstGeom>
        </p:spPr>
      </p:pic>
      <p:sp>
        <p:nvSpPr>
          <p:cNvPr id="25" name="Rectangle 24">
            <a:extLst>
              <a:ext uri="{FF2B5EF4-FFF2-40B4-BE49-F238E27FC236}">
                <a16:creationId xmlns:a16="http://schemas.microsoft.com/office/drawing/2014/main" id="{A9CCD9CD-49AE-3D3E-923B-81ECD3FBF7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32383"/>
            <a:ext cx="12192000" cy="4525617"/>
          </a:xfrm>
          <a:prstGeom prst="rect">
            <a:avLst/>
          </a:prstGeom>
          <a:gradFill>
            <a:gsLst>
              <a:gs pos="0">
                <a:srgbClr val="000000">
                  <a:alpha val="0"/>
                </a:srgbClr>
              </a:gs>
              <a:gs pos="55000">
                <a:srgbClr val="000000">
                  <a:alpha val="35000"/>
                </a:srgbClr>
              </a:gs>
              <a:gs pos="100000">
                <a:srgbClr val="000000">
                  <a:alpha val="4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B9B0002-8894-011C-44A7-7BB270610011}"/>
              </a:ext>
            </a:extLst>
          </p:cNvPr>
          <p:cNvSpPr>
            <a:spLocks noGrp="1"/>
          </p:cNvSpPr>
          <p:nvPr>
            <p:ph type="ctrTitle"/>
          </p:nvPr>
        </p:nvSpPr>
        <p:spPr>
          <a:xfrm>
            <a:off x="624506" y="3991500"/>
            <a:ext cx="8837546" cy="1870483"/>
          </a:xfrm>
        </p:spPr>
        <p:txBody>
          <a:bodyPr>
            <a:normAutofit/>
          </a:bodyPr>
          <a:lstStyle/>
          <a:p>
            <a:pPr algn="l"/>
            <a:r>
              <a:rPr lang="nl-NL" sz="6000" dirty="0">
                <a:solidFill>
                  <a:srgbClr val="FFFFFF"/>
                </a:solidFill>
              </a:rPr>
              <a:t>Gemeenschap van gelovigen en hoop</a:t>
            </a:r>
          </a:p>
        </p:txBody>
      </p:sp>
      <p:sp>
        <p:nvSpPr>
          <p:cNvPr id="3" name="Ondertitel 2">
            <a:extLst>
              <a:ext uri="{FF2B5EF4-FFF2-40B4-BE49-F238E27FC236}">
                <a16:creationId xmlns:a16="http://schemas.microsoft.com/office/drawing/2014/main" id="{BC8AE107-13D9-9FBB-9C4F-970DB7DED7F0}"/>
              </a:ext>
            </a:extLst>
          </p:cNvPr>
          <p:cNvSpPr>
            <a:spLocks noGrp="1"/>
          </p:cNvSpPr>
          <p:nvPr>
            <p:ph type="subTitle" idx="1"/>
          </p:nvPr>
        </p:nvSpPr>
        <p:spPr>
          <a:xfrm>
            <a:off x="624506" y="5917399"/>
            <a:ext cx="8837546" cy="644789"/>
          </a:xfrm>
        </p:spPr>
        <p:txBody>
          <a:bodyPr>
            <a:normAutofit/>
          </a:bodyPr>
          <a:lstStyle/>
          <a:p>
            <a:pPr algn="l"/>
            <a:r>
              <a:rPr lang="nl-NL" sz="2400" dirty="0">
                <a:solidFill>
                  <a:srgbClr val="FFFFFF"/>
                </a:solidFill>
              </a:rPr>
              <a:t>Zondag 24 november</a:t>
            </a:r>
          </a:p>
        </p:txBody>
      </p:sp>
    </p:spTree>
    <p:extLst>
      <p:ext uri="{BB962C8B-B14F-4D97-AF65-F5344CB8AC3E}">
        <p14:creationId xmlns:p14="http://schemas.microsoft.com/office/powerpoint/2010/main" val="120697159"/>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C6754"/>
        </a:solidFill>
        <a:effectLst/>
      </p:bgPr>
    </p:bg>
    <p:spTree>
      <p:nvGrpSpPr>
        <p:cNvPr id="1" name=""/>
        <p:cNvGrpSpPr/>
        <p:nvPr/>
      </p:nvGrpSpPr>
      <p:grpSpPr>
        <a:xfrm>
          <a:off x="0" y="0"/>
          <a:ext cx="0" cy="0"/>
          <a:chOff x="0" y="0"/>
          <a:chExt cx="0" cy="0"/>
        </a:xfrm>
      </p:grpSpPr>
      <p:sp>
        <p:nvSpPr>
          <p:cNvPr id="14" name="Titel 13">
            <a:extLst>
              <a:ext uri="{FF2B5EF4-FFF2-40B4-BE49-F238E27FC236}">
                <a16:creationId xmlns:a16="http://schemas.microsoft.com/office/drawing/2014/main" id="{F59D2B1E-99E2-C530-FE42-3AC2FBB97853}"/>
              </a:ext>
            </a:extLst>
          </p:cNvPr>
          <p:cNvSpPr>
            <a:spLocks noGrp="1"/>
          </p:cNvSpPr>
          <p:nvPr>
            <p:ph type="title"/>
          </p:nvPr>
        </p:nvSpPr>
        <p:spPr/>
        <p:txBody>
          <a:bodyPr/>
          <a:lstStyle/>
          <a:p>
            <a:r>
              <a:rPr lang="nl-NL" dirty="0">
                <a:solidFill>
                  <a:schemeClr val="bg1"/>
                </a:solidFill>
              </a:rPr>
              <a:t>Psalm 133 </a:t>
            </a:r>
            <a:r>
              <a:rPr lang="nl-NL" b="0" dirty="0">
                <a:solidFill>
                  <a:schemeClr val="bg1"/>
                </a:solidFill>
              </a:rPr>
              <a:t>(NBV21)</a:t>
            </a:r>
            <a:endParaRPr lang="nl-NL" dirty="0">
              <a:solidFill>
                <a:schemeClr val="bg1"/>
              </a:solidFill>
            </a:endParaRPr>
          </a:p>
        </p:txBody>
      </p:sp>
      <p:sp>
        <p:nvSpPr>
          <p:cNvPr id="15" name="Tijdelijke aanduiding voor inhoud 14">
            <a:extLst>
              <a:ext uri="{FF2B5EF4-FFF2-40B4-BE49-F238E27FC236}">
                <a16:creationId xmlns:a16="http://schemas.microsoft.com/office/drawing/2014/main" id="{3F2A22D5-5A3D-513F-DE3B-7CE4379B8F30}"/>
              </a:ext>
            </a:extLst>
          </p:cNvPr>
          <p:cNvSpPr>
            <a:spLocks noGrp="1"/>
          </p:cNvSpPr>
          <p:nvPr>
            <p:ph idx="1"/>
          </p:nvPr>
        </p:nvSpPr>
        <p:spPr/>
        <p:txBody>
          <a:bodyPr>
            <a:normAutofit/>
          </a:bodyPr>
          <a:lstStyle/>
          <a:p>
            <a:pPr marL="0" indent="0">
              <a:spcBef>
                <a:spcPts val="600"/>
              </a:spcBef>
              <a:spcAft>
                <a:spcPts val="300"/>
              </a:spcAft>
              <a:buNone/>
            </a:pPr>
            <a:r>
              <a:rPr lang="nl-NL" sz="2800" dirty="0">
                <a:solidFill>
                  <a:schemeClr val="bg1"/>
                </a:solidFill>
                <a:latin typeface="Aptos" panose="020B0004020202020204" pitchFamily="34" charset="0"/>
              </a:rPr>
              <a:t>Hoe goed is het, hoe heerlijk als broeders bijeen te wonen!</a:t>
            </a:r>
          </a:p>
          <a:p>
            <a:pPr marL="0" indent="0">
              <a:spcBef>
                <a:spcPts val="600"/>
              </a:spcBef>
              <a:spcAft>
                <a:spcPts val="300"/>
              </a:spcAft>
              <a:buNone/>
            </a:pPr>
            <a:r>
              <a:rPr lang="nl-NL" sz="2800" dirty="0">
                <a:solidFill>
                  <a:schemeClr val="bg1"/>
                </a:solidFill>
                <a:latin typeface="Aptos" panose="020B0004020202020204" pitchFamily="34" charset="0"/>
              </a:rPr>
              <a:t>Goed als olie op het hoofd die neervalt op de baard,</a:t>
            </a:r>
          </a:p>
          <a:p>
            <a:pPr marL="0" indent="0">
              <a:spcBef>
                <a:spcPts val="600"/>
              </a:spcBef>
              <a:spcAft>
                <a:spcPts val="300"/>
              </a:spcAft>
              <a:buNone/>
            </a:pPr>
            <a:r>
              <a:rPr lang="nl-NL" sz="2800" dirty="0">
                <a:solidFill>
                  <a:schemeClr val="bg1"/>
                </a:solidFill>
                <a:latin typeface="Aptos" panose="020B0004020202020204" pitchFamily="34" charset="0"/>
              </a:rPr>
              <a:t>de baard van </a:t>
            </a:r>
            <a:r>
              <a:rPr lang="nl-NL" sz="2800" dirty="0" err="1">
                <a:solidFill>
                  <a:schemeClr val="bg1"/>
                </a:solidFill>
                <a:latin typeface="Aptos" panose="020B0004020202020204" pitchFamily="34" charset="0"/>
              </a:rPr>
              <a:t>Aäron</a:t>
            </a:r>
            <a:r>
              <a:rPr lang="nl-NL" sz="2800" dirty="0">
                <a:solidFill>
                  <a:schemeClr val="bg1"/>
                </a:solidFill>
                <a:latin typeface="Aptos" panose="020B0004020202020204" pitchFamily="34" charset="0"/>
              </a:rPr>
              <a:t>, en neervalt op de hals van zijn gewaad,</a:t>
            </a:r>
          </a:p>
          <a:p>
            <a:pPr marL="0" indent="0">
              <a:spcBef>
                <a:spcPts val="600"/>
              </a:spcBef>
              <a:spcAft>
                <a:spcPts val="300"/>
              </a:spcAft>
              <a:buNone/>
            </a:pPr>
            <a:r>
              <a:rPr lang="nl-NL" sz="2800" dirty="0">
                <a:solidFill>
                  <a:schemeClr val="bg1"/>
                </a:solidFill>
                <a:latin typeface="Aptos" panose="020B0004020202020204" pitchFamily="34" charset="0"/>
              </a:rPr>
              <a:t>als de dauw van de Hermon die neervalt op de bergen van Sion.</a:t>
            </a:r>
          </a:p>
          <a:p>
            <a:pPr marL="0" indent="0">
              <a:spcBef>
                <a:spcPts val="600"/>
              </a:spcBef>
              <a:spcAft>
                <a:spcPts val="300"/>
              </a:spcAft>
              <a:buNone/>
            </a:pPr>
            <a:r>
              <a:rPr lang="nl-NL" sz="2800" dirty="0">
                <a:solidFill>
                  <a:schemeClr val="bg1"/>
                </a:solidFill>
                <a:latin typeface="Aptos" panose="020B0004020202020204" pitchFamily="34" charset="0"/>
              </a:rPr>
              <a:t>Daar geeft de HEER zijn zegen: leven voor altijd.</a:t>
            </a:r>
          </a:p>
        </p:txBody>
      </p:sp>
    </p:spTree>
    <p:extLst>
      <p:ext uri="{BB962C8B-B14F-4D97-AF65-F5344CB8AC3E}">
        <p14:creationId xmlns:p14="http://schemas.microsoft.com/office/powerpoint/2010/main" val="1495680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C6754"/>
        </a:solidFill>
        <a:effectLst/>
      </p:bgPr>
    </p:bg>
    <p:spTree>
      <p:nvGrpSpPr>
        <p:cNvPr id="1" name="">
          <a:extLst>
            <a:ext uri="{FF2B5EF4-FFF2-40B4-BE49-F238E27FC236}">
              <a16:creationId xmlns:a16="http://schemas.microsoft.com/office/drawing/2014/main" id="{BDDD7301-4093-F913-4A3B-42979DF830AE}"/>
            </a:ext>
          </a:extLst>
        </p:cNvPr>
        <p:cNvGrpSpPr/>
        <p:nvPr/>
      </p:nvGrpSpPr>
      <p:grpSpPr>
        <a:xfrm>
          <a:off x="0" y="0"/>
          <a:ext cx="0" cy="0"/>
          <a:chOff x="0" y="0"/>
          <a:chExt cx="0" cy="0"/>
        </a:xfrm>
      </p:grpSpPr>
      <p:pic>
        <p:nvPicPr>
          <p:cNvPr id="17" name="Tijdelijke aanduiding voor inhoud 16" descr="Gebruikers silhouet">
            <a:extLst>
              <a:ext uri="{FF2B5EF4-FFF2-40B4-BE49-F238E27FC236}">
                <a16:creationId xmlns:a16="http://schemas.microsoft.com/office/drawing/2014/main" id="{2FCA4B16-3258-0F88-D00D-A0FA0DFB5268}"/>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3409154" y="2532459"/>
            <a:ext cx="1612107" cy="1612107"/>
          </a:xfrm>
        </p:spPr>
      </p:pic>
      <p:pic>
        <p:nvPicPr>
          <p:cNvPr id="18" name="Tijdelijke aanduiding voor inhoud 16" descr="Gebruikers silhouet">
            <a:extLst>
              <a:ext uri="{FF2B5EF4-FFF2-40B4-BE49-F238E27FC236}">
                <a16:creationId xmlns:a16="http://schemas.microsoft.com/office/drawing/2014/main" id="{3D65A9FE-677A-8C17-1A26-0B6E532F6CA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67880" y="1621628"/>
            <a:ext cx="1612107" cy="1612107"/>
          </a:xfrm>
          <a:prstGeom prst="rect">
            <a:avLst/>
          </a:prstGeom>
        </p:spPr>
      </p:pic>
      <p:pic>
        <p:nvPicPr>
          <p:cNvPr id="19" name="Tijdelijke aanduiding voor inhoud 16" descr="Gebruikers silhouet">
            <a:extLst>
              <a:ext uri="{FF2B5EF4-FFF2-40B4-BE49-F238E27FC236}">
                <a16:creationId xmlns:a16="http://schemas.microsoft.com/office/drawing/2014/main" id="{8EEDA696-A944-C1AE-CF56-F8484B9E086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77580" y="1909759"/>
            <a:ext cx="1612107" cy="1612107"/>
          </a:xfrm>
          <a:prstGeom prst="rect">
            <a:avLst/>
          </a:prstGeom>
        </p:spPr>
      </p:pic>
      <p:pic>
        <p:nvPicPr>
          <p:cNvPr id="20" name="Tijdelijke aanduiding voor inhoud 16" descr="Gebruikers silhouet">
            <a:extLst>
              <a:ext uri="{FF2B5EF4-FFF2-40B4-BE49-F238E27FC236}">
                <a16:creationId xmlns:a16="http://schemas.microsoft.com/office/drawing/2014/main" id="{7A6E0A76-F346-64FD-75B4-2B95B22040C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73933" y="710797"/>
            <a:ext cx="1612107" cy="1612107"/>
          </a:xfrm>
          <a:prstGeom prst="rect">
            <a:avLst/>
          </a:prstGeom>
        </p:spPr>
      </p:pic>
      <p:pic>
        <p:nvPicPr>
          <p:cNvPr id="21" name="Tijdelijke aanduiding voor inhoud 16" descr="Gebruikers silhouet">
            <a:extLst>
              <a:ext uri="{FF2B5EF4-FFF2-40B4-BE49-F238E27FC236}">
                <a16:creationId xmlns:a16="http://schemas.microsoft.com/office/drawing/2014/main" id="{A02B22D3-C63B-4FCA-B499-C9F1FC9F986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726111" y="1168000"/>
            <a:ext cx="1612107" cy="1612107"/>
          </a:xfrm>
          <a:prstGeom prst="rect">
            <a:avLst/>
          </a:prstGeom>
        </p:spPr>
      </p:pic>
      <p:pic>
        <p:nvPicPr>
          <p:cNvPr id="22" name="Tijdelijke aanduiding voor inhoud 16" descr="Gebruikers silhouet">
            <a:extLst>
              <a:ext uri="{FF2B5EF4-FFF2-40B4-BE49-F238E27FC236}">
                <a16:creationId xmlns:a16="http://schemas.microsoft.com/office/drawing/2014/main" id="{7A7EE6E6-ADC3-B6FF-3ED9-DC4F0EB0C53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979986" y="3014659"/>
            <a:ext cx="1612107" cy="1612107"/>
          </a:xfrm>
          <a:prstGeom prst="rect">
            <a:avLst/>
          </a:prstGeom>
        </p:spPr>
      </p:pic>
      <p:pic>
        <p:nvPicPr>
          <p:cNvPr id="23" name="Tijdelijke aanduiding voor inhoud 16" descr="Gebruikers silhouet">
            <a:extLst>
              <a:ext uri="{FF2B5EF4-FFF2-40B4-BE49-F238E27FC236}">
                <a16:creationId xmlns:a16="http://schemas.microsoft.com/office/drawing/2014/main" id="{0A5C1CEB-EE8A-9360-3BAE-C02BCBBBBF3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181727" y="2197890"/>
            <a:ext cx="1612107" cy="1612107"/>
          </a:xfrm>
          <a:prstGeom prst="rect">
            <a:avLst/>
          </a:prstGeom>
        </p:spPr>
      </p:pic>
      <p:pic>
        <p:nvPicPr>
          <p:cNvPr id="24" name="Tijdelijke aanduiding voor inhoud 16" descr="Gebruikers silhouet">
            <a:extLst>
              <a:ext uri="{FF2B5EF4-FFF2-40B4-BE49-F238E27FC236}">
                <a16:creationId xmlns:a16="http://schemas.microsoft.com/office/drawing/2014/main" id="{00661FFE-8084-5A70-0956-AFFBBACB958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409154" y="2521743"/>
            <a:ext cx="1612107" cy="1612107"/>
          </a:xfrm>
          <a:prstGeom prst="rect">
            <a:avLst/>
          </a:prstGeom>
        </p:spPr>
      </p:pic>
      <p:pic>
        <p:nvPicPr>
          <p:cNvPr id="25" name="Tijdelijke aanduiding voor inhoud 16" descr="Gebruikers silhouet">
            <a:extLst>
              <a:ext uri="{FF2B5EF4-FFF2-40B4-BE49-F238E27FC236}">
                <a16:creationId xmlns:a16="http://schemas.microsoft.com/office/drawing/2014/main" id="{12C888D2-A7F1-DF57-679C-34C8D5AC15E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77580" y="1899043"/>
            <a:ext cx="1612107" cy="1612107"/>
          </a:xfrm>
          <a:prstGeom prst="rect">
            <a:avLst/>
          </a:prstGeom>
        </p:spPr>
      </p:pic>
      <p:pic>
        <p:nvPicPr>
          <p:cNvPr id="26" name="Tijdelijke aanduiding voor inhoud 16" descr="Gebruikers silhouet">
            <a:extLst>
              <a:ext uri="{FF2B5EF4-FFF2-40B4-BE49-F238E27FC236}">
                <a16:creationId xmlns:a16="http://schemas.microsoft.com/office/drawing/2014/main" id="{2174F3BF-3717-0E15-0751-061884A843E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979986" y="3003943"/>
            <a:ext cx="1612107" cy="1612107"/>
          </a:xfrm>
          <a:prstGeom prst="rect">
            <a:avLst/>
          </a:prstGeom>
        </p:spPr>
      </p:pic>
      <p:pic>
        <p:nvPicPr>
          <p:cNvPr id="27" name="Tijdelijke aanduiding voor inhoud 16" descr="Gebruikers silhouet">
            <a:extLst>
              <a:ext uri="{FF2B5EF4-FFF2-40B4-BE49-F238E27FC236}">
                <a16:creationId xmlns:a16="http://schemas.microsoft.com/office/drawing/2014/main" id="{42C6BA2C-E22A-6223-E685-471BB3F0D62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364666" y="3684982"/>
            <a:ext cx="1612107" cy="1612107"/>
          </a:xfrm>
          <a:prstGeom prst="rect">
            <a:avLst/>
          </a:prstGeom>
        </p:spPr>
      </p:pic>
      <p:pic>
        <p:nvPicPr>
          <p:cNvPr id="28" name="Tijdelijke aanduiding voor inhoud 16" descr="Gebruikers silhouet">
            <a:extLst>
              <a:ext uri="{FF2B5EF4-FFF2-40B4-BE49-F238E27FC236}">
                <a16:creationId xmlns:a16="http://schemas.microsoft.com/office/drawing/2014/main" id="{529E0D14-3BFE-2BD3-62B8-A5A2F07AA6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592093" y="4008835"/>
            <a:ext cx="1612107" cy="1612107"/>
          </a:xfrm>
          <a:prstGeom prst="rect">
            <a:avLst/>
          </a:prstGeom>
        </p:spPr>
      </p:pic>
      <p:pic>
        <p:nvPicPr>
          <p:cNvPr id="29" name="Tijdelijke aanduiding voor inhoud 16" descr="Gebruikers silhouet">
            <a:extLst>
              <a:ext uri="{FF2B5EF4-FFF2-40B4-BE49-F238E27FC236}">
                <a16:creationId xmlns:a16="http://schemas.microsoft.com/office/drawing/2014/main" id="{2FC0C51C-C451-D1B0-F9BA-542F2E8D08E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960519" y="3386135"/>
            <a:ext cx="1612107" cy="1612107"/>
          </a:xfrm>
          <a:prstGeom prst="rect">
            <a:avLst/>
          </a:prstGeom>
        </p:spPr>
      </p:pic>
      <p:pic>
        <p:nvPicPr>
          <p:cNvPr id="30" name="Tijdelijke aanduiding voor inhoud 16" descr="Gebruikers silhouet">
            <a:extLst>
              <a:ext uri="{FF2B5EF4-FFF2-40B4-BE49-F238E27FC236}">
                <a16:creationId xmlns:a16="http://schemas.microsoft.com/office/drawing/2014/main" id="{C0DDADF0-6EBB-0C9C-BEBC-70712156B0F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162925" y="4491035"/>
            <a:ext cx="1612107" cy="1612107"/>
          </a:xfrm>
          <a:prstGeom prst="rect">
            <a:avLst/>
          </a:prstGeom>
        </p:spPr>
      </p:pic>
      <p:pic>
        <p:nvPicPr>
          <p:cNvPr id="42" name="Tijdelijke aanduiding voor inhoud 16" descr="Gebruikers silhouet">
            <a:extLst>
              <a:ext uri="{FF2B5EF4-FFF2-40B4-BE49-F238E27FC236}">
                <a16:creationId xmlns:a16="http://schemas.microsoft.com/office/drawing/2014/main" id="{EB4FB581-75E3-A66D-7AA8-13BA38FB496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05337" y="3684982"/>
            <a:ext cx="1612107" cy="1612107"/>
          </a:xfrm>
          <a:prstGeom prst="rect">
            <a:avLst/>
          </a:prstGeom>
        </p:spPr>
      </p:pic>
      <p:pic>
        <p:nvPicPr>
          <p:cNvPr id="43" name="Tijdelijke aanduiding voor inhoud 16" descr="Gebruikers silhouet">
            <a:extLst>
              <a:ext uri="{FF2B5EF4-FFF2-40B4-BE49-F238E27FC236}">
                <a16:creationId xmlns:a16="http://schemas.microsoft.com/office/drawing/2014/main" id="{A8E34F02-16AC-C981-7026-F84CDDAB480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47604" y="3213498"/>
            <a:ext cx="1612107" cy="1612107"/>
          </a:xfrm>
          <a:prstGeom prst="rect">
            <a:avLst/>
          </a:prstGeom>
        </p:spPr>
      </p:pic>
      <p:pic>
        <p:nvPicPr>
          <p:cNvPr id="44" name="Tijdelijke aanduiding voor inhoud 16" descr="Gebruikers silhouet">
            <a:extLst>
              <a:ext uri="{FF2B5EF4-FFF2-40B4-BE49-F238E27FC236}">
                <a16:creationId xmlns:a16="http://schemas.microsoft.com/office/drawing/2014/main" id="{601849FA-F730-2977-42E2-18097789A85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48807" y="4182667"/>
            <a:ext cx="1612107" cy="1612107"/>
          </a:xfrm>
          <a:prstGeom prst="rect">
            <a:avLst/>
          </a:prstGeom>
        </p:spPr>
      </p:pic>
    </p:spTree>
    <p:extLst>
      <p:ext uri="{BB962C8B-B14F-4D97-AF65-F5344CB8AC3E}">
        <p14:creationId xmlns:p14="http://schemas.microsoft.com/office/powerpoint/2010/main" val="3484820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C6754"/>
        </a:solidFill>
        <a:effectLst/>
      </p:bgPr>
    </p:bg>
    <p:spTree>
      <p:nvGrpSpPr>
        <p:cNvPr id="1" name="">
          <a:extLst>
            <a:ext uri="{FF2B5EF4-FFF2-40B4-BE49-F238E27FC236}">
              <a16:creationId xmlns:a16="http://schemas.microsoft.com/office/drawing/2014/main" id="{1D3BCE99-27DA-CCE5-89F5-31A391AD7AB2}"/>
            </a:ext>
          </a:extLst>
        </p:cNvPr>
        <p:cNvGrpSpPr/>
        <p:nvPr/>
      </p:nvGrpSpPr>
      <p:grpSpPr>
        <a:xfrm>
          <a:off x="0" y="0"/>
          <a:ext cx="0" cy="0"/>
          <a:chOff x="0" y="0"/>
          <a:chExt cx="0" cy="0"/>
        </a:xfrm>
      </p:grpSpPr>
      <p:pic>
        <p:nvPicPr>
          <p:cNvPr id="5" name="Tijdelijke aanduiding voor inhoud 4" descr="Gebruiker silhouet">
            <a:extLst>
              <a:ext uri="{FF2B5EF4-FFF2-40B4-BE49-F238E27FC236}">
                <a16:creationId xmlns:a16="http://schemas.microsoft.com/office/drawing/2014/main" id="{0E5A5BC0-45D5-0357-9521-9209F9B1BC96}"/>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5356225" y="3429000"/>
            <a:ext cx="1040606" cy="1040606"/>
          </a:xfrm>
        </p:spPr>
      </p:pic>
    </p:spTree>
    <p:extLst>
      <p:ext uri="{BB962C8B-B14F-4D97-AF65-F5344CB8AC3E}">
        <p14:creationId xmlns:p14="http://schemas.microsoft.com/office/powerpoint/2010/main" val="4107793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C6754"/>
        </a:solidFill>
        <a:effectLst/>
      </p:bgPr>
    </p:bg>
    <p:spTree>
      <p:nvGrpSpPr>
        <p:cNvPr id="1" name="">
          <a:extLst>
            <a:ext uri="{FF2B5EF4-FFF2-40B4-BE49-F238E27FC236}">
              <a16:creationId xmlns:a16="http://schemas.microsoft.com/office/drawing/2014/main" id="{64220BFE-A954-AA76-7C73-207F077B3812}"/>
            </a:ext>
          </a:extLst>
        </p:cNvPr>
        <p:cNvGrpSpPr/>
        <p:nvPr/>
      </p:nvGrpSpPr>
      <p:grpSpPr>
        <a:xfrm>
          <a:off x="0" y="0"/>
          <a:ext cx="0" cy="0"/>
          <a:chOff x="0" y="0"/>
          <a:chExt cx="0" cy="0"/>
        </a:xfrm>
      </p:grpSpPr>
      <p:grpSp>
        <p:nvGrpSpPr>
          <p:cNvPr id="11" name="Groep 10">
            <a:extLst>
              <a:ext uri="{FF2B5EF4-FFF2-40B4-BE49-F238E27FC236}">
                <a16:creationId xmlns:a16="http://schemas.microsoft.com/office/drawing/2014/main" id="{79E1874A-E960-829F-F143-5E21AB725272}"/>
              </a:ext>
            </a:extLst>
          </p:cNvPr>
          <p:cNvGrpSpPr/>
          <p:nvPr/>
        </p:nvGrpSpPr>
        <p:grpSpPr>
          <a:xfrm>
            <a:off x="3359307" y="2252627"/>
            <a:ext cx="2013345" cy="1949059"/>
            <a:chOff x="6987780" y="708416"/>
            <a:chExt cx="2169715" cy="2169715"/>
          </a:xfrm>
        </p:grpSpPr>
        <p:pic>
          <p:nvPicPr>
            <p:cNvPr id="21" name="Tijdelijke aanduiding voor inhoud 16" descr="Gebruikers silhouet">
              <a:extLst>
                <a:ext uri="{FF2B5EF4-FFF2-40B4-BE49-F238E27FC236}">
                  <a16:creationId xmlns:a16="http://schemas.microsoft.com/office/drawing/2014/main" id="{02AF8004-F152-7E83-D67A-8B81D8F62E9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87780" y="708416"/>
              <a:ext cx="2169715" cy="2169715"/>
            </a:xfrm>
            <a:prstGeom prst="rect">
              <a:avLst/>
            </a:prstGeom>
          </p:spPr>
        </p:pic>
        <p:grpSp>
          <p:nvGrpSpPr>
            <p:cNvPr id="8" name="Groep 7">
              <a:extLst>
                <a:ext uri="{FF2B5EF4-FFF2-40B4-BE49-F238E27FC236}">
                  <a16:creationId xmlns:a16="http://schemas.microsoft.com/office/drawing/2014/main" id="{746F77EE-34F5-7245-5415-927128231083}"/>
                </a:ext>
              </a:extLst>
            </p:cNvPr>
            <p:cNvGrpSpPr/>
            <p:nvPr/>
          </p:nvGrpSpPr>
          <p:grpSpPr>
            <a:xfrm>
              <a:off x="7477921" y="1768275"/>
              <a:ext cx="1347788" cy="580026"/>
              <a:chOff x="7477921" y="1768275"/>
              <a:chExt cx="1347788" cy="580026"/>
            </a:xfrm>
          </p:grpSpPr>
          <p:pic>
            <p:nvPicPr>
              <p:cNvPr id="5" name="Graphic 4" descr="Hart met effen opvulling">
                <a:extLst>
                  <a:ext uri="{FF2B5EF4-FFF2-40B4-BE49-F238E27FC236}">
                    <a16:creationId xmlns:a16="http://schemas.microsoft.com/office/drawing/2014/main" id="{C86FB8FF-B511-9B97-FE2E-3265CC5856C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477921" y="1768275"/>
                <a:ext cx="280192" cy="280192"/>
              </a:xfrm>
              <a:prstGeom prst="rect">
                <a:avLst/>
              </a:prstGeom>
            </p:spPr>
          </p:pic>
          <p:pic>
            <p:nvPicPr>
              <p:cNvPr id="6" name="Graphic 5" descr="Hart met effen opvulling">
                <a:extLst>
                  <a:ext uri="{FF2B5EF4-FFF2-40B4-BE49-F238E27FC236}">
                    <a16:creationId xmlns:a16="http://schemas.microsoft.com/office/drawing/2014/main" id="{50BCBB86-23D7-AC7A-8417-39114A181DB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55376" y="2068109"/>
                <a:ext cx="280192" cy="280192"/>
              </a:xfrm>
              <a:prstGeom prst="rect">
                <a:avLst/>
              </a:prstGeom>
            </p:spPr>
          </p:pic>
          <p:pic>
            <p:nvPicPr>
              <p:cNvPr id="7" name="Graphic 6" descr="Hart met effen opvulling">
                <a:extLst>
                  <a:ext uri="{FF2B5EF4-FFF2-40B4-BE49-F238E27FC236}">
                    <a16:creationId xmlns:a16="http://schemas.microsoft.com/office/drawing/2014/main" id="{33A64392-39DC-1559-84D3-382467655B0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545517" y="1793865"/>
                <a:ext cx="280192" cy="280192"/>
              </a:xfrm>
              <a:prstGeom prst="rect">
                <a:avLst/>
              </a:prstGeom>
            </p:spPr>
          </p:pic>
        </p:grpSp>
      </p:grpSp>
      <p:grpSp>
        <p:nvGrpSpPr>
          <p:cNvPr id="12" name="Groep 11">
            <a:extLst>
              <a:ext uri="{FF2B5EF4-FFF2-40B4-BE49-F238E27FC236}">
                <a16:creationId xmlns:a16="http://schemas.microsoft.com/office/drawing/2014/main" id="{8583B47B-2151-4296-3988-8AF2C56CBDB8}"/>
              </a:ext>
            </a:extLst>
          </p:cNvPr>
          <p:cNvGrpSpPr/>
          <p:nvPr/>
        </p:nvGrpSpPr>
        <p:grpSpPr>
          <a:xfrm>
            <a:off x="5902124" y="1444395"/>
            <a:ext cx="2013345" cy="1949059"/>
            <a:chOff x="6987780" y="708416"/>
            <a:chExt cx="2169715" cy="2169715"/>
          </a:xfrm>
        </p:grpSpPr>
        <p:pic>
          <p:nvPicPr>
            <p:cNvPr id="13" name="Tijdelijke aanduiding voor inhoud 16" descr="Gebruikers silhouet">
              <a:extLst>
                <a:ext uri="{FF2B5EF4-FFF2-40B4-BE49-F238E27FC236}">
                  <a16:creationId xmlns:a16="http://schemas.microsoft.com/office/drawing/2014/main" id="{4751BEDE-0181-1503-A94A-AFF36504BE7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87780" y="708416"/>
              <a:ext cx="2169715" cy="2169715"/>
            </a:xfrm>
            <a:prstGeom prst="rect">
              <a:avLst/>
            </a:prstGeom>
          </p:spPr>
        </p:pic>
        <p:grpSp>
          <p:nvGrpSpPr>
            <p:cNvPr id="14" name="Groep 13">
              <a:extLst>
                <a:ext uri="{FF2B5EF4-FFF2-40B4-BE49-F238E27FC236}">
                  <a16:creationId xmlns:a16="http://schemas.microsoft.com/office/drawing/2014/main" id="{F9DAE32F-C071-AB56-17E5-A5E867E1B50E}"/>
                </a:ext>
              </a:extLst>
            </p:cNvPr>
            <p:cNvGrpSpPr/>
            <p:nvPr/>
          </p:nvGrpSpPr>
          <p:grpSpPr>
            <a:xfrm>
              <a:off x="7477921" y="1768275"/>
              <a:ext cx="1347788" cy="580026"/>
              <a:chOff x="7477921" y="1768275"/>
              <a:chExt cx="1347788" cy="580026"/>
            </a:xfrm>
          </p:grpSpPr>
          <p:pic>
            <p:nvPicPr>
              <p:cNvPr id="15" name="Graphic 14" descr="Hart met effen opvulling">
                <a:extLst>
                  <a:ext uri="{FF2B5EF4-FFF2-40B4-BE49-F238E27FC236}">
                    <a16:creationId xmlns:a16="http://schemas.microsoft.com/office/drawing/2014/main" id="{0404111E-6E2B-4270-F882-C15CC8A5877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477921" y="1768275"/>
                <a:ext cx="280192" cy="280192"/>
              </a:xfrm>
              <a:prstGeom prst="rect">
                <a:avLst/>
              </a:prstGeom>
            </p:spPr>
          </p:pic>
          <p:pic>
            <p:nvPicPr>
              <p:cNvPr id="16" name="Graphic 15" descr="Hart met effen opvulling">
                <a:extLst>
                  <a:ext uri="{FF2B5EF4-FFF2-40B4-BE49-F238E27FC236}">
                    <a16:creationId xmlns:a16="http://schemas.microsoft.com/office/drawing/2014/main" id="{0AC13709-707A-67ED-51C2-8BD1393A451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55376" y="2068109"/>
                <a:ext cx="280192" cy="280192"/>
              </a:xfrm>
              <a:prstGeom prst="rect">
                <a:avLst/>
              </a:prstGeom>
            </p:spPr>
          </p:pic>
          <p:pic>
            <p:nvPicPr>
              <p:cNvPr id="31" name="Graphic 30" descr="Hart met effen opvulling">
                <a:extLst>
                  <a:ext uri="{FF2B5EF4-FFF2-40B4-BE49-F238E27FC236}">
                    <a16:creationId xmlns:a16="http://schemas.microsoft.com/office/drawing/2014/main" id="{81349E3B-5E7B-C9C5-F4CD-69F96D49204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545517" y="1793865"/>
                <a:ext cx="280192" cy="280192"/>
              </a:xfrm>
              <a:prstGeom prst="rect">
                <a:avLst/>
              </a:prstGeom>
            </p:spPr>
          </p:pic>
        </p:grpSp>
      </p:grpSp>
      <p:grpSp>
        <p:nvGrpSpPr>
          <p:cNvPr id="32" name="Groep 31">
            <a:extLst>
              <a:ext uri="{FF2B5EF4-FFF2-40B4-BE49-F238E27FC236}">
                <a16:creationId xmlns:a16="http://schemas.microsoft.com/office/drawing/2014/main" id="{C8F99A7C-5C8D-360E-9926-2E45DC3B193B}"/>
              </a:ext>
            </a:extLst>
          </p:cNvPr>
          <p:cNvGrpSpPr/>
          <p:nvPr/>
        </p:nvGrpSpPr>
        <p:grpSpPr>
          <a:xfrm>
            <a:off x="1385011" y="808803"/>
            <a:ext cx="2013345" cy="1949059"/>
            <a:chOff x="6987780" y="708416"/>
            <a:chExt cx="2169715" cy="2169715"/>
          </a:xfrm>
        </p:grpSpPr>
        <p:pic>
          <p:nvPicPr>
            <p:cNvPr id="33" name="Tijdelijke aanduiding voor inhoud 16" descr="Gebruikers silhouet">
              <a:extLst>
                <a:ext uri="{FF2B5EF4-FFF2-40B4-BE49-F238E27FC236}">
                  <a16:creationId xmlns:a16="http://schemas.microsoft.com/office/drawing/2014/main" id="{986C07B6-7A22-063A-F468-071B208CB3B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87780" y="708416"/>
              <a:ext cx="2169715" cy="2169715"/>
            </a:xfrm>
            <a:prstGeom prst="rect">
              <a:avLst/>
            </a:prstGeom>
          </p:spPr>
        </p:pic>
        <p:grpSp>
          <p:nvGrpSpPr>
            <p:cNvPr id="34" name="Groep 33">
              <a:extLst>
                <a:ext uri="{FF2B5EF4-FFF2-40B4-BE49-F238E27FC236}">
                  <a16:creationId xmlns:a16="http://schemas.microsoft.com/office/drawing/2014/main" id="{ABCF5ADA-2923-0325-045F-8806C0E97E13}"/>
                </a:ext>
              </a:extLst>
            </p:cNvPr>
            <p:cNvGrpSpPr/>
            <p:nvPr/>
          </p:nvGrpSpPr>
          <p:grpSpPr>
            <a:xfrm>
              <a:off x="7477921" y="1768275"/>
              <a:ext cx="1347788" cy="580026"/>
              <a:chOff x="7477921" y="1768275"/>
              <a:chExt cx="1347788" cy="580026"/>
            </a:xfrm>
          </p:grpSpPr>
          <p:pic>
            <p:nvPicPr>
              <p:cNvPr id="35" name="Graphic 34" descr="Hart met effen opvulling">
                <a:extLst>
                  <a:ext uri="{FF2B5EF4-FFF2-40B4-BE49-F238E27FC236}">
                    <a16:creationId xmlns:a16="http://schemas.microsoft.com/office/drawing/2014/main" id="{A4E4E190-6D55-AC34-5FD4-5B3D3651FEF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477921" y="1768275"/>
                <a:ext cx="280192" cy="280192"/>
              </a:xfrm>
              <a:prstGeom prst="rect">
                <a:avLst/>
              </a:prstGeom>
            </p:spPr>
          </p:pic>
          <p:pic>
            <p:nvPicPr>
              <p:cNvPr id="36" name="Graphic 35" descr="Hart met effen opvulling">
                <a:extLst>
                  <a:ext uri="{FF2B5EF4-FFF2-40B4-BE49-F238E27FC236}">
                    <a16:creationId xmlns:a16="http://schemas.microsoft.com/office/drawing/2014/main" id="{56898AE3-D5C7-80B0-68AC-8B4E6305587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55376" y="2068109"/>
                <a:ext cx="280192" cy="280192"/>
              </a:xfrm>
              <a:prstGeom prst="rect">
                <a:avLst/>
              </a:prstGeom>
            </p:spPr>
          </p:pic>
          <p:pic>
            <p:nvPicPr>
              <p:cNvPr id="37" name="Graphic 36" descr="Hart met effen opvulling">
                <a:extLst>
                  <a:ext uri="{FF2B5EF4-FFF2-40B4-BE49-F238E27FC236}">
                    <a16:creationId xmlns:a16="http://schemas.microsoft.com/office/drawing/2014/main" id="{DE8F40A1-1D2E-774D-25BD-D158F539630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545517" y="1793865"/>
                <a:ext cx="280192" cy="280192"/>
              </a:xfrm>
              <a:prstGeom prst="rect">
                <a:avLst/>
              </a:prstGeom>
            </p:spPr>
          </p:pic>
        </p:grpSp>
      </p:grpSp>
      <p:grpSp>
        <p:nvGrpSpPr>
          <p:cNvPr id="38" name="Groep 37">
            <a:extLst>
              <a:ext uri="{FF2B5EF4-FFF2-40B4-BE49-F238E27FC236}">
                <a16:creationId xmlns:a16="http://schemas.microsoft.com/office/drawing/2014/main" id="{F2DAA126-B79C-45C6-E76A-3D4BE9ABE8B9}"/>
              </a:ext>
            </a:extLst>
          </p:cNvPr>
          <p:cNvGrpSpPr/>
          <p:nvPr/>
        </p:nvGrpSpPr>
        <p:grpSpPr>
          <a:xfrm>
            <a:off x="3691441" y="3449566"/>
            <a:ext cx="2013345" cy="1949059"/>
            <a:chOff x="6987780" y="708416"/>
            <a:chExt cx="2169715" cy="2169715"/>
          </a:xfrm>
        </p:grpSpPr>
        <p:pic>
          <p:nvPicPr>
            <p:cNvPr id="39" name="Tijdelijke aanduiding voor inhoud 16" descr="Gebruikers silhouet">
              <a:extLst>
                <a:ext uri="{FF2B5EF4-FFF2-40B4-BE49-F238E27FC236}">
                  <a16:creationId xmlns:a16="http://schemas.microsoft.com/office/drawing/2014/main" id="{9AB09164-321E-BD22-CA9F-CB5AFFA9326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87780" y="708416"/>
              <a:ext cx="2169715" cy="2169715"/>
            </a:xfrm>
            <a:prstGeom prst="rect">
              <a:avLst/>
            </a:prstGeom>
          </p:spPr>
        </p:pic>
        <p:grpSp>
          <p:nvGrpSpPr>
            <p:cNvPr id="40" name="Groep 39">
              <a:extLst>
                <a:ext uri="{FF2B5EF4-FFF2-40B4-BE49-F238E27FC236}">
                  <a16:creationId xmlns:a16="http://schemas.microsoft.com/office/drawing/2014/main" id="{E46FD437-4621-0B6D-CCC1-7FDDDBF08554}"/>
                </a:ext>
              </a:extLst>
            </p:cNvPr>
            <p:cNvGrpSpPr/>
            <p:nvPr/>
          </p:nvGrpSpPr>
          <p:grpSpPr>
            <a:xfrm>
              <a:off x="7477921" y="1768275"/>
              <a:ext cx="1347788" cy="580026"/>
              <a:chOff x="7477921" y="1768275"/>
              <a:chExt cx="1347788" cy="580026"/>
            </a:xfrm>
          </p:grpSpPr>
          <p:pic>
            <p:nvPicPr>
              <p:cNvPr id="41" name="Graphic 40" descr="Hart met effen opvulling">
                <a:extLst>
                  <a:ext uri="{FF2B5EF4-FFF2-40B4-BE49-F238E27FC236}">
                    <a16:creationId xmlns:a16="http://schemas.microsoft.com/office/drawing/2014/main" id="{DC6B68E4-B07E-7B7E-46A4-AD95C666ED3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477921" y="1768275"/>
                <a:ext cx="280192" cy="280192"/>
              </a:xfrm>
              <a:prstGeom prst="rect">
                <a:avLst/>
              </a:prstGeom>
            </p:spPr>
          </p:pic>
          <p:pic>
            <p:nvPicPr>
              <p:cNvPr id="45" name="Graphic 44" descr="Hart met effen opvulling">
                <a:extLst>
                  <a:ext uri="{FF2B5EF4-FFF2-40B4-BE49-F238E27FC236}">
                    <a16:creationId xmlns:a16="http://schemas.microsoft.com/office/drawing/2014/main" id="{F7F35A07-8DDB-4C17-A87E-BC9DDE80F38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55376" y="2068109"/>
                <a:ext cx="280192" cy="280192"/>
              </a:xfrm>
              <a:prstGeom prst="rect">
                <a:avLst/>
              </a:prstGeom>
            </p:spPr>
          </p:pic>
          <p:pic>
            <p:nvPicPr>
              <p:cNvPr id="46" name="Graphic 45" descr="Hart met effen opvulling">
                <a:extLst>
                  <a:ext uri="{FF2B5EF4-FFF2-40B4-BE49-F238E27FC236}">
                    <a16:creationId xmlns:a16="http://schemas.microsoft.com/office/drawing/2014/main" id="{4A35F0D5-22A1-CD30-6C85-44BCBB3BFB2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545517" y="1793865"/>
                <a:ext cx="280192" cy="280192"/>
              </a:xfrm>
              <a:prstGeom prst="rect">
                <a:avLst/>
              </a:prstGeom>
            </p:spPr>
          </p:pic>
        </p:grpSp>
      </p:grpSp>
      <p:grpSp>
        <p:nvGrpSpPr>
          <p:cNvPr id="47" name="Groep 46">
            <a:extLst>
              <a:ext uri="{FF2B5EF4-FFF2-40B4-BE49-F238E27FC236}">
                <a16:creationId xmlns:a16="http://schemas.microsoft.com/office/drawing/2014/main" id="{9688313B-4235-829C-644C-41B4544FDE1E}"/>
              </a:ext>
            </a:extLst>
          </p:cNvPr>
          <p:cNvGrpSpPr/>
          <p:nvPr/>
        </p:nvGrpSpPr>
        <p:grpSpPr>
          <a:xfrm>
            <a:off x="688549" y="4669571"/>
            <a:ext cx="2013345" cy="1949059"/>
            <a:chOff x="6987780" y="708416"/>
            <a:chExt cx="2169715" cy="2169715"/>
          </a:xfrm>
        </p:grpSpPr>
        <p:pic>
          <p:nvPicPr>
            <p:cNvPr id="48" name="Tijdelijke aanduiding voor inhoud 16" descr="Gebruikers silhouet">
              <a:extLst>
                <a:ext uri="{FF2B5EF4-FFF2-40B4-BE49-F238E27FC236}">
                  <a16:creationId xmlns:a16="http://schemas.microsoft.com/office/drawing/2014/main" id="{D56AE34A-584A-FA56-D7F6-2838E03F7E7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87780" y="708416"/>
              <a:ext cx="2169715" cy="2169715"/>
            </a:xfrm>
            <a:prstGeom prst="rect">
              <a:avLst/>
            </a:prstGeom>
          </p:spPr>
        </p:pic>
        <p:grpSp>
          <p:nvGrpSpPr>
            <p:cNvPr id="49" name="Groep 48">
              <a:extLst>
                <a:ext uri="{FF2B5EF4-FFF2-40B4-BE49-F238E27FC236}">
                  <a16:creationId xmlns:a16="http://schemas.microsoft.com/office/drawing/2014/main" id="{CAF5676A-B012-2504-3C88-D438EA1C405E}"/>
                </a:ext>
              </a:extLst>
            </p:cNvPr>
            <p:cNvGrpSpPr/>
            <p:nvPr/>
          </p:nvGrpSpPr>
          <p:grpSpPr>
            <a:xfrm>
              <a:off x="7477921" y="1768275"/>
              <a:ext cx="1347788" cy="580026"/>
              <a:chOff x="7477921" y="1768275"/>
              <a:chExt cx="1347788" cy="580026"/>
            </a:xfrm>
          </p:grpSpPr>
          <p:pic>
            <p:nvPicPr>
              <p:cNvPr id="50" name="Graphic 49" descr="Hart met effen opvulling">
                <a:extLst>
                  <a:ext uri="{FF2B5EF4-FFF2-40B4-BE49-F238E27FC236}">
                    <a16:creationId xmlns:a16="http://schemas.microsoft.com/office/drawing/2014/main" id="{247FF06D-2A39-B9BD-25C5-075D247315A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477921" y="1768275"/>
                <a:ext cx="280192" cy="280192"/>
              </a:xfrm>
              <a:prstGeom prst="rect">
                <a:avLst/>
              </a:prstGeom>
            </p:spPr>
          </p:pic>
          <p:pic>
            <p:nvPicPr>
              <p:cNvPr id="51" name="Graphic 50" descr="Hart met effen opvulling">
                <a:extLst>
                  <a:ext uri="{FF2B5EF4-FFF2-40B4-BE49-F238E27FC236}">
                    <a16:creationId xmlns:a16="http://schemas.microsoft.com/office/drawing/2014/main" id="{42090223-CD24-D28B-2D07-DB5039B58F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55376" y="2068109"/>
                <a:ext cx="280192" cy="280192"/>
              </a:xfrm>
              <a:prstGeom prst="rect">
                <a:avLst/>
              </a:prstGeom>
            </p:spPr>
          </p:pic>
          <p:pic>
            <p:nvPicPr>
              <p:cNvPr id="52" name="Graphic 51" descr="Hart met effen opvulling">
                <a:extLst>
                  <a:ext uri="{FF2B5EF4-FFF2-40B4-BE49-F238E27FC236}">
                    <a16:creationId xmlns:a16="http://schemas.microsoft.com/office/drawing/2014/main" id="{7878DEC0-F081-DC5C-3206-DE403523B0A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545517" y="1793865"/>
                <a:ext cx="280192" cy="280192"/>
              </a:xfrm>
              <a:prstGeom prst="rect">
                <a:avLst/>
              </a:prstGeom>
            </p:spPr>
          </p:pic>
        </p:grpSp>
      </p:grpSp>
      <p:grpSp>
        <p:nvGrpSpPr>
          <p:cNvPr id="53" name="Groep 52">
            <a:extLst>
              <a:ext uri="{FF2B5EF4-FFF2-40B4-BE49-F238E27FC236}">
                <a16:creationId xmlns:a16="http://schemas.microsoft.com/office/drawing/2014/main" id="{EAA4D3C4-EE23-1DB8-D72B-FE4C52A5B09F}"/>
              </a:ext>
            </a:extLst>
          </p:cNvPr>
          <p:cNvGrpSpPr/>
          <p:nvPr/>
        </p:nvGrpSpPr>
        <p:grpSpPr>
          <a:xfrm>
            <a:off x="6158559" y="3196460"/>
            <a:ext cx="2013345" cy="1949059"/>
            <a:chOff x="6987780" y="708416"/>
            <a:chExt cx="2169715" cy="2169715"/>
          </a:xfrm>
        </p:grpSpPr>
        <p:pic>
          <p:nvPicPr>
            <p:cNvPr id="54" name="Tijdelijke aanduiding voor inhoud 16" descr="Gebruikers silhouet">
              <a:extLst>
                <a:ext uri="{FF2B5EF4-FFF2-40B4-BE49-F238E27FC236}">
                  <a16:creationId xmlns:a16="http://schemas.microsoft.com/office/drawing/2014/main" id="{7C369E02-F183-7458-EFAF-4BC936DE91B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87780" y="708416"/>
              <a:ext cx="2169715" cy="2169715"/>
            </a:xfrm>
            <a:prstGeom prst="rect">
              <a:avLst/>
            </a:prstGeom>
          </p:spPr>
        </p:pic>
        <p:grpSp>
          <p:nvGrpSpPr>
            <p:cNvPr id="55" name="Groep 54">
              <a:extLst>
                <a:ext uri="{FF2B5EF4-FFF2-40B4-BE49-F238E27FC236}">
                  <a16:creationId xmlns:a16="http://schemas.microsoft.com/office/drawing/2014/main" id="{955DB106-DCD7-4CCA-D4FA-04AB38B28FEE}"/>
                </a:ext>
              </a:extLst>
            </p:cNvPr>
            <p:cNvGrpSpPr/>
            <p:nvPr/>
          </p:nvGrpSpPr>
          <p:grpSpPr>
            <a:xfrm>
              <a:off x="7477921" y="1768275"/>
              <a:ext cx="1347788" cy="580026"/>
              <a:chOff x="7477921" y="1768275"/>
              <a:chExt cx="1347788" cy="580026"/>
            </a:xfrm>
          </p:grpSpPr>
          <p:pic>
            <p:nvPicPr>
              <p:cNvPr id="56" name="Graphic 55" descr="Hart met effen opvulling">
                <a:extLst>
                  <a:ext uri="{FF2B5EF4-FFF2-40B4-BE49-F238E27FC236}">
                    <a16:creationId xmlns:a16="http://schemas.microsoft.com/office/drawing/2014/main" id="{5CDEF171-AB55-8DD9-6EAC-50853B8027E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477921" y="1768275"/>
                <a:ext cx="280192" cy="280192"/>
              </a:xfrm>
              <a:prstGeom prst="rect">
                <a:avLst/>
              </a:prstGeom>
            </p:spPr>
          </p:pic>
          <p:pic>
            <p:nvPicPr>
              <p:cNvPr id="57" name="Graphic 56" descr="Hart met effen opvulling">
                <a:extLst>
                  <a:ext uri="{FF2B5EF4-FFF2-40B4-BE49-F238E27FC236}">
                    <a16:creationId xmlns:a16="http://schemas.microsoft.com/office/drawing/2014/main" id="{9058ECFE-989B-23BD-7F2B-FA4F9B3BFE2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55376" y="2068109"/>
                <a:ext cx="280192" cy="280192"/>
              </a:xfrm>
              <a:prstGeom prst="rect">
                <a:avLst/>
              </a:prstGeom>
            </p:spPr>
          </p:pic>
          <p:pic>
            <p:nvPicPr>
              <p:cNvPr id="58" name="Graphic 57" descr="Hart met effen opvulling">
                <a:extLst>
                  <a:ext uri="{FF2B5EF4-FFF2-40B4-BE49-F238E27FC236}">
                    <a16:creationId xmlns:a16="http://schemas.microsoft.com/office/drawing/2014/main" id="{4ED2F4FD-8075-F0C8-1570-5E52E2463BB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545517" y="1793865"/>
                <a:ext cx="280192" cy="280192"/>
              </a:xfrm>
              <a:prstGeom prst="rect">
                <a:avLst/>
              </a:prstGeom>
            </p:spPr>
          </p:pic>
        </p:grpSp>
      </p:grpSp>
      <p:grpSp>
        <p:nvGrpSpPr>
          <p:cNvPr id="59" name="Groep 58">
            <a:extLst>
              <a:ext uri="{FF2B5EF4-FFF2-40B4-BE49-F238E27FC236}">
                <a16:creationId xmlns:a16="http://schemas.microsoft.com/office/drawing/2014/main" id="{1E812835-FAFA-8846-CB8B-36FDF1C4E3BA}"/>
              </a:ext>
            </a:extLst>
          </p:cNvPr>
          <p:cNvGrpSpPr/>
          <p:nvPr/>
        </p:nvGrpSpPr>
        <p:grpSpPr>
          <a:xfrm>
            <a:off x="209165" y="-36918"/>
            <a:ext cx="2013345" cy="1949059"/>
            <a:chOff x="6987780" y="708416"/>
            <a:chExt cx="2169715" cy="2169715"/>
          </a:xfrm>
        </p:grpSpPr>
        <p:pic>
          <p:nvPicPr>
            <p:cNvPr id="60" name="Tijdelijke aanduiding voor inhoud 16" descr="Gebruikers silhouet">
              <a:extLst>
                <a:ext uri="{FF2B5EF4-FFF2-40B4-BE49-F238E27FC236}">
                  <a16:creationId xmlns:a16="http://schemas.microsoft.com/office/drawing/2014/main" id="{6591F4EB-080A-46C3-9E06-EF96C86266E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87780" y="708416"/>
              <a:ext cx="2169715" cy="2169715"/>
            </a:xfrm>
            <a:prstGeom prst="rect">
              <a:avLst/>
            </a:prstGeom>
          </p:spPr>
        </p:pic>
        <p:grpSp>
          <p:nvGrpSpPr>
            <p:cNvPr id="61" name="Groep 60">
              <a:extLst>
                <a:ext uri="{FF2B5EF4-FFF2-40B4-BE49-F238E27FC236}">
                  <a16:creationId xmlns:a16="http://schemas.microsoft.com/office/drawing/2014/main" id="{8BB6D913-A844-9034-E047-93E918CAB524}"/>
                </a:ext>
              </a:extLst>
            </p:cNvPr>
            <p:cNvGrpSpPr/>
            <p:nvPr/>
          </p:nvGrpSpPr>
          <p:grpSpPr>
            <a:xfrm>
              <a:off x="7477921" y="1768275"/>
              <a:ext cx="1347788" cy="580026"/>
              <a:chOff x="7477921" y="1768275"/>
              <a:chExt cx="1347788" cy="580026"/>
            </a:xfrm>
          </p:grpSpPr>
          <p:pic>
            <p:nvPicPr>
              <p:cNvPr id="62" name="Graphic 61" descr="Hart met effen opvulling">
                <a:extLst>
                  <a:ext uri="{FF2B5EF4-FFF2-40B4-BE49-F238E27FC236}">
                    <a16:creationId xmlns:a16="http://schemas.microsoft.com/office/drawing/2014/main" id="{E8D2CBBB-C7E8-20D1-8C82-070F22AB81F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477921" y="1768275"/>
                <a:ext cx="280192" cy="280192"/>
              </a:xfrm>
              <a:prstGeom prst="rect">
                <a:avLst/>
              </a:prstGeom>
            </p:spPr>
          </p:pic>
          <p:pic>
            <p:nvPicPr>
              <p:cNvPr id="63" name="Graphic 62" descr="Hart met effen opvulling">
                <a:extLst>
                  <a:ext uri="{FF2B5EF4-FFF2-40B4-BE49-F238E27FC236}">
                    <a16:creationId xmlns:a16="http://schemas.microsoft.com/office/drawing/2014/main" id="{E866FCEF-48C1-7026-C7DA-BA3F7510A9E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55376" y="2068109"/>
                <a:ext cx="280192" cy="280192"/>
              </a:xfrm>
              <a:prstGeom prst="rect">
                <a:avLst/>
              </a:prstGeom>
            </p:spPr>
          </p:pic>
          <p:pic>
            <p:nvPicPr>
              <p:cNvPr id="64" name="Graphic 63" descr="Hart met effen opvulling">
                <a:extLst>
                  <a:ext uri="{FF2B5EF4-FFF2-40B4-BE49-F238E27FC236}">
                    <a16:creationId xmlns:a16="http://schemas.microsoft.com/office/drawing/2014/main" id="{3EBE8388-7C7D-3046-78F9-76FC41D534D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545517" y="1793865"/>
                <a:ext cx="280192" cy="280192"/>
              </a:xfrm>
              <a:prstGeom prst="rect">
                <a:avLst/>
              </a:prstGeom>
            </p:spPr>
          </p:pic>
        </p:grpSp>
      </p:grpSp>
      <p:grpSp>
        <p:nvGrpSpPr>
          <p:cNvPr id="65" name="Groep 64">
            <a:extLst>
              <a:ext uri="{FF2B5EF4-FFF2-40B4-BE49-F238E27FC236}">
                <a16:creationId xmlns:a16="http://schemas.microsoft.com/office/drawing/2014/main" id="{283A54D0-9054-C3A1-7AC0-BA5E061036EC}"/>
              </a:ext>
            </a:extLst>
          </p:cNvPr>
          <p:cNvGrpSpPr/>
          <p:nvPr/>
        </p:nvGrpSpPr>
        <p:grpSpPr>
          <a:xfrm>
            <a:off x="5005988" y="2418925"/>
            <a:ext cx="2013345" cy="1949059"/>
            <a:chOff x="6987780" y="708416"/>
            <a:chExt cx="2169715" cy="2169715"/>
          </a:xfrm>
        </p:grpSpPr>
        <p:pic>
          <p:nvPicPr>
            <p:cNvPr id="66" name="Tijdelijke aanduiding voor inhoud 16" descr="Gebruikers silhouet">
              <a:extLst>
                <a:ext uri="{FF2B5EF4-FFF2-40B4-BE49-F238E27FC236}">
                  <a16:creationId xmlns:a16="http://schemas.microsoft.com/office/drawing/2014/main" id="{0BE81D77-63F6-12C3-7241-46B4889F5DD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87780" y="708416"/>
              <a:ext cx="2169715" cy="2169715"/>
            </a:xfrm>
            <a:prstGeom prst="rect">
              <a:avLst/>
            </a:prstGeom>
          </p:spPr>
        </p:pic>
        <p:grpSp>
          <p:nvGrpSpPr>
            <p:cNvPr id="67" name="Groep 66">
              <a:extLst>
                <a:ext uri="{FF2B5EF4-FFF2-40B4-BE49-F238E27FC236}">
                  <a16:creationId xmlns:a16="http://schemas.microsoft.com/office/drawing/2014/main" id="{8B7F1772-200F-44D1-B4B4-ED6E00B8752B}"/>
                </a:ext>
              </a:extLst>
            </p:cNvPr>
            <p:cNvGrpSpPr/>
            <p:nvPr/>
          </p:nvGrpSpPr>
          <p:grpSpPr>
            <a:xfrm>
              <a:off x="7477921" y="1768275"/>
              <a:ext cx="1347788" cy="580026"/>
              <a:chOff x="7477921" y="1768275"/>
              <a:chExt cx="1347788" cy="580026"/>
            </a:xfrm>
          </p:grpSpPr>
          <p:pic>
            <p:nvPicPr>
              <p:cNvPr id="68" name="Graphic 67" descr="Hart met effen opvulling">
                <a:extLst>
                  <a:ext uri="{FF2B5EF4-FFF2-40B4-BE49-F238E27FC236}">
                    <a16:creationId xmlns:a16="http://schemas.microsoft.com/office/drawing/2014/main" id="{964FE40A-91E8-1284-0AAD-9AE33C5CAB3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477921" y="1768275"/>
                <a:ext cx="280192" cy="280192"/>
              </a:xfrm>
              <a:prstGeom prst="rect">
                <a:avLst/>
              </a:prstGeom>
            </p:spPr>
          </p:pic>
          <p:pic>
            <p:nvPicPr>
              <p:cNvPr id="69" name="Graphic 68" descr="Hart met effen opvulling">
                <a:extLst>
                  <a:ext uri="{FF2B5EF4-FFF2-40B4-BE49-F238E27FC236}">
                    <a16:creationId xmlns:a16="http://schemas.microsoft.com/office/drawing/2014/main" id="{FD6C1156-37E7-9237-9F5C-B8B83003AE3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55376" y="2068109"/>
                <a:ext cx="280192" cy="280192"/>
              </a:xfrm>
              <a:prstGeom prst="rect">
                <a:avLst/>
              </a:prstGeom>
            </p:spPr>
          </p:pic>
          <p:pic>
            <p:nvPicPr>
              <p:cNvPr id="70" name="Graphic 69" descr="Hart met effen opvulling">
                <a:extLst>
                  <a:ext uri="{FF2B5EF4-FFF2-40B4-BE49-F238E27FC236}">
                    <a16:creationId xmlns:a16="http://schemas.microsoft.com/office/drawing/2014/main" id="{B9322284-D7F4-12D9-090A-BFF73ED64C9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545517" y="1793865"/>
                <a:ext cx="280192" cy="280192"/>
              </a:xfrm>
              <a:prstGeom prst="rect">
                <a:avLst/>
              </a:prstGeom>
            </p:spPr>
          </p:pic>
        </p:grpSp>
      </p:grpSp>
      <p:grpSp>
        <p:nvGrpSpPr>
          <p:cNvPr id="71" name="Groep 70">
            <a:extLst>
              <a:ext uri="{FF2B5EF4-FFF2-40B4-BE49-F238E27FC236}">
                <a16:creationId xmlns:a16="http://schemas.microsoft.com/office/drawing/2014/main" id="{88AEF762-5226-EF96-9665-706B20C1824B}"/>
              </a:ext>
            </a:extLst>
          </p:cNvPr>
          <p:cNvGrpSpPr/>
          <p:nvPr/>
        </p:nvGrpSpPr>
        <p:grpSpPr>
          <a:xfrm>
            <a:off x="8711407" y="2949576"/>
            <a:ext cx="2013345" cy="1949059"/>
            <a:chOff x="6987780" y="708416"/>
            <a:chExt cx="2169715" cy="2169715"/>
          </a:xfrm>
        </p:grpSpPr>
        <p:pic>
          <p:nvPicPr>
            <p:cNvPr id="72" name="Tijdelijke aanduiding voor inhoud 16" descr="Gebruikers silhouet">
              <a:extLst>
                <a:ext uri="{FF2B5EF4-FFF2-40B4-BE49-F238E27FC236}">
                  <a16:creationId xmlns:a16="http://schemas.microsoft.com/office/drawing/2014/main" id="{D1277431-2036-A40B-9E77-1581B0CAACD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87780" y="708416"/>
              <a:ext cx="2169715" cy="2169715"/>
            </a:xfrm>
            <a:prstGeom prst="rect">
              <a:avLst/>
            </a:prstGeom>
          </p:spPr>
        </p:pic>
        <p:grpSp>
          <p:nvGrpSpPr>
            <p:cNvPr id="73" name="Groep 72">
              <a:extLst>
                <a:ext uri="{FF2B5EF4-FFF2-40B4-BE49-F238E27FC236}">
                  <a16:creationId xmlns:a16="http://schemas.microsoft.com/office/drawing/2014/main" id="{8B3F1E42-8294-BF0E-538D-4F5587ACB457}"/>
                </a:ext>
              </a:extLst>
            </p:cNvPr>
            <p:cNvGrpSpPr/>
            <p:nvPr/>
          </p:nvGrpSpPr>
          <p:grpSpPr>
            <a:xfrm>
              <a:off x="7477921" y="1768275"/>
              <a:ext cx="1347788" cy="580026"/>
              <a:chOff x="7477921" y="1768275"/>
              <a:chExt cx="1347788" cy="580026"/>
            </a:xfrm>
          </p:grpSpPr>
          <p:pic>
            <p:nvPicPr>
              <p:cNvPr id="74" name="Graphic 73" descr="Hart met effen opvulling">
                <a:extLst>
                  <a:ext uri="{FF2B5EF4-FFF2-40B4-BE49-F238E27FC236}">
                    <a16:creationId xmlns:a16="http://schemas.microsoft.com/office/drawing/2014/main" id="{20C9D432-673F-01F0-BF27-000C735ED08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477921" y="1768275"/>
                <a:ext cx="280192" cy="280192"/>
              </a:xfrm>
              <a:prstGeom prst="rect">
                <a:avLst/>
              </a:prstGeom>
            </p:spPr>
          </p:pic>
          <p:pic>
            <p:nvPicPr>
              <p:cNvPr id="75" name="Graphic 74" descr="Hart met effen opvulling">
                <a:extLst>
                  <a:ext uri="{FF2B5EF4-FFF2-40B4-BE49-F238E27FC236}">
                    <a16:creationId xmlns:a16="http://schemas.microsoft.com/office/drawing/2014/main" id="{DBF1C99D-4820-AE8F-A95A-4D325472F14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55376" y="2068109"/>
                <a:ext cx="280192" cy="280192"/>
              </a:xfrm>
              <a:prstGeom prst="rect">
                <a:avLst/>
              </a:prstGeom>
            </p:spPr>
          </p:pic>
          <p:pic>
            <p:nvPicPr>
              <p:cNvPr id="76" name="Graphic 75" descr="Hart met effen opvulling">
                <a:extLst>
                  <a:ext uri="{FF2B5EF4-FFF2-40B4-BE49-F238E27FC236}">
                    <a16:creationId xmlns:a16="http://schemas.microsoft.com/office/drawing/2014/main" id="{B636AE18-DDE6-6672-2E3F-537989B3F2B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545517" y="1793865"/>
                <a:ext cx="280192" cy="280192"/>
              </a:xfrm>
              <a:prstGeom prst="rect">
                <a:avLst/>
              </a:prstGeom>
            </p:spPr>
          </p:pic>
        </p:grpSp>
      </p:grpSp>
      <p:grpSp>
        <p:nvGrpSpPr>
          <p:cNvPr id="77" name="Groep 76">
            <a:extLst>
              <a:ext uri="{FF2B5EF4-FFF2-40B4-BE49-F238E27FC236}">
                <a16:creationId xmlns:a16="http://schemas.microsoft.com/office/drawing/2014/main" id="{EC3981AD-73CB-1F6A-AD04-306A3E7AE80D}"/>
              </a:ext>
            </a:extLst>
          </p:cNvPr>
          <p:cNvGrpSpPr/>
          <p:nvPr/>
        </p:nvGrpSpPr>
        <p:grpSpPr>
          <a:xfrm>
            <a:off x="4316955" y="1069706"/>
            <a:ext cx="2013345" cy="1949059"/>
            <a:chOff x="6987780" y="708416"/>
            <a:chExt cx="2169715" cy="2169715"/>
          </a:xfrm>
        </p:grpSpPr>
        <p:pic>
          <p:nvPicPr>
            <p:cNvPr id="78" name="Tijdelijke aanduiding voor inhoud 16" descr="Gebruikers silhouet">
              <a:extLst>
                <a:ext uri="{FF2B5EF4-FFF2-40B4-BE49-F238E27FC236}">
                  <a16:creationId xmlns:a16="http://schemas.microsoft.com/office/drawing/2014/main" id="{57DEB25A-0237-0B17-A98A-570BD3EC948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87780" y="708416"/>
              <a:ext cx="2169715" cy="2169715"/>
            </a:xfrm>
            <a:prstGeom prst="rect">
              <a:avLst/>
            </a:prstGeom>
          </p:spPr>
        </p:pic>
        <p:grpSp>
          <p:nvGrpSpPr>
            <p:cNvPr id="79" name="Groep 78">
              <a:extLst>
                <a:ext uri="{FF2B5EF4-FFF2-40B4-BE49-F238E27FC236}">
                  <a16:creationId xmlns:a16="http://schemas.microsoft.com/office/drawing/2014/main" id="{70A5223D-D981-3962-52CF-78D35E71997C}"/>
                </a:ext>
              </a:extLst>
            </p:cNvPr>
            <p:cNvGrpSpPr/>
            <p:nvPr/>
          </p:nvGrpSpPr>
          <p:grpSpPr>
            <a:xfrm>
              <a:off x="7477921" y="1768275"/>
              <a:ext cx="1347788" cy="580026"/>
              <a:chOff x="7477921" y="1768275"/>
              <a:chExt cx="1347788" cy="580026"/>
            </a:xfrm>
          </p:grpSpPr>
          <p:pic>
            <p:nvPicPr>
              <p:cNvPr id="80" name="Graphic 79" descr="Hart met effen opvulling">
                <a:extLst>
                  <a:ext uri="{FF2B5EF4-FFF2-40B4-BE49-F238E27FC236}">
                    <a16:creationId xmlns:a16="http://schemas.microsoft.com/office/drawing/2014/main" id="{DB8BE861-47A9-F11C-6341-44AFF58A30B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477921" y="1768275"/>
                <a:ext cx="280192" cy="280192"/>
              </a:xfrm>
              <a:prstGeom prst="rect">
                <a:avLst/>
              </a:prstGeom>
            </p:spPr>
          </p:pic>
          <p:pic>
            <p:nvPicPr>
              <p:cNvPr id="81" name="Graphic 80" descr="Hart met effen opvulling">
                <a:extLst>
                  <a:ext uri="{FF2B5EF4-FFF2-40B4-BE49-F238E27FC236}">
                    <a16:creationId xmlns:a16="http://schemas.microsoft.com/office/drawing/2014/main" id="{BAE7D646-64BB-2068-D3B0-C034C66501B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55376" y="2068109"/>
                <a:ext cx="280192" cy="280192"/>
              </a:xfrm>
              <a:prstGeom prst="rect">
                <a:avLst/>
              </a:prstGeom>
            </p:spPr>
          </p:pic>
          <p:pic>
            <p:nvPicPr>
              <p:cNvPr id="82" name="Graphic 81" descr="Hart met effen opvulling">
                <a:extLst>
                  <a:ext uri="{FF2B5EF4-FFF2-40B4-BE49-F238E27FC236}">
                    <a16:creationId xmlns:a16="http://schemas.microsoft.com/office/drawing/2014/main" id="{50B6C927-DDDD-29A9-DC59-31E2C2AFE39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545517" y="1793865"/>
                <a:ext cx="280192" cy="280192"/>
              </a:xfrm>
              <a:prstGeom prst="rect">
                <a:avLst/>
              </a:prstGeom>
            </p:spPr>
          </p:pic>
        </p:grpSp>
      </p:grpSp>
      <p:grpSp>
        <p:nvGrpSpPr>
          <p:cNvPr id="83" name="Groep 82">
            <a:extLst>
              <a:ext uri="{FF2B5EF4-FFF2-40B4-BE49-F238E27FC236}">
                <a16:creationId xmlns:a16="http://schemas.microsoft.com/office/drawing/2014/main" id="{96F60588-75FF-509E-E9D5-07B9B12E3E24}"/>
              </a:ext>
            </a:extLst>
          </p:cNvPr>
          <p:cNvGrpSpPr/>
          <p:nvPr/>
        </p:nvGrpSpPr>
        <p:grpSpPr>
          <a:xfrm>
            <a:off x="5559852" y="4167158"/>
            <a:ext cx="2013345" cy="1949059"/>
            <a:chOff x="6987780" y="708416"/>
            <a:chExt cx="2169715" cy="2169715"/>
          </a:xfrm>
        </p:grpSpPr>
        <p:pic>
          <p:nvPicPr>
            <p:cNvPr id="84" name="Tijdelijke aanduiding voor inhoud 16" descr="Gebruikers silhouet">
              <a:extLst>
                <a:ext uri="{FF2B5EF4-FFF2-40B4-BE49-F238E27FC236}">
                  <a16:creationId xmlns:a16="http://schemas.microsoft.com/office/drawing/2014/main" id="{A5A8324A-C055-5676-145A-B2DF4E02F07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87780" y="708416"/>
              <a:ext cx="2169715" cy="2169715"/>
            </a:xfrm>
            <a:prstGeom prst="rect">
              <a:avLst/>
            </a:prstGeom>
          </p:spPr>
        </p:pic>
        <p:grpSp>
          <p:nvGrpSpPr>
            <p:cNvPr id="85" name="Groep 84">
              <a:extLst>
                <a:ext uri="{FF2B5EF4-FFF2-40B4-BE49-F238E27FC236}">
                  <a16:creationId xmlns:a16="http://schemas.microsoft.com/office/drawing/2014/main" id="{BA21AA95-4F54-51AE-0AC3-D182CC1C8B58}"/>
                </a:ext>
              </a:extLst>
            </p:cNvPr>
            <p:cNvGrpSpPr/>
            <p:nvPr/>
          </p:nvGrpSpPr>
          <p:grpSpPr>
            <a:xfrm>
              <a:off x="7477921" y="1768275"/>
              <a:ext cx="1347788" cy="580026"/>
              <a:chOff x="7477921" y="1768275"/>
              <a:chExt cx="1347788" cy="580026"/>
            </a:xfrm>
          </p:grpSpPr>
          <p:pic>
            <p:nvPicPr>
              <p:cNvPr id="86" name="Graphic 85" descr="Hart met effen opvulling">
                <a:extLst>
                  <a:ext uri="{FF2B5EF4-FFF2-40B4-BE49-F238E27FC236}">
                    <a16:creationId xmlns:a16="http://schemas.microsoft.com/office/drawing/2014/main" id="{916A45AC-E507-DA76-9A50-280A6A35BDB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477921" y="1768275"/>
                <a:ext cx="280192" cy="280192"/>
              </a:xfrm>
              <a:prstGeom prst="rect">
                <a:avLst/>
              </a:prstGeom>
            </p:spPr>
          </p:pic>
          <p:pic>
            <p:nvPicPr>
              <p:cNvPr id="87" name="Graphic 86" descr="Hart met effen opvulling">
                <a:extLst>
                  <a:ext uri="{FF2B5EF4-FFF2-40B4-BE49-F238E27FC236}">
                    <a16:creationId xmlns:a16="http://schemas.microsoft.com/office/drawing/2014/main" id="{D45FD099-F700-CC9E-28AA-6F5EE206DBB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55376" y="2068109"/>
                <a:ext cx="280192" cy="280192"/>
              </a:xfrm>
              <a:prstGeom prst="rect">
                <a:avLst/>
              </a:prstGeom>
            </p:spPr>
          </p:pic>
          <p:pic>
            <p:nvPicPr>
              <p:cNvPr id="88" name="Graphic 87" descr="Hart met effen opvulling">
                <a:extLst>
                  <a:ext uri="{FF2B5EF4-FFF2-40B4-BE49-F238E27FC236}">
                    <a16:creationId xmlns:a16="http://schemas.microsoft.com/office/drawing/2014/main" id="{41F96F94-F928-5372-9437-D7B86C66C24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545517" y="1793865"/>
                <a:ext cx="280192" cy="280192"/>
              </a:xfrm>
              <a:prstGeom prst="rect">
                <a:avLst/>
              </a:prstGeom>
            </p:spPr>
          </p:pic>
        </p:grpSp>
      </p:grpSp>
      <p:grpSp>
        <p:nvGrpSpPr>
          <p:cNvPr id="89" name="Groep 88">
            <a:extLst>
              <a:ext uri="{FF2B5EF4-FFF2-40B4-BE49-F238E27FC236}">
                <a16:creationId xmlns:a16="http://schemas.microsoft.com/office/drawing/2014/main" id="{C59B2542-98EC-5E17-482D-21C42C71E34C}"/>
              </a:ext>
            </a:extLst>
          </p:cNvPr>
          <p:cNvGrpSpPr/>
          <p:nvPr/>
        </p:nvGrpSpPr>
        <p:grpSpPr>
          <a:xfrm>
            <a:off x="9702062" y="3899138"/>
            <a:ext cx="2013345" cy="1949059"/>
            <a:chOff x="6987780" y="708416"/>
            <a:chExt cx="2169715" cy="2169715"/>
          </a:xfrm>
        </p:grpSpPr>
        <p:pic>
          <p:nvPicPr>
            <p:cNvPr id="90" name="Tijdelijke aanduiding voor inhoud 16" descr="Gebruikers silhouet">
              <a:extLst>
                <a:ext uri="{FF2B5EF4-FFF2-40B4-BE49-F238E27FC236}">
                  <a16:creationId xmlns:a16="http://schemas.microsoft.com/office/drawing/2014/main" id="{243C1E70-0F92-C6F5-E9E1-8ECBDB4EAAE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87780" y="708416"/>
              <a:ext cx="2169715" cy="2169715"/>
            </a:xfrm>
            <a:prstGeom prst="rect">
              <a:avLst/>
            </a:prstGeom>
          </p:spPr>
        </p:pic>
        <p:grpSp>
          <p:nvGrpSpPr>
            <p:cNvPr id="91" name="Groep 90">
              <a:extLst>
                <a:ext uri="{FF2B5EF4-FFF2-40B4-BE49-F238E27FC236}">
                  <a16:creationId xmlns:a16="http://schemas.microsoft.com/office/drawing/2014/main" id="{8BACF23F-6ABB-065D-12B8-74E27A9A8174}"/>
                </a:ext>
              </a:extLst>
            </p:cNvPr>
            <p:cNvGrpSpPr/>
            <p:nvPr/>
          </p:nvGrpSpPr>
          <p:grpSpPr>
            <a:xfrm>
              <a:off x="7477921" y="1768275"/>
              <a:ext cx="1347788" cy="580026"/>
              <a:chOff x="7477921" y="1768275"/>
              <a:chExt cx="1347788" cy="580026"/>
            </a:xfrm>
          </p:grpSpPr>
          <p:pic>
            <p:nvPicPr>
              <p:cNvPr id="92" name="Graphic 91" descr="Hart met effen opvulling">
                <a:extLst>
                  <a:ext uri="{FF2B5EF4-FFF2-40B4-BE49-F238E27FC236}">
                    <a16:creationId xmlns:a16="http://schemas.microsoft.com/office/drawing/2014/main" id="{3A706E98-F722-ABFF-3680-38E416DB4A3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477921" y="1768275"/>
                <a:ext cx="280192" cy="280192"/>
              </a:xfrm>
              <a:prstGeom prst="rect">
                <a:avLst/>
              </a:prstGeom>
            </p:spPr>
          </p:pic>
          <p:pic>
            <p:nvPicPr>
              <p:cNvPr id="93" name="Graphic 92" descr="Hart met effen opvulling">
                <a:extLst>
                  <a:ext uri="{FF2B5EF4-FFF2-40B4-BE49-F238E27FC236}">
                    <a16:creationId xmlns:a16="http://schemas.microsoft.com/office/drawing/2014/main" id="{20F818EC-F80E-58D7-7FE3-A78A241CAE2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55376" y="2068109"/>
                <a:ext cx="280192" cy="280192"/>
              </a:xfrm>
              <a:prstGeom prst="rect">
                <a:avLst/>
              </a:prstGeom>
            </p:spPr>
          </p:pic>
          <p:pic>
            <p:nvPicPr>
              <p:cNvPr id="94" name="Graphic 93" descr="Hart met effen opvulling">
                <a:extLst>
                  <a:ext uri="{FF2B5EF4-FFF2-40B4-BE49-F238E27FC236}">
                    <a16:creationId xmlns:a16="http://schemas.microsoft.com/office/drawing/2014/main" id="{A87B81F8-0F94-0D2E-07CF-32107B86DDB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545517" y="1793865"/>
                <a:ext cx="280192" cy="280192"/>
              </a:xfrm>
              <a:prstGeom prst="rect">
                <a:avLst/>
              </a:prstGeom>
            </p:spPr>
          </p:pic>
        </p:grpSp>
      </p:grpSp>
      <p:grpSp>
        <p:nvGrpSpPr>
          <p:cNvPr id="95" name="Groep 94">
            <a:extLst>
              <a:ext uri="{FF2B5EF4-FFF2-40B4-BE49-F238E27FC236}">
                <a16:creationId xmlns:a16="http://schemas.microsoft.com/office/drawing/2014/main" id="{4CDCCC25-E2EE-B775-7D82-BD6B4384523A}"/>
              </a:ext>
            </a:extLst>
          </p:cNvPr>
          <p:cNvGrpSpPr/>
          <p:nvPr/>
        </p:nvGrpSpPr>
        <p:grpSpPr>
          <a:xfrm>
            <a:off x="9134189" y="133639"/>
            <a:ext cx="2013345" cy="1949059"/>
            <a:chOff x="6987780" y="708416"/>
            <a:chExt cx="2169715" cy="2169715"/>
          </a:xfrm>
        </p:grpSpPr>
        <p:pic>
          <p:nvPicPr>
            <p:cNvPr id="96" name="Tijdelijke aanduiding voor inhoud 16" descr="Gebruikers silhouet">
              <a:extLst>
                <a:ext uri="{FF2B5EF4-FFF2-40B4-BE49-F238E27FC236}">
                  <a16:creationId xmlns:a16="http://schemas.microsoft.com/office/drawing/2014/main" id="{97DA70FA-8F5A-ABE2-DCF4-607004F0C63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87780" y="708416"/>
              <a:ext cx="2169715" cy="2169715"/>
            </a:xfrm>
            <a:prstGeom prst="rect">
              <a:avLst/>
            </a:prstGeom>
          </p:spPr>
        </p:pic>
        <p:grpSp>
          <p:nvGrpSpPr>
            <p:cNvPr id="97" name="Groep 96">
              <a:extLst>
                <a:ext uri="{FF2B5EF4-FFF2-40B4-BE49-F238E27FC236}">
                  <a16:creationId xmlns:a16="http://schemas.microsoft.com/office/drawing/2014/main" id="{753AE004-8145-35CB-047C-2E4C15CC4A4D}"/>
                </a:ext>
              </a:extLst>
            </p:cNvPr>
            <p:cNvGrpSpPr/>
            <p:nvPr/>
          </p:nvGrpSpPr>
          <p:grpSpPr>
            <a:xfrm>
              <a:off x="7477921" y="1768275"/>
              <a:ext cx="1347788" cy="580026"/>
              <a:chOff x="7477921" y="1768275"/>
              <a:chExt cx="1347788" cy="580026"/>
            </a:xfrm>
          </p:grpSpPr>
          <p:pic>
            <p:nvPicPr>
              <p:cNvPr id="98" name="Graphic 97" descr="Hart met effen opvulling">
                <a:extLst>
                  <a:ext uri="{FF2B5EF4-FFF2-40B4-BE49-F238E27FC236}">
                    <a16:creationId xmlns:a16="http://schemas.microsoft.com/office/drawing/2014/main" id="{7425C1F8-D2AF-13E8-45FB-0D96D2DFA53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477921" y="1768275"/>
                <a:ext cx="280192" cy="280192"/>
              </a:xfrm>
              <a:prstGeom prst="rect">
                <a:avLst/>
              </a:prstGeom>
            </p:spPr>
          </p:pic>
          <p:pic>
            <p:nvPicPr>
              <p:cNvPr id="99" name="Graphic 98" descr="Hart met effen opvulling">
                <a:extLst>
                  <a:ext uri="{FF2B5EF4-FFF2-40B4-BE49-F238E27FC236}">
                    <a16:creationId xmlns:a16="http://schemas.microsoft.com/office/drawing/2014/main" id="{69CA303B-B6D1-308C-8EDE-08AB9358A88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55376" y="2068109"/>
                <a:ext cx="280192" cy="280192"/>
              </a:xfrm>
              <a:prstGeom prst="rect">
                <a:avLst/>
              </a:prstGeom>
            </p:spPr>
          </p:pic>
          <p:pic>
            <p:nvPicPr>
              <p:cNvPr id="100" name="Graphic 99" descr="Hart met effen opvulling">
                <a:extLst>
                  <a:ext uri="{FF2B5EF4-FFF2-40B4-BE49-F238E27FC236}">
                    <a16:creationId xmlns:a16="http://schemas.microsoft.com/office/drawing/2014/main" id="{B47075A0-B85E-E108-AB36-D7FE1A7D41B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545517" y="1793865"/>
                <a:ext cx="280192" cy="280192"/>
              </a:xfrm>
              <a:prstGeom prst="rect">
                <a:avLst/>
              </a:prstGeom>
            </p:spPr>
          </p:pic>
        </p:grpSp>
      </p:grpSp>
      <p:grpSp>
        <p:nvGrpSpPr>
          <p:cNvPr id="101" name="Groep 100">
            <a:extLst>
              <a:ext uri="{FF2B5EF4-FFF2-40B4-BE49-F238E27FC236}">
                <a16:creationId xmlns:a16="http://schemas.microsoft.com/office/drawing/2014/main" id="{700E5E5A-F6FB-6F28-9BA7-EC448F028ED9}"/>
              </a:ext>
            </a:extLst>
          </p:cNvPr>
          <p:cNvGrpSpPr/>
          <p:nvPr/>
        </p:nvGrpSpPr>
        <p:grpSpPr>
          <a:xfrm>
            <a:off x="8059740" y="1012589"/>
            <a:ext cx="2013345" cy="1949059"/>
            <a:chOff x="6987780" y="708416"/>
            <a:chExt cx="2169715" cy="2169715"/>
          </a:xfrm>
        </p:grpSpPr>
        <p:pic>
          <p:nvPicPr>
            <p:cNvPr id="102" name="Tijdelijke aanduiding voor inhoud 16" descr="Gebruikers silhouet">
              <a:extLst>
                <a:ext uri="{FF2B5EF4-FFF2-40B4-BE49-F238E27FC236}">
                  <a16:creationId xmlns:a16="http://schemas.microsoft.com/office/drawing/2014/main" id="{FE214DD7-3ED9-714C-D789-34BF7F54AAB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87780" y="708416"/>
              <a:ext cx="2169715" cy="2169715"/>
            </a:xfrm>
            <a:prstGeom prst="rect">
              <a:avLst/>
            </a:prstGeom>
          </p:spPr>
        </p:pic>
        <p:grpSp>
          <p:nvGrpSpPr>
            <p:cNvPr id="103" name="Groep 102">
              <a:extLst>
                <a:ext uri="{FF2B5EF4-FFF2-40B4-BE49-F238E27FC236}">
                  <a16:creationId xmlns:a16="http://schemas.microsoft.com/office/drawing/2014/main" id="{FB942BC0-26F7-E81F-0331-859106B5F153}"/>
                </a:ext>
              </a:extLst>
            </p:cNvPr>
            <p:cNvGrpSpPr/>
            <p:nvPr/>
          </p:nvGrpSpPr>
          <p:grpSpPr>
            <a:xfrm>
              <a:off x="7477921" y="1768275"/>
              <a:ext cx="1347788" cy="580026"/>
              <a:chOff x="7477921" y="1768275"/>
              <a:chExt cx="1347788" cy="580026"/>
            </a:xfrm>
          </p:grpSpPr>
          <p:pic>
            <p:nvPicPr>
              <p:cNvPr id="104" name="Graphic 103" descr="Hart met effen opvulling">
                <a:extLst>
                  <a:ext uri="{FF2B5EF4-FFF2-40B4-BE49-F238E27FC236}">
                    <a16:creationId xmlns:a16="http://schemas.microsoft.com/office/drawing/2014/main" id="{7B270AB1-32C2-5464-AE0E-07F7C493C2A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477921" y="1768275"/>
                <a:ext cx="280192" cy="280192"/>
              </a:xfrm>
              <a:prstGeom prst="rect">
                <a:avLst/>
              </a:prstGeom>
            </p:spPr>
          </p:pic>
          <p:pic>
            <p:nvPicPr>
              <p:cNvPr id="105" name="Graphic 104" descr="Hart met effen opvulling">
                <a:extLst>
                  <a:ext uri="{FF2B5EF4-FFF2-40B4-BE49-F238E27FC236}">
                    <a16:creationId xmlns:a16="http://schemas.microsoft.com/office/drawing/2014/main" id="{C39167AA-11F9-D866-8EEC-9E04C92EE9C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55376" y="2068109"/>
                <a:ext cx="280192" cy="280192"/>
              </a:xfrm>
              <a:prstGeom prst="rect">
                <a:avLst/>
              </a:prstGeom>
            </p:spPr>
          </p:pic>
          <p:pic>
            <p:nvPicPr>
              <p:cNvPr id="106" name="Graphic 105" descr="Hart met effen opvulling">
                <a:extLst>
                  <a:ext uri="{FF2B5EF4-FFF2-40B4-BE49-F238E27FC236}">
                    <a16:creationId xmlns:a16="http://schemas.microsoft.com/office/drawing/2014/main" id="{C5A04B94-1F7E-F8A2-F400-2E292D25965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545517" y="1793865"/>
                <a:ext cx="280192" cy="280192"/>
              </a:xfrm>
              <a:prstGeom prst="rect">
                <a:avLst/>
              </a:prstGeom>
            </p:spPr>
          </p:pic>
        </p:grpSp>
      </p:grpSp>
    </p:spTree>
    <p:extLst>
      <p:ext uri="{BB962C8B-B14F-4D97-AF65-F5344CB8AC3E}">
        <p14:creationId xmlns:p14="http://schemas.microsoft.com/office/powerpoint/2010/main" val="1856654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C6754"/>
        </a:solidFill>
        <a:effectLst/>
      </p:bgPr>
    </p:bg>
    <p:spTree>
      <p:nvGrpSpPr>
        <p:cNvPr id="1" name="">
          <a:extLst>
            <a:ext uri="{FF2B5EF4-FFF2-40B4-BE49-F238E27FC236}">
              <a16:creationId xmlns:a16="http://schemas.microsoft.com/office/drawing/2014/main" id="{F5395AAF-337B-0272-D78D-59B39804F9BA}"/>
            </a:ext>
          </a:extLst>
        </p:cNvPr>
        <p:cNvGrpSpPr/>
        <p:nvPr/>
      </p:nvGrpSpPr>
      <p:grpSpPr>
        <a:xfrm>
          <a:off x="0" y="0"/>
          <a:ext cx="0" cy="0"/>
          <a:chOff x="0" y="0"/>
          <a:chExt cx="0" cy="0"/>
        </a:xfrm>
      </p:grpSpPr>
      <p:sp>
        <p:nvSpPr>
          <p:cNvPr id="9" name="Tekstvak 8">
            <a:extLst>
              <a:ext uri="{FF2B5EF4-FFF2-40B4-BE49-F238E27FC236}">
                <a16:creationId xmlns:a16="http://schemas.microsoft.com/office/drawing/2014/main" id="{43862ED5-2CA6-EB01-F149-98B6957950D6}"/>
              </a:ext>
            </a:extLst>
          </p:cNvPr>
          <p:cNvSpPr txBox="1"/>
          <p:nvPr/>
        </p:nvSpPr>
        <p:spPr>
          <a:xfrm>
            <a:off x="285750" y="341692"/>
            <a:ext cx="6096000" cy="1834413"/>
          </a:xfrm>
          <a:prstGeom prst="rect">
            <a:avLst/>
          </a:prstGeom>
          <a:noFill/>
        </p:spPr>
        <p:txBody>
          <a:bodyPr wrap="square">
            <a:spAutoFit/>
          </a:bodyPr>
          <a:lstStyle/>
          <a:p>
            <a:pPr>
              <a:lnSpc>
                <a:spcPct val="110000"/>
              </a:lnSpc>
              <a:spcBef>
                <a:spcPts val="600"/>
              </a:spcBef>
              <a:spcAft>
                <a:spcPts val="300"/>
              </a:spcAft>
            </a:pPr>
            <a:r>
              <a:rPr lang="nl-NL" sz="1800" u="sng"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2 </a:t>
            </a:r>
            <a:r>
              <a:rPr lang="nl-NL" sz="1800" u="sng" kern="100" dirty="0" err="1">
                <a:solidFill>
                  <a:schemeClr val="bg1"/>
                </a:solidFill>
                <a:effectLst/>
                <a:latin typeface="Aptos" panose="020B0004020202020204" pitchFamily="34" charset="0"/>
                <a:ea typeface="Aptos" panose="020B0004020202020204" pitchFamily="34" charset="0"/>
                <a:cs typeface="Arial" panose="020B0604020202020204" pitchFamily="34" charset="0"/>
              </a:rPr>
              <a:t>Timoteüs</a:t>
            </a:r>
            <a:r>
              <a:rPr lang="nl-NL" sz="1800" u="sng"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1:3b-4 (BB)</a:t>
            </a:r>
            <a:endParaRPr lang="nl-NL" sz="14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pPr>
              <a:lnSpc>
                <a:spcPct val="110000"/>
              </a:lnSpc>
              <a:spcBef>
                <a:spcPts val="600"/>
              </a:spcBef>
              <a:spcAft>
                <a:spcPts val="300"/>
              </a:spcAft>
            </a:pPr>
            <a:r>
              <a:rPr lang="nl-NL"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En dag en nacht bid ik voor jou. Dan dank ik God voor je. </a:t>
            </a:r>
            <a:endParaRPr lang="nl-NL" sz="14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pPr>
              <a:lnSpc>
                <a:spcPct val="110000"/>
              </a:lnSpc>
              <a:spcBef>
                <a:spcPts val="600"/>
              </a:spcBef>
              <a:spcAft>
                <a:spcPts val="300"/>
              </a:spcAft>
            </a:pPr>
            <a:r>
              <a:rPr lang="nl-NL"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Als ik denk aan je tranen toen we afscheid van elkaar namen, </a:t>
            </a:r>
            <a:r>
              <a:rPr lang="nl-NL"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verlang ik ernaar om je weer te zien. Want dat zou mij heel erg blij maken</a:t>
            </a:r>
            <a:r>
              <a:rPr lang="nl-NL"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a:t>
            </a:r>
            <a:endParaRPr lang="nl-NL" sz="14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1" name="Tekstvak 10">
            <a:extLst>
              <a:ext uri="{FF2B5EF4-FFF2-40B4-BE49-F238E27FC236}">
                <a16:creationId xmlns:a16="http://schemas.microsoft.com/office/drawing/2014/main" id="{B8DE21EB-ECB2-EDB1-8E55-5367B6B1789B}"/>
              </a:ext>
            </a:extLst>
          </p:cNvPr>
          <p:cNvSpPr txBox="1"/>
          <p:nvPr/>
        </p:nvSpPr>
        <p:spPr>
          <a:xfrm>
            <a:off x="285750" y="4475504"/>
            <a:ext cx="11668125" cy="1949829"/>
          </a:xfrm>
          <a:prstGeom prst="rect">
            <a:avLst/>
          </a:prstGeom>
          <a:noFill/>
        </p:spPr>
        <p:txBody>
          <a:bodyPr wrap="square">
            <a:spAutoFit/>
          </a:bodyPr>
          <a:lstStyle/>
          <a:p>
            <a:pPr>
              <a:lnSpc>
                <a:spcPct val="110000"/>
              </a:lnSpc>
              <a:spcBef>
                <a:spcPts val="600"/>
              </a:spcBef>
              <a:spcAft>
                <a:spcPts val="300"/>
              </a:spcAft>
            </a:pPr>
            <a:r>
              <a:rPr lang="nl-NL" sz="1800" u="sng"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1 Thessalonicenzen 3: 9-11 (BGT)</a:t>
            </a:r>
            <a:endParaRPr lang="nl-NL" sz="14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pPr>
              <a:lnSpc>
                <a:spcPct val="110000"/>
              </a:lnSpc>
              <a:spcBef>
                <a:spcPts val="600"/>
              </a:spcBef>
              <a:spcAft>
                <a:spcPts val="300"/>
              </a:spcAft>
            </a:pPr>
            <a:r>
              <a:rPr lang="nl-NL"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Ik ben zo blij met jullie! </a:t>
            </a:r>
            <a:r>
              <a:rPr lang="nl-NL"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Onze God geeft me door jullie heel veel vreugde.</a:t>
            </a:r>
            <a:r>
              <a:rPr lang="nl-NL"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Daar kan ik hem nooit genoeg voor danken. </a:t>
            </a:r>
            <a:endParaRPr lang="nl-NL" sz="14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pPr>
              <a:lnSpc>
                <a:spcPct val="110000"/>
              </a:lnSpc>
              <a:spcBef>
                <a:spcPts val="600"/>
              </a:spcBef>
              <a:spcAft>
                <a:spcPts val="300"/>
              </a:spcAft>
            </a:pPr>
            <a:r>
              <a:rPr lang="nl-NL"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Dag en nacht </a:t>
            </a:r>
            <a:r>
              <a:rPr lang="nl-NL"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bid ik met al mijn kracht dat ik jullie weer zal zien</a:t>
            </a:r>
            <a:r>
              <a:rPr lang="nl-NL"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 Dan kan ik jullie helpen om jullie geloof volmaakt te maken.</a:t>
            </a:r>
            <a:endParaRPr lang="nl-NL" sz="14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pPr>
              <a:lnSpc>
                <a:spcPct val="110000"/>
              </a:lnSpc>
              <a:spcBef>
                <a:spcPts val="600"/>
              </a:spcBef>
              <a:spcAft>
                <a:spcPts val="300"/>
              </a:spcAft>
            </a:pPr>
            <a:r>
              <a:rPr lang="nl-NL"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Ik bid dat God, onze Vader, en onze Heer Jezus ervoor zullen zorgen </a:t>
            </a:r>
            <a:r>
              <a:rPr lang="nl-NL"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dat ik bij jullie kan komen</a:t>
            </a:r>
            <a:r>
              <a:rPr lang="nl-NL"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a:t>
            </a:r>
            <a:endParaRPr lang="nl-NL" sz="14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
        <p:nvSpPr>
          <p:cNvPr id="13" name="Tekstvak 12">
            <a:extLst>
              <a:ext uri="{FF2B5EF4-FFF2-40B4-BE49-F238E27FC236}">
                <a16:creationId xmlns:a16="http://schemas.microsoft.com/office/drawing/2014/main" id="{92AD59BB-1733-D0FA-1D7A-B51A33028567}"/>
              </a:ext>
            </a:extLst>
          </p:cNvPr>
          <p:cNvSpPr txBox="1"/>
          <p:nvPr/>
        </p:nvSpPr>
        <p:spPr>
          <a:xfrm>
            <a:off x="6381750" y="2094497"/>
            <a:ext cx="5343525" cy="1718997"/>
          </a:xfrm>
          <a:prstGeom prst="rect">
            <a:avLst/>
          </a:prstGeom>
          <a:noFill/>
        </p:spPr>
        <p:txBody>
          <a:bodyPr wrap="square">
            <a:spAutoFit/>
          </a:bodyPr>
          <a:lstStyle/>
          <a:p>
            <a:pPr>
              <a:lnSpc>
                <a:spcPct val="110000"/>
              </a:lnSpc>
              <a:spcBef>
                <a:spcPts val="600"/>
              </a:spcBef>
              <a:spcAft>
                <a:spcPts val="300"/>
              </a:spcAft>
            </a:pPr>
            <a:r>
              <a:rPr lang="nl-NL" sz="1800" u="sng"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2 Johannes 1:12 (HB)</a:t>
            </a:r>
            <a:endParaRPr lang="nl-NL" sz="1400"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a:p>
            <a:pPr>
              <a:lnSpc>
                <a:spcPct val="110000"/>
              </a:lnSpc>
              <a:spcBef>
                <a:spcPts val="600"/>
              </a:spcBef>
              <a:spcAft>
                <a:spcPts val="300"/>
              </a:spcAft>
            </a:pPr>
            <a:r>
              <a:rPr lang="nl-NL" sz="1800"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Ik heb u nog veel meer te zeggen, maar ik wil dat niet per brief doen. Ik hoop naar u toe te komen en er </a:t>
            </a:r>
            <a:r>
              <a:rPr lang="nl-NL" sz="18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rPr>
              <a:t>persoonlijk met u over te spreken. Dan zal onze vreugde compleet zijn!</a:t>
            </a:r>
            <a:endParaRPr lang="nl-NL" sz="1400" b="1" kern="100" dirty="0">
              <a:solidFill>
                <a:schemeClr val="bg1"/>
              </a:solidFill>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771879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A36465E-A87B-1014-7C99-52749168333B}"/>
            </a:ext>
          </a:extLst>
        </p:cNvPr>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7A875D55-4A80-43E9-38F6-27E3664939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2" name="Rectangle 31">
            <a:extLst>
              <a:ext uri="{FF2B5EF4-FFF2-40B4-BE49-F238E27FC236}">
                <a16:creationId xmlns:a16="http://schemas.microsoft.com/office/drawing/2014/main" id="{3D572980-FB84-8C29-1FAC-FAC5ECE29A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Hand die zich uitstrekt naar de zon">
            <a:extLst>
              <a:ext uri="{FF2B5EF4-FFF2-40B4-BE49-F238E27FC236}">
                <a16:creationId xmlns:a16="http://schemas.microsoft.com/office/drawing/2014/main" id="{7D0CF7D6-C62D-A8E4-2E8E-FAC84374D54E}"/>
              </a:ext>
            </a:extLst>
          </p:cNvPr>
          <p:cNvPicPr>
            <a:picLocks noChangeAspect="1"/>
          </p:cNvPicPr>
          <p:nvPr/>
        </p:nvPicPr>
        <p:blipFill>
          <a:blip r:embed="rId2">
            <a:alphaModFix amt="60000"/>
          </a:blip>
          <a:srcRect b="16045"/>
          <a:stretch/>
        </p:blipFill>
        <p:spPr>
          <a:xfrm>
            <a:off x="1" y="1"/>
            <a:ext cx="12192000" cy="6857999"/>
          </a:xfrm>
          <a:prstGeom prst="rect">
            <a:avLst/>
          </a:prstGeom>
        </p:spPr>
      </p:pic>
      <p:sp>
        <p:nvSpPr>
          <p:cNvPr id="2" name="Titel 1">
            <a:extLst>
              <a:ext uri="{FF2B5EF4-FFF2-40B4-BE49-F238E27FC236}">
                <a16:creationId xmlns:a16="http://schemas.microsoft.com/office/drawing/2014/main" id="{9AC6F167-0E1B-6224-D0E3-86FC7EECBD59}"/>
              </a:ext>
            </a:extLst>
          </p:cNvPr>
          <p:cNvSpPr>
            <a:spLocks noGrp="1"/>
          </p:cNvSpPr>
          <p:nvPr>
            <p:ph type="ctrTitle"/>
          </p:nvPr>
        </p:nvSpPr>
        <p:spPr>
          <a:xfrm>
            <a:off x="2301923" y="1482602"/>
            <a:ext cx="7588155" cy="2236264"/>
          </a:xfrm>
        </p:spPr>
        <p:txBody>
          <a:bodyPr>
            <a:normAutofit/>
          </a:bodyPr>
          <a:lstStyle/>
          <a:p>
            <a:pPr marL="0" indent="0">
              <a:spcBef>
                <a:spcPts val="600"/>
              </a:spcBef>
              <a:spcAft>
                <a:spcPts val="300"/>
              </a:spcAft>
              <a:buNone/>
            </a:pPr>
            <a:r>
              <a:rPr lang="nl-NL" sz="3800">
                <a:solidFill>
                  <a:srgbClr val="FFFFFF"/>
                </a:solidFill>
                <a:latin typeface="Aptos" panose="020B0004020202020204" pitchFamily="34" charset="0"/>
              </a:rPr>
              <a:t>“Een mede-gelovige is een zichtbaar teken van de genadige aanwezigheid van God.” </a:t>
            </a:r>
          </a:p>
        </p:txBody>
      </p:sp>
    </p:spTree>
    <p:extLst>
      <p:ext uri="{BB962C8B-B14F-4D97-AF65-F5344CB8AC3E}">
        <p14:creationId xmlns:p14="http://schemas.microsoft.com/office/powerpoint/2010/main" val="1664867858"/>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C6754"/>
        </a:solidFill>
        <a:effectLst/>
      </p:bgPr>
    </p:bg>
    <p:spTree>
      <p:nvGrpSpPr>
        <p:cNvPr id="1" name="">
          <a:extLst>
            <a:ext uri="{FF2B5EF4-FFF2-40B4-BE49-F238E27FC236}">
              <a16:creationId xmlns:a16="http://schemas.microsoft.com/office/drawing/2014/main" id="{D6075440-D893-4DD9-0BFB-C28E17D1F591}"/>
            </a:ext>
          </a:extLst>
        </p:cNvPr>
        <p:cNvGrpSpPr/>
        <p:nvPr/>
      </p:nvGrpSpPr>
      <p:grpSpPr>
        <a:xfrm>
          <a:off x="0" y="0"/>
          <a:ext cx="0" cy="0"/>
          <a:chOff x="0" y="0"/>
          <a:chExt cx="0" cy="0"/>
        </a:xfrm>
      </p:grpSpPr>
    </p:spTree>
    <p:extLst>
      <p:ext uri="{BB962C8B-B14F-4D97-AF65-F5344CB8AC3E}">
        <p14:creationId xmlns:p14="http://schemas.microsoft.com/office/powerpoint/2010/main" val="764104411"/>
      </p:ext>
    </p:extLst>
  </p:cSld>
  <p:clrMapOvr>
    <a:masterClrMapping/>
  </p:clrMapOvr>
</p:sld>
</file>

<file path=ppt/theme/theme1.xml><?xml version="1.0" encoding="utf-8"?>
<a:theme xmlns:a="http://schemas.openxmlformats.org/drawingml/2006/main" name="VanillaVTI">
  <a:themeElements>
    <a:clrScheme name="Vanilla">
      <a:dk1>
        <a:sysClr val="windowText" lastClr="000000"/>
      </a:dk1>
      <a:lt1>
        <a:sysClr val="window" lastClr="FFFFFF"/>
      </a:lt1>
      <a:dk2>
        <a:srgbClr val="2C3932"/>
      </a:dk2>
      <a:lt2>
        <a:srgbClr val="FDF6EA"/>
      </a:lt2>
      <a:accent1>
        <a:srgbClr val="169C9A"/>
      </a:accent1>
      <a:accent2>
        <a:srgbClr val="FA9A42"/>
      </a:accent2>
      <a:accent3>
        <a:srgbClr val="E15C3D"/>
      </a:accent3>
      <a:accent4>
        <a:srgbClr val="E78A67"/>
      </a:accent4>
      <a:accent5>
        <a:srgbClr val="A74B40"/>
      </a:accent5>
      <a:accent6>
        <a:srgbClr val="3D9072"/>
      </a:accent6>
      <a:hlink>
        <a:srgbClr val="169C9A"/>
      </a:hlink>
      <a:folHlink>
        <a:srgbClr val="E15C3D"/>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nillaVTI" id="{54D376C6-1C9B-4C6B-8F3C-483BB307BB05}" vid="{7690D8A9-C071-45EF-BA7A-F7FA9779B11D}"/>
    </a:ext>
  </a:extLst>
</a:theme>
</file>

<file path=docProps/app.xml><?xml version="1.0" encoding="utf-8"?>
<Properties xmlns="http://schemas.openxmlformats.org/officeDocument/2006/extended-properties" xmlns:vt="http://schemas.openxmlformats.org/officeDocument/2006/docPropsVTypes">
  <TotalTime>63</TotalTime>
  <Words>546</Words>
  <Application>Microsoft Office PowerPoint</Application>
  <PresentationFormat>Breedbeeld</PresentationFormat>
  <Paragraphs>35</Paragraphs>
  <Slides>15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15</vt:i4>
      </vt:variant>
    </vt:vector>
  </HeadingPairs>
  <TitlesOfParts>
    <vt:vector size="19" baseType="lpstr">
      <vt:lpstr>Aptos</vt:lpstr>
      <vt:lpstr>Arial</vt:lpstr>
      <vt:lpstr>Neue Haas Grotesk Text Pro</vt:lpstr>
      <vt:lpstr>VanillaVTI</vt:lpstr>
      <vt:lpstr>PowerPoint-presentatie</vt:lpstr>
      <vt:lpstr>Gemeenschap van gelovigen en hoop</vt:lpstr>
      <vt:lpstr>Psalm 133 (NBV21)</vt:lpstr>
      <vt:lpstr>PowerPoint-presentatie</vt:lpstr>
      <vt:lpstr>PowerPoint-presentatie</vt:lpstr>
      <vt:lpstr>PowerPoint-presentatie</vt:lpstr>
      <vt:lpstr>PowerPoint-presentatie</vt:lpstr>
      <vt:lpstr>“Een mede-gelovige is een zichtbaar teken van de genadige aanwezigheid van God.” </vt:lpstr>
      <vt:lpstr>PowerPoint-presentatie</vt:lpstr>
      <vt:lpstr>Romeinen 15:7 (BB)</vt:lpstr>
      <vt:lpstr>HOOP</vt:lpstr>
      <vt:lpstr>Jeremia 29:11 (NBV21)</vt:lpstr>
      <vt:lpstr>Wat als we zelf geen hoop meer zien?</vt:lpstr>
      <vt:lpstr>Geloof, hoop en liefde</vt:lpstr>
      <vt:lpstr>Romeinen 15:13  (BB)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Marjon Dijkman</dc:creator>
  <cp:lastModifiedBy>Marjon Dijkman</cp:lastModifiedBy>
  <cp:revision>5</cp:revision>
  <dcterms:created xsi:type="dcterms:W3CDTF">2024-11-23T14:16:47Z</dcterms:created>
  <dcterms:modified xsi:type="dcterms:W3CDTF">2024-11-23T15:20:23Z</dcterms:modified>
</cp:coreProperties>
</file>