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66" r:id="rId2"/>
    <p:sldId id="258" r:id="rId3"/>
    <p:sldId id="259" r:id="rId4"/>
    <p:sldId id="264" r:id="rId5"/>
    <p:sldId id="261" r:id="rId6"/>
    <p:sldId id="262" r:id="rId7"/>
    <p:sldId id="263" r:id="rId8"/>
    <p:sldId id="265" r:id="rId9"/>
  </p:sldIdLst>
  <p:sldSz cx="12192000" cy="6858000"/>
  <p:notesSz cx="6889750" cy="9671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6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ke Vijfvinkel" userId="1864c32dac8a0a54" providerId="LiveId" clId="{2FE6B1A8-9CA4-4D7B-AD5E-9F23FFAE9684}"/>
    <pc:docChg chg="custSel addSld modSld sldOrd">
      <pc:chgData name="Anneke Vijfvinkel" userId="1864c32dac8a0a54" providerId="LiveId" clId="{2FE6B1A8-9CA4-4D7B-AD5E-9F23FFAE9684}" dt="2023-12-04T18:03:46.145" v="208" actId="20577"/>
      <pc:docMkLst>
        <pc:docMk/>
      </pc:docMkLst>
      <pc:sldChg chg="modSp mod">
        <pc:chgData name="Anneke Vijfvinkel" userId="1864c32dac8a0a54" providerId="LiveId" clId="{2FE6B1A8-9CA4-4D7B-AD5E-9F23FFAE9684}" dt="2023-12-04T18:03:46.145" v="208" actId="20577"/>
        <pc:sldMkLst>
          <pc:docMk/>
          <pc:sldMk cId="2879707787" sldId="259"/>
        </pc:sldMkLst>
        <pc:spChg chg="mod">
          <ac:chgData name="Anneke Vijfvinkel" userId="1864c32dac8a0a54" providerId="LiveId" clId="{2FE6B1A8-9CA4-4D7B-AD5E-9F23FFAE9684}" dt="2023-12-04T18:03:46.145" v="208" actId="20577"/>
          <ac:spMkLst>
            <pc:docMk/>
            <pc:sldMk cId="2879707787" sldId="259"/>
            <ac:spMk id="2" creationId="{DEAB4C35-EFC6-4FB7-82F3-243CF85435FE}"/>
          </ac:spMkLst>
        </pc:spChg>
      </pc:sldChg>
      <pc:sldChg chg="modSp mod">
        <pc:chgData name="Anneke Vijfvinkel" userId="1864c32dac8a0a54" providerId="LiveId" clId="{2FE6B1A8-9CA4-4D7B-AD5E-9F23FFAE9684}" dt="2023-12-02T15:34:31.602" v="206" actId="20577"/>
        <pc:sldMkLst>
          <pc:docMk/>
          <pc:sldMk cId="3055527362" sldId="262"/>
        </pc:sldMkLst>
        <pc:spChg chg="mod">
          <ac:chgData name="Anneke Vijfvinkel" userId="1864c32dac8a0a54" providerId="LiveId" clId="{2FE6B1A8-9CA4-4D7B-AD5E-9F23FFAE9684}" dt="2023-12-02T15:33:04.753" v="94" actId="20577"/>
          <ac:spMkLst>
            <pc:docMk/>
            <pc:sldMk cId="3055527362" sldId="262"/>
            <ac:spMk id="2" creationId="{17F2C3F0-BEA7-4002-988E-24ED19AD0C33}"/>
          </ac:spMkLst>
        </pc:spChg>
        <pc:spChg chg="mod">
          <ac:chgData name="Anneke Vijfvinkel" userId="1864c32dac8a0a54" providerId="LiveId" clId="{2FE6B1A8-9CA4-4D7B-AD5E-9F23FFAE9684}" dt="2023-12-02T15:34:31.602" v="206" actId="20577"/>
          <ac:spMkLst>
            <pc:docMk/>
            <pc:sldMk cId="3055527362" sldId="262"/>
            <ac:spMk id="3" creationId="{7DDA90C9-02DF-44F4-B0CC-CD61C2189880}"/>
          </ac:spMkLst>
        </pc:spChg>
      </pc:sldChg>
      <pc:sldChg chg="modSp new mod ord">
        <pc:chgData name="Anneke Vijfvinkel" userId="1864c32dac8a0a54" providerId="LiveId" clId="{2FE6B1A8-9CA4-4D7B-AD5E-9F23FFAE9684}" dt="2023-12-02T15:28:40.566" v="77" actId="20577"/>
        <pc:sldMkLst>
          <pc:docMk/>
          <pc:sldMk cId="429607561" sldId="266"/>
        </pc:sldMkLst>
        <pc:spChg chg="mod">
          <ac:chgData name="Anneke Vijfvinkel" userId="1864c32dac8a0a54" providerId="LiveId" clId="{2FE6B1A8-9CA4-4D7B-AD5E-9F23FFAE9684}" dt="2023-12-02T15:28:35.480" v="76" actId="20577"/>
          <ac:spMkLst>
            <pc:docMk/>
            <pc:sldMk cId="429607561" sldId="266"/>
            <ac:spMk id="2" creationId="{855059D1-A656-D868-BEB9-2B55450D2B41}"/>
          </ac:spMkLst>
        </pc:spChg>
        <pc:spChg chg="mod">
          <ac:chgData name="Anneke Vijfvinkel" userId="1864c32dac8a0a54" providerId="LiveId" clId="{2FE6B1A8-9CA4-4D7B-AD5E-9F23FFAE9684}" dt="2023-12-02T15:28:40.566" v="77" actId="20577"/>
          <ac:spMkLst>
            <pc:docMk/>
            <pc:sldMk cId="429607561" sldId="266"/>
            <ac:spMk id="3" creationId="{B6E8E039-2C05-64AA-ADAB-240B753C6E7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46D4-F917-4640-BE60-A7E69B67A2BC}" type="datetimeFigureOut">
              <a:rPr lang="nl-NL" smtClean="0"/>
              <a:t>4-12-2023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3E00-CBA0-40AD-B389-1557AD7087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8994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46D4-F917-4640-BE60-A7E69B67A2BC}" type="datetimeFigureOut">
              <a:rPr lang="nl-NL" smtClean="0"/>
              <a:t>4-12-2023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3E00-CBA0-40AD-B389-1557AD7087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5401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46D4-F917-4640-BE60-A7E69B67A2BC}" type="datetimeFigureOut">
              <a:rPr lang="nl-NL" smtClean="0"/>
              <a:t>4-12-2023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3E00-CBA0-40AD-B389-1557AD70877B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9683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46D4-F917-4640-BE60-A7E69B67A2BC}" type="datetimeFigureOut">
              <a:rPr lang="nl-NL" smtClean="0"/>
              <a:t>4-12-2023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3E00-CBA0-40AD-B389-1557AD7087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3920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46D4-F917-4640-BE60-A7E69B67A2BC}" type="datetimeFigureOut">
              <a:rPr lang="nl-NL" smtClean="0"/>
              <a:t>4-12-2023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3E00-CBA0-40AD-B389-1557AD70877B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4363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46D4-F917-4640-BE60-A7E69B67A2BC}" type="datetimeFigureOut">
              <a:rPr lang="nl-NL" smtClean="0"/>
              <a:t>4-12-2023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3E00-CBA0-40AD-B389-1557AD7087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6913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46D4-F917-4640-BE60-A7E69B67A2BC}" type="datetimeFigureOut">
              <a:rPr lang="nl-NL" smtClean="0"/>
              <a:t>4-12-2023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3E00-CBA0-40AD-B389-1557AD7087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23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46D4-F917-4640-BE60-A7E69B67A2BC}" type="datetimeFigureOut">
              <a:rPr lang="nl-NL" smtClean="0"/>
              <a:t>4-12-2023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3E00-CBA0-40AD-B389-1557AD7087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26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46D4-F917-4640-BE60-A7E69B67A2BC}" type="datetimeFigureOut">
              <a:rPr lang="nl-NL" smtClean="0"/>
              <a:t>4-12-2023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3E00-CBA0-40AD-B389-1557AD7087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629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46D4-F917-4640-BE60-A7E69B67A2BC}" type="datetimeFigureOut">
              <a:rPr lang="nl-NL" smtClean="0"/>
              <a:t>4-12-2023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3E00-CBA0-40AD-B389-1557AD7087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449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46D4-F917-4640-BE60-A7E69B67A2BC}" type="datetimeFigureOut">
              <a:rPr lang="nl-NL" smtClean="0"/>
              <a:t>4-12-2023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3E00-CBA0-40AD-B389-1557AD7087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47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46D4-F917-4640-BE60-A7E69B67A2BC}" type="datetimeFigureOut">
              <a:rPr lang="nl-NL" smtClean="0"/>
              <a:t>4-12-2023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3E00-CBA0-40AD-B389-1557AD7087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206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46D4-F917-4640-BE60-A7E69B67A2BC}" type="datetimeFigureOut">
              <a:rPr lang="nl-NL" smtClean="0"/>
              <a:t>4-12-2023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3E00-CBA0-40AD-B389-1557AD7087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189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46D4-F917-4640-BE60-A7E69B67A2BC}" type="datetimeFigureOut">
              <a:rPr lang="nl-NL" smtClean="0"/>
              <a:t>4-12-2023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3E00-CBA0-40AD-B389-1557AD7087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18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46D4-F917-4640-BE60-A7E69B67A2BC}" type="datetimeFigureOut">
              <a:rPr lang="nl-NL" smtClean="0"/>
              <a:t>4-12-2023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3E00-CBA0-40AD-B389-1557AD7087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263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46D4-F917-4640-BE60-A7E69B67A2BC}" type="datetimeFigureOut">
              <a:rPr lang="nl-NL" smtClean="0"/>
              <a:t>4-12-2023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3E00-CBA0-40AD-B389-1557AD7087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1565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A46D4-F917-4640-BE60-A7E69B67A2BC}" type="datetimeFigureOut">
              <a:rPr lang="nl-NL" smtClean="0"/>
              <a:t>4-12-2023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A323E00-CBA0-40AD-B389-1557AD7087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561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5059D1-A656-D868-BEB9-2B55450D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3910149"/>
          </a:xfrm>
        </p:spPr>
        <p:txBody>
          <a:bodyPr/>
          <a:lstStyle/>
          <a:p>
            <a:br>
              <a:rPr lang="nl-NL" dirty="0"/>
            </a:br>
            <a:br>
              <a:rPr lang="nl-NL" dirty="0"/>
            </a:br>
            <a:r>
              <a:rPr lang="nl-NL" dirty="0"/>
              <a:t>ZONDAG 3 DECEMBER 2023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E8E039-2C05-64AA-ADAB-240B753C6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526971"/>
            <a:ext cx="8596668" cy="2514391"/>
          </a:xfrm>
        </p:spPr>
        <p:txBody>
          <a:bodyPr>
            <a:normAutofit/>
          </a:bodyPr>
          <a:lstStyle/>
          <a:p>
            <a:r>
              <a:rPr lang="nl-NL" sz="6600" dirty="0"/>
              <a:t>Op weg naar Kerst.</a:t>
            </a:r>
          </a:p>
        </p:txBody>
      </p:sp>
    </p:spTree>
    <p:extLst>
      <p:ext uri="{BB962C8B-B14F-4D97-AF65-F5344CB8AC3E}">
        <p14:creationId xmlns:p14="http://schemas.microsoft.com/office/powerpoint/2010/main" val="429607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2D6E06-652D-4B6D-AD12-4C05DF2E5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2900"/>
            <a:ext cx="8596668" cy="1320800"/>
          </a:xfrm>
        </p:spPr>
        <p:txBody>
          <a:bodyPr/>
          <a:lstStyle/>
          <a:p>
            <a:r>
              <a:rPr lang="nl-NL" dirty="0"/>
              <a:t>Jesaja 8:23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15949C-12B1-4326-BB7F-3EEE73B33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21290"/>
            <a:ext cx="9070348" cy="4696287"/>
          </a:xfrm>
        </p:spPr>
        <p:txBody>
          <a:bodyPr>
            <a:noAutofit/>
          </a:bodyPr>
          <a:lstStyle/>
          <a:p>
            <a:pPr algn="l"/>
            <a:r>
              <a:rPr lang="nl-NL" sz="2800" dirty="0"/>
              <a:t>Voorzeker, er zal geen donkerheid blijven </a:t>
            </a:r>
          </a:p>
          <a:p>
            <a:pPr marL="0" indent="0" algn="l">
              <a:buNone/>
            </a:pPr>
            <a:r>
              <a:rPr lang="nl-NL" sz="2800" dirty="0"/>
              <a:t>    voor het land waarin benauwdheid is.</a:t>
            </a:r>
          </a:p>
          <a:p>
            <a:pPr algn="l"/>
            <a:r>
              <a:rPr lang="nl-NL" sz="2800" dirty="0"/>
              <a:t>Zoals Hij in vroeger tijd minachting heeft gebracht over het land </a:t>
            </a:r>
            <a:r>
              <a:rPr lang="nl-NL" sz="2800" dirty="0" err="1"/>
              <a:t>Zebulon</a:t>
            </a:r>
            <a:r>
              <a:rPr lang="nl-NL" sz="2800" dirty="0"/>
              <a:t> en over het land Naftali,</a:t>
            </a:r>
          </a:p>
          <a:p>
            <a:pPr algn="l"/>
            <a:r>
              <a:rPr lang="nl-NL" sz="2800" dirty="0"/>
              <a:t>Zo zal Hij in later tijd eer bewijzen aan de Weg van de Zee, de overkant van de Jordaan,</a:t>
            </a:r>
          </a:p>
          <a:p>
            <a:pPr marL="0" indent="0" algn="l">
              <a:buNone/>
            </a:pPr>
            <a:r>
              <a:rPr lang="nl-NL" sz="2800" dirty="0"/>
              <a:t>    het Galilea waar de heidenvolken wonen.</a:t>
            </a:r>
          </a:p>
        </p:txBody>
      </p:sp>
    </p:spTree>
    <p:extLst>
      <p:ext uri="{BB962C8B-B14F-4D97-AF65-F5344CB8AC3E}">
        <p14:creationId xmlns:p14="http://schemas.microsoft.com/office/powerpoint/2010/main" val="229428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AB4C35-EFC6-4FB7-82F3-243CF8543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Jesaja 9:5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EF5909-D016-40E2-B7C9-7BE5314F0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Want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een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Kind is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ons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geboren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l">
              <a:buNone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een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Zoon is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ons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gegeven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marL="0" indent="0" algn="l">
              <a:buNone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en de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heerschappij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rust</a:t>
            </a:r>
          </a:p>
          <a:p>
            <a:pPr marL="0" indent="0" algn="l">
              <a:buNone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op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Zijn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schouder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men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noemt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Zijn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Naam</a:t>
            </a:r>
          </a:p>
          <a:p>
            <a:pPr algn="l"/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Wonderbaar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Raadsman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marL="0" indent="0" algn="l">
              <a:buNone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Sterke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God </a:t>
            </a:r>
          </a:p>
          <a:p>
            <a:pPr algn="l"/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Eeuwige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Vader, </a:t>
            </a:r>
          </a:p>
          <a:p>
            <a:pPr algn="l"/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Vredevorst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879707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ED35A41-EF53-EA56-AE9A-1C8A6E172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4" y="857027"/>
            <a:ext cx="9144792" cy="514394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0C82D55-DB08-DECE-1DEF-652841F24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150502-14FE-D5DB-80A9-26E23D993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8277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5688F-EE82-4EB1-9442-FE9B28273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Jesaja 9: 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A55A91-587E-4A61-95F9-5F4C66C8C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>
                <a:solidFill>
                  <a:schemeClr val="tx1"/>
                </a:solidFill>
              </a:rPr>
              <a:t>En men noemt Zijn Naam:</a:t>
            </a:r>
          </a:p>
          <a:p>
            <a:pPr marL="0" indent="0">
              <a:buNone/>
            </a:pPr>
            <a:endParaRPr lang="nl-NL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sz="2800" dirty="0">
                <a:solidFill>
                  <a:schemeClr val="tx1"/>
                </a:solidFill>
              </a:rPr>
              <a:t>WONDER, WONDERLIJK, WONDERBAAR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sz="2800" dirty="0">
                <a:solidFill>
                  <a:schemeClr val="tx1"/>
                </a:solidFill>
              </a:rPr>
              <a:t>RAADSMAN</a:t>
            </a:r>
          </a:p>
        </p:txBody>
      </p:sp>
    </p:spTree>
    <p:extLst>
      <p:ext uri="{BB962C8B-B14F-4D97-AF65-F5344CB8AC3E}">
        <p14:creationId xmlns:p14="http://schemas.microsoft.com/office/powerpoint/2010/main" val="1893831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F2C3F0-BEA7-4002-988E-24ED19AD0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Johannes 16: 33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DA90C9-02DF-44F4-B0CC-CD61C2189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In de wereld zult u verdrukking hebben, </a:t>
            </a:r>
          </a:p>
          <a:p>
            <a:pPr marL="0" indent="0">
              <a:buNone/>
            </a:pPr>
            <a:r>
              <a:rPr lang="nl-NL" sz="2800" dirty="0"/>
              <a:t>    maar heb goede moed: Ik heb de wereld </a:t>
            </a:r>
          </a:p>
          <a:p>
            <a:pPr marL="0" indent="0">
              <a:buNone/>
            </a:pPr>
            <a:r>
              <a:rPr lang="nl-NL" sz="2800" dirty="0"/>
              <a:t>    overwonnen</a:t>
            </a:r>
          </a:p>
        </p:txBody>
      </p:sp>
    </p:spTree>
    <p:extLst>
      <p:ext uri="{BB962C8B-B14F-4D97-AF65-F5344CB8AC3E}">
        <p14:creationId xmlns:p14="http://schemas.microsoft.com/office/powerpoint/2010/main" val="3055527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C312A-8AC7-483B-AD1A-D3C800DF2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 Johannes 14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9FEBF9-E71F-470B-AD64-F0DBC8920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800" dirty="0"/>
              <a:t>Ik ben de Weg, de Waarheid en het Leven, Niemand komt tot de Vader dan door Mij</a:t>
            </a:r>
          </a:p>
          <a:p>
            <a:r>
              <a:rPr lang="nl-NL" sz="2800" dirty="0"/>
              <a:t>Ik zal de Vader bidden, en Hij zal U een andere Trooster geven, opdat Hij bij u blijft tot in eeuwigheid, namelijk de Geest van de Waarheid</a:t>
            </a:r>
          </a:p>
          <a:p>
            <a:r>
              <a:rPr lang="nl-NL" sz="2800" dirty="0"/>
              <a:t>De Trooster, de Heilige Geest, Die de Vader zenden zal in Mijn Naam. Die zal in u alles onderwijzen en u in herinnering brengen alles wat ik gezegd heb.</a:t>
            </a:r>
          </a:p>
        </p:txBody>
      </p:sp>
    </p:spTree>
    <p:extLst>
      <p:ext uri="{BB962C8B-B14F-4D97-AF65-F5344CB8AC3E}">
        <p14:creationId xmlns:p14="http://schemas.microsoft.com/office/powerpoint/2010/main" val="2661532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1C4CA-729F-F591-3709-BD91C9378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Vervolg Johannes 14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139CB9-B7F8-1CA2-9F74-2E6A8AE92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Vrede laat Ik u, Mijn Vrede geef ik u, niet zoals de wereld die geeft, geef Ik die u. Laat uw hart niet in beroering raken en niet bevreesd worden.</a:t>
            </a:r>
          </a:p>
          <a:p>
            <a:r>
              <a:rPr lang="nl-NL" sz="2800" dirty="0"/>
              <a:t>Ik ga heen, maar Ik kom weer naar U toe!</a:t>
            </a:r>
          </a:p>
          <a:p>
            <a:endParaRPr lang="nl-NL" sz="2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777975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291</Words>
  <Application>Microsoft Office PowerPoint</Application>
  <PresentationFormat>Breedbeeld</PresentationFormat>
  <Paragraphs>35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Trebuchet MS</vt:lpstr>
      <vt:lpstr>Wingdings</vt:lpstr>
      <vt:lpstr>Wingdings 3</vt:lpstr>
      <vt:lpstr>Facet</vt:lpstr>
      <vt:lpstr>  ZONDAG 3 DECEMBER 2023</vt:lpstr>
      <vt:lpstr>Jesaja 8:23</vt:lpstr>
      <vt:lpstr>Jesaja 9:5</vt:lpstr>
      <vt:lpstr>PowerPoint-presentatie</vt:lpstr>
      <vt:lpstr>Jesaja 9: 5</vt:lpstr>
      <vt:lpstr>Johannes 16: 33</vt:lpstr>
      <vt:lpstr>Uit Johannes 14</vt:lpstr>
      <vt:lpstr>Vervolg Johannes 14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Jesaja 9:5,6</dc:title>
  <dc:creator>Vijfvinkel, Anneke</dc:creator>
  <cp:lastModifiedBy>Anneke Vijfvinkel</cp:lastModifiedBy>
  <cp:revision>10</cp:revision>
  <cp:lastPrinted>2023-12-02T15:25:31Z</cp:lastPrinted>
  <dcterms:created xsi:type="dcterms:W3CDTF">2020-12-11T10:22:47Z</dcterms:created>
  <dcterms:modified xsi:type="dcterms:W3CDTF">2023-12-04T18:03:48Z</dcterms:modified>
</cp:coreProperties>
</file>