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58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55A"/>
    <a:srgbClr val="E3BFA0"/>
    <a:srgbClr val="E3C296"/>
    <a:srgbClr val="FCEEE4"/>
    <a:srgbClr val="70543F"/>
    <a:srgbClr val="3D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B0FE4-99D9-807C-220F-C7D62871A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AA3E18-05CA-2E55-E3D2-29014B9C7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B7186-5FFE-CABC-3414-B646D1DC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5206F4-67A7-EE44-BD97-F7D8B1C2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CCCA48-6E30-6FE3-E152-0409F37C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124CB-F2A9-9031-5D3E-81F9D2A9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4B6708-0BB9-8DA5-2900-201B6B9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C9EF63-E61D-7DCE-0B28-C7CE1F75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708DEE-3CD2-FC1E-4AFD-DEB46B83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D16D7D-9A41-72B6-0354-72169CF9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16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AD38B9-3C16-38BD-F39D-568A5EE13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93B888-4F78-454A-F594-D73BA477F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BB0B38-2AEA-7B14-ACC3-E7379608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C81798-D443-C61B-1164-DD44D234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6C9D97-E0F1-080D-2EC8-73A5649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82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46047-622A-8F96-FDC5-B9B2FADF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0BAF1-EBBB-93E4-0D45-2FE4ED92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C79CFD-C368-399E-641F-C6DCA7CC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D4B0E-C732-E6B4-E1D2-22B32B77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A2B9EF-F3CA-8B75-28D8-BCB1A9FF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35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8D903-9997-D2BC-C635-4C442CCC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A0929F-F40A-CE8F-E3D3-8AA3543BC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941E60-09C7-5C61-87FE-F41674DE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0900C-39FF-46D3-1F7F-D06D3575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5164C9-DCB2-FDAB-44CD-EEC04434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67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C7793-16CE-8A8F-0235-49331297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4DBD70-9F99-FC89-987F-DFC6B8C77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956C12-0EB0-8413-6054-C5AF6543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303BE8-ACA1-3C22-7AED-ACDAF636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8A0F38-D277-3825-7328-078F1FDC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885432-C091-533E-B665-D1B3722F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43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18ED7-691E-7BB0-029C-D3ADB2C6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61960B-1D9B-F11E-DD09-D74CE2B3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C8AFC4-8AF4-0B49-C085-4E518367B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29F5BD-3F19-C94D-46F2-4105BA329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4A7979-0A7E-1B55-BE8F-0125139B7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8A3806-228B-DA03-7DC3-F14C535C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18A0C0-58CF-3F5B-ADD8-CED10C4A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25620E2-FD11-6828-DEFC-B7EA46FF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6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33FD5-3809-6EB1-C384-0F260F22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5A3C9C-C2F3-B9C6-87D9-A3530280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2BE34F-B844-6BCB-0A65-0B08F378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FD5888-3B25-B0FE-769D-AD34CA24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93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C029F8-851F-AE5D-24FC-BAB6E61B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0D4E1C-869B-8B26-5C4B-521DA5D4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FE7D75-0747-22D7-05CF-2ED7FAD1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E5E22-6A94-D6A0-B452-24B8B229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76D67-11BB-A4FD-80D4-90786EC7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8AB736-68EC-1591-9BBE-2E7889E0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F69AFC-9D77-E64E-996C-AEAAC08C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14E575-4A9D-8582-59C0-C2C55035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B58802-E08B-B5C2-AD6B-10EA7993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7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F298C-9582-E061-75C7-32D2ACD3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EC7B3E6-BE9F-7255-D4B2-34F4CA35D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EAD6CF-18D0-4BBF-1F08-018071BB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B51A32-7B6D-DE48-A372-9828AA8E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6E8E8D-8188-5F99-7A70-884D6A12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4AA493-368E-6BA4-2C40-AFF1C0C9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08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399FE0A-6F1B-FAA5-125D-12FB2888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66D7A9-C099-7CC2-97E9-6DC0F5A9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05AF4D-CAC5-AA83-69CE-991B2339A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CC9AE-93FE-48ED-82B6-10D17FEF79D8}" type="datetimeFigureOut">
              <a:rPr lang="nl-NL" smtClean="0"/>
              <a:t>30-3-2024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982050-761F-8CBC-19E9-29B00B4D0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834390-B4A6-73C2-A6C7-C41377167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BC61E-4A70-4694-B5BA-E9B93F7DDD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8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A33C714-463E-2240-D992-FA601384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8265D9-7D01-569E-15BA-CB351DF5F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307" y="-217339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Een nieuw begin met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Jezus!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506F3F-D53C-80AA-382B-FDE591AF0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307" y="5590327"/>
            <a:ext cx="9144000" cy="165576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Pasen 2024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3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26145"/>
              </p:ext>
            </p:extLst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8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9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26344"/>
              </p:ext>
            </p:extLst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8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Pesach - lam geslacht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2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85978"/>
              </p:ext>
            </p:extLst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8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Pesach - lam geslacht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sterft aan het kruis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87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426033"/>
              </p:ext>
            </p:extLst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i="1" dirty="0"/>
                        <a:t>feest van de ongezuurde broden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Pesach - lam geslacht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sterft aan het kruis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34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72222"/>
              </p:ext>
            </p:extLst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i="1" dirty="0"/>
                        <a:t>feest van de ongezuurde broden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Pesach - lam geslacht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Offer van de eerste oogst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sterft aan het kruis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94774"/>
              </p:ext>
            </p:extLst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i="1" dirty="0"/>
                        <a:t>feest van de ongezuurde broden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Pesach - lam geslacht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Offer van de eerste oogst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sterft aan het kruis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staat op uit dood – als ‘Eersteling’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18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87BE8E-89F3-885F-5E30-05C2C39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A0C7093-2DEA-9699-39CB-01F58D307B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8" y="1825625"/>
          <a:ext cx="105139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3692388045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44348713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1492170317"/>
                    </a:ext>
                  </a:extLst>
                </a:gridCol>
                <a:gridCol w="212874">
                  <a:extLst>
                    <a:ext uri="{9D8B030D-6E8A-4147-A177-3AD203B41FA5}">
                      <a16:colId xmlns:a16="http://schemas.microsoft.com/office/drawing/2014/main" val="38180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14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err="1"/>
                        <a:t>Nisan</a:t>
                      </a:r>
                      <a:r>
                        <a:rPr lang="nl-NL" sz="2400" dirty="0"/>
                        <a:t> 17</a:t>
                      </a:r>
                    </a:p>
                  </a:txBody>
                  <a:tcPr>
                    <a:solidFill>
                      <a:srgbClr val="705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36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i="1" dirty="0"/>
                        <a:t>feest van de ongezuurde broden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Pesach - lam geslacht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Offer van de eerste oogst</a:t>
                      </a:r>
                    </a:p>
                  </a:txBody>
                  <a:tcPr>
                    <a:solidFill>
                      <a:srgbClr val="FCE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sterft aan het kruis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Jezus staat op uit dood – als ‘Eersteling’</a:t>
                      </a:r>
                    </a:p>
                  </a:txBody>
                  <a:tcPr>
                    <a:solidFill>
                      <a:srgbClr val="E3C2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8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Israëlieten uit Egypte</a:t>
                      </a:r>
                    </a:p>
                  </a:txBody>
                  <a:tcPr>
                    <a:solidFill>
                      <a:srgbClr val="E3B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/>
                        <a:t>Israëlieten trekken door de Rode Zee</a:t>
                      </a:r>
                    </a:p>
                  </a:txBody>
                  <a:tcPr>
                    <a:solidFill>
                      <a:srgbClr val="E3B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3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A33C714-463E-2240-D992-FA601384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8265D9-7D01-569E-15BA-CB351DF5F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307" y="-217339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Met Jezus hebben wij een nieuw begin!</a:t>
            </a:r>
          </a:p>
        </p:txBody>
      </p:sp>
    </p:spTree>
    <p:extLst>
      <p:ext uri="{BB962C8B-B14F-4D97-AF65-F5344CB8AC3E}">
        <p14:creationId xmlns:p14="http://schemas.microsoft.com/office/powerpoint/2010/main" val="421061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B4438-E297-AD55-76D3-A1056466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759"/>
          </a:xfrm>
        </p:spPr>
        <p:txBody>
          <a:bodyPr>
            <a:normAutofit fontScale="90000"/>
          </a:bodyPr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U maakt alles nieuw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9490A-BEF7-B2AA-87A9-AE9097B6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044"/>
            <a:ext cx="10515600" cy="49209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hebt de macht te restaureren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wat van schoonheid is beroofd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de vallei ontstaat nieuwe hoop</a:t>
            </a: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wilt altijd iets moois creëren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 dat wat woest en ledig is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blaast mijn kille hart nieuw leven in</a:t>
            </a: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maakt 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Geen berg is te hoog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Geen dal te diep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maakt alles nieuw</a:t>
            </a: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4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9490A-BEF7-B2AA-87A9-AE9097B6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bent in staat te renoveren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wat verloren is verklaard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Vanuit de as zal ik weer opstaan</a:t>
            </a: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laat zich niet intimideren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Door de bombarie van het kwaad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Daar waar U bent zal angst niet bestaan</a:t>
            </a: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maakt 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Geen berg is te hoog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Geen dal te diep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maakt alles nieuw</a:t>
            </a: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17D9CE-212A-7F71-9D07-26A1644F52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5240A-E93D-0BC8-8FD8-3F3C511EA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712" y="595423"/>
            <a:ext cx="5156790" cy="55815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Johannes 11:25</a:t>
            </a:r>
            <a:br>
              <a:rPr lang="en-US" sz="2400" dirty="0"/>
            </a:br>
            <a:r>
              <a:rPr lang="en-US" sz="2400" dirty="0"/>
              <a:t>“ …. </a:t>
            </a:r>
            <a:r>
              <a:rPr lang="en-US" sz="2400" dirty="0" err="1"/>
              <a:t>Ik</a:t>
            </a:r>
            <a:r>
              <a:rPr lang="en-US" sz="2400" dirty="0"/>
              <a:t> ben de </a:t>
            </a:r>
            <a:r>
              <a:rPr lang="en-US" sz="2400" dirty="0" err="1"/>
              <a:t>Opstanding</a:t>
            </a:r>
            <a:r>
              <a:rPr lang="en-US" sz="2400" dirty="0"/>
              <a:t> en het Leven; </a:t>
            </a:r>
            <a:r>
              <a:rPr lang="nl-NL" sz="2400" dirty="0"/>
              <a:t>wie in Mij gelooft, zal leven ….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2 </a:t>
            </a:r>
            <a:r>
              <a:rPr lang="en-US" sz="2400" u="sng" dirty="0" err="1"/>
              <a:t>Korintiërs</a:t>
            </a:r>
            <a:r>
              <a:rPr lang="en-US" sz="2400" u="sng" dirty="0"/>
              <a:t> 5:17</a:t>
            </a:r>
            <a:br>
              <a:rPr lang="en-US" sz="2400" dirty="0"/>
            </a:br>
            <a:r>
              <a:rPr lang="en-US" sz="2400" dirty="0"/>
              <a:t>Want </a:t>
            </a:r>
            <a:r>
              <a:rPr lang="en-US" sz="2400" dirty="0" err="1"/>
              <a:t>ieder</a:t>
            </a:r>
            <a:r>
              <a:rPr lang="en-US" sz="2400" dirty="0"/>
              <a:t> </a:t>
            </a:r>
            <a:r>
              <a:rPr lang="en-US" sz="2400" dirty="0" err="1"/>
              <a:t>mens</a:t>
            </a:r>
            <a:r>
              <a:rPr lang="en-US" sz="2400" dirty="0"/>
              <a:t> die </a:t>
            </a:r>
            <a:r>
              <a:rPr lang="en-US" sz="2400" dirty="0" err="1"/>
              <a:t>één</a:t>
            </a:r>
            <a:r>
              <a:rPr lang="en-US" sz="2400" dirty="0"/>
              <a:t> </a:t>
            </a:r>
            <a:r>
              <a:rPr lang="en-US" sz="2400" dirty="0" err="1"/>
              <a:t>geworden</a:t>
            </a:r>
            <a:r>
              <a:rPr lang="en-US" sz="2400" dirty="0"/>
              <a:t> is met Christus, is door God </a:t>
            </a:r>
            <a:r>
              <a:rPr lang="en-US" sz="2400" dirty="0" err="1"/>
              <a:t>helemaal</a:t>
            </a:r>
            <a:r>
              <a:rPr lang="en-US" sz="2400" dirty="0"/>
              <a:t> </a:t>
            </a:r>
            <a:r>
              <a:rPr lang="en-US" sz="2400" dirty="0" err="1"/>
              <a:t>nieuw</a:t>
            </a:r>
            <a:r>
              <a:rPr lang="en-US" sz="2400" dirty="0"/>
              <a:t> </a:t>
            </a:r>
            <a:r>
              <a:rPr lang="en-US" sz="2400" dirty="0" err="1"/>
              <a:t>gemaakt</a:t>
            </a:r>
            <a:r>
              <a:rPr lang="en-US" sz="2400" dirty="0"/>
              <a:t>. De </a:t>
            </a:r>
            <a:r>
              <a:rPr lang="en-US" sz="2400" dirty="0" err="1"/>
              <a:t>oude</a:t>
            </a:r>
            <a:r>
              <a:rPr lang="en-US" sz="2400" dirty="0"/>
              <a:t> </a:t>
            </a:r>
            <a:r>
              <a:rPr lang="en-US" sz="2400" dirty="0" err="1"/>
              <a:t>mens</a:t>
            </a:r>
            <a:r>
              <a:rPr lang="en-US" sz="2400" dirty="0"/>
              <a:t> is </a:t>
            </a:r>
            <a:r>
              <a:rPr lang="en-US" sz="2400" dirty="0" err="1"/>
              <a:t>verdwenen</a:t>
            </a:r>
            <a:r>
              <a:rPr lang="en-US" sz="2400" dirty="0"/>
              <a:t>. Er is </a:t>
            </a:r>
            <a:r>
              <a:rPr lang="en-US" sz="2400" dirty="0" err="1"/>
              <a:t>een</a:t>
            </a:r>
            <a:r>
              <a:rPr lang="en-US" sz="2400" dirty="0"/>
              <a:t> hele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mens</a:t>
            </a:r>
            <a:r>
              <a:rPr lang="en-US" sz="2400" dirty="0"/>
              <a:t> </a:t>
            </a:r>
            <a:r>
              <a:rPr lang="en-US" sz="2400" dirty="0" err="1"/>
              <a:t>ontstaan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Klaagliederen</a:t>
            </a:r>
            <a:r>
              <a:rPr lang="en-US" sz="2400" u="sng" dirty="0"/>
              <a:t> 3:23</a:t>
            </a:r>
          </a:p>
          <a:p>
            <a:pPr marL="0" indent="0">
              <a:buNone/>
            </a:pPr>
            <a:r>
              <a:rPr lang="nl-NL" sz="2400" dirty="0"/>
              <a:t>Elke morgen opnieuw betoont U ons uw liefde, uw trouw is groot!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24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9490A-BEF7-B2AA-87A9-AE9097B6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1849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maakt 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Geen berg is te hoog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Geen dal te diep</a:t>
            </a:r>
            <a:b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 maakt alles nieuw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Geen berg is te hoog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Geen dal te diep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alles nieuw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l-NL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1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9490A-BEF7-B2AA-87A9-AE9097B6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044"/>
            <a:ext cx="10515600" cy="538591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een weg in de wildernis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Stromen van water waar droogte 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Alles, alles is mogelijk voor U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 err="1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 heelt elk hart dat gebroken 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bent het licht in de duisternis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Alles, alles is mogelijk voor 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een weg in de wildernis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Stromen van water waar droogte 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Alles, alles is mogelijk voor U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 err="1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 heelt elk hart dat gebroken 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bent het licht in de duisternis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Alles, alles is mogelijk voor U</a:t>
            </a:r>
          </a:p>
        </p:txBody>
      </p:sp>
    </p:spTree>
    <p:extLst>
      <p:ext uri="{BB962C8B-B14F-4D97-AF65-F5344CB8AC3E}">
        <p14:creationId xmlns:p14="http://schemas.microsoft.com/office/powerpoint/2010/main" val="234982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9490A-BEF7-B2AA-87A9-AE9097B6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947"/>
            <a:ext cx="10515600" cy="53557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Geen berg is te hoog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Geen dal te diep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alles nieuw</a:t>
            </a:r>
          </a:p>
          <a:p>
            <a:pPr marL="0" inden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nieuw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Geen berg is te hoog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Geen dal te diep</a:t>
            </a:r>
            <a:b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U maakt alles nieuw</a:t>
            </a:r>
          </a:p>
        </p:txBody>
      </p:sp>
    </p:spTree>
    <p:extLst>
      <p:ext uri="{BB962C8B-B14F-4D97-AF65-F5344CB8AC3E}">
        <p14:creationId xmlns:p14="http://schemas.microsoft.com/office/powerpoint/2010/main" val="313998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6C58F0A-3865-C4EF-653E-4B5B53C7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r="26175"/>
          <a:stretch/>
        </p:blipFill>
        <p:spPr bwMode="auto">
          <a:xfrm>
            <a:off x="1" y="-3600"/>
            <a:ext cx="38760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E97B6-663E-8EFE-4EAD-776A65699881}"/>
              </a:ext>
            </a:extLst>
          </p:cNvPr>
          <p:cNvSpPr/>
          <p:nvPr/>
        </p:nvSpPr>
        <p:spPr>
          <a:xfrm>
            <a:off x="3876002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993511-FD63-B81E-274B-C9F7C7FF3424}"/>
              </a:ext>
            </a:extLst>
          </p:cNvPr>
          <p:cNvSpPr/>
          <p:nvPr/>
        </p:nvSpPr>
        <p:spPr>
          <a:xfrm>
            <a:off x="8030968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19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6C58F0A-3865-C4EF-653E-4B5B53C7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r="26175"/>
          <a:stretch/>
        </p:blipFill>
        <p:spPr bwMode="auto">
          <a:xfrm>
            <a:off x="1" y="-3600"/>
            <a:ext cx="38760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E97B6-663E-8EFE-4EAD-776A65699881}"/>
              </a:ext>
            </a:extLst>
          </p:cNvPr>
          <p:cNvSpPr/>
          <p:nvPr/>
        </p:nvSpPr>
        <p:spPr>
          <a:xfrm>
            <a:off x="3876002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993511-FD63-B81E-274B-C9F7C7FF3424}"/>
              </a:ext>
            </a:extLst>
          </p:cNvPr>
          <p:cNvSpPr/>
          <p:nvPr/>
        </p:nvSpPr>
        <p:spPr>
          <a:xfrm>
            <a:off x="8030968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217E26-E92C-2FFF-00B0-602DEB1AA383}"/>
              </a:ext>
            </a:extLst>
          </p:cNvPr>
          <p:cNvSpPr txBox="1"/>
          <p:nvPr/>
        </p:nvSpPr>
        <p:spPr>
          <a:xfrm>
            <a:off x="706218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vergeeft</a:t>
            </a:r>
          </a:p>
        </p:txBody>
      </p:sp>
    </p:spTree>
    <p:extLst>
      <p:ext uri="{BB962C8B-B14F-4D97-AF65-F5344CB8AC3E}">
        <p14:creationId xmlns:p14="http://schemas.microsoft.com/office/powerpoint/2010/main" val="87833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1D8183-34A4-6E24-E89F-1A37414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9" y="-3600"/>
            <a:ext cx="3877200" cy="68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C58F0A-3865-C4EF-653E-4B5B53C7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r="26175"/>
          <a:stretch/>
        </p:blipFill>
        <p:spPr bwMode="auto">
          <a:xfrm>
            <a:off x="1" y="-3600"/>
            <a:ext cx="38760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E97B6-663E-8EFE-4EAD-776A65699881}"/>
              </a:ext>
            </a:extLst>
          </p:cNvPr>
          <p:cNvSpPr/>
          <p:nvPr/>
        </p:nvSpPr>
        <p:spPr>
          <a:xfrm>
            <a:off x="3876002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993511-FD63-B81E-274B-C9F7C7FF3424}"/>
              </a:ext>
            </a:extLst>
          </p:cNvPr>
          <p:cNvSpPr/>
          <p:nvPr/>
        </p:nvSpPr>
        <p:spPr>
          <a:xfrm>
            <a:off x="8030968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6E7DFE6-209C-C4F7-1F68-923A71AC15DB}"/>
              </a:ext>
            </a:extLst>
          </p:cNvPr>
          <p:cNvSpPr txBox="1"/>
          <p:nvPr/>
        </p:nvSpPr>
        <p:spPr>
          <a:xfrm>
            <a:off x="706218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vergeeft</a:t>
            </a:r>
          </a:p>
        </p:txBody>
      </p:sp>
    </p:spTree>
    <p:extLst>
      <p:ext uri="{BB962C8B-B14F-4D97-AF65-F5344CB8AC3E}">
        <p14:creationId xmlns:p14="http://schemas.microsoft.com/office/powerpoint/2010/main" val="21650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1D8183-34A4-6E24-E89F-1A37414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-3600"/>
            <a:ext cx="3877200" cy="68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C58F0A-3865-C4EF-653E-4B5B53C7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r="26175"/>
          <a:stretch/>
        </p:blipFill>
        <p:spPr bwMode="auto">
          <a:xfrm>
            <a:off x="1" y="-3600"/>
            <a:ext cx="38760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E97B6-663E-8EFE-4EAD-776A65699881}"/>
              </a:ext>
            </a:extLst>
          </p:cNvPr>
          <p:cNvSpPr/>
          <p:nvPr/>
        </p:nvSpPr>
        <p:spPr>
          <a:xfrm>
            <a:off x="3876002" y="-3600"/>
            <a:ext cx="289598" cy="68580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993511-FD63-B81E-274B-C9F7C7FF3424}"/>
              </a:ext>
            </a:extLst>
          </p:cNvPr>
          <p:cNvSpPr/>
          <p:nvPr/>
        </p:nvSpPr>
        <p:spPr>
          <a:xfrm>
            <a:off x="8030968" y="-3600"/>
            <a:ext cx="289598" cy="68580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29DA7F-1AA5-0CFE-B223-0866C989C9AF}"/>
              </a:ext>
            </a:extLst>
          </p:cNvPr>
          <p:cNvSpPr txBox="1"/>
          <p:nvPr/>
        </p:nvSpPr>
        <p:spPr>
          <a:xfrm>
            <a:off x="4721702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geneest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3E2A61-1E34-9C1D-DD51-65DCDD8363C8}"/>
              </a:ext>
            </a:extLst>
          </p:cNvPr>
          <p:cNvSpPr txBox="1"/>
          <p:nvPr/>
        </p:nvSpPr>
        <p:spPr>
          <a:xfrm>
            <a:off x="706218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vergeeft</a:t>
            </a:r>
          </a:p>
        </p:txBody>
      </p:sp>
    </p:spTree>
    <p:extLst>
      <p:ext uri="{BB962C8B-B14F-4D97-AF65-F5344CB8AC3E}">
        <p14:creationId xmlns:p14="http://schemas.microsoft.com/office/powerpoint/2010/main" val="8052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1D8183-34A4-6E24-E89F-1A37414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9" y="-3600"/>
            <a:ext cx="3877200" cy="68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C43B8B-FADF-8131-3643-FD600D66C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65" t="28242" r="42369" b="19637"/>
          <a:stretch/>
        </p:blipFill>
        <p:spPr>
          <a:xfrm>
            <a:off x="8315997" y="-3600"/>
            <a:ext cx="3878036" cy="68616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C58F0A-3865-C4EF-653E-4B5B53C7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r="26175"/>
          <a:stretch/>
        </p:blipFill>
        <p:spPr bwMode="auto">
          <a:xfrm>
            <a:off x="1" y="-3600"/>
            <a:ext cx="38760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E97B6-663E-8EFE-4EAD-776A65699881}"/>
              </a:ext>
            </a:extLst>
          </p:cNvPr>
          <p:cNvSpPr/>
          <p:nvPr/>
        </p:nvSpPr>
        <p:spPr>
          <a:xfrm>
            <a:off x="3876002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993511-FD63-B81E-274B-C9F7C7FF3424}"/>
              </a:ext>
            </a:extLst>
          </p:cNvPr>
          <p:cNvSpPr/>
          <p:nvPr/>
        </p:nvSpPr>
        <p:spPr>
          <a:xfrm>
            <a:off x="8030968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D85351-3F33-A4F3-8B7F-348D426C2796}"/>
              </a:ext>
            </a:extLst>
          </p:cNvPr>
          <p:cNvSpPr txBox="1"/>
          <p:nvPr/>
        </p:nvSpPr>
        <p:spPr>
          <a:xfrm>
            <a:off x="4721702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geneest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8B635E7-1B30-5703-9A70-FDB313532C8D}"/>
              </a:ext>
            </a:extLst>
          </p:cNvPr>
          <p:cNvSpPr txBox="1"/>
          <p:nvPr/>
        </p:nvSpPr>
        <p:spPr>
          <a:xfrm>
            <a:off x="706218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vergeeft</a:t>
            </a:r>
          </a:p>
        </p:txBody>
      </p:sp>
    </p:spTree>
    <p:extLst>
      <p:ext uri="{BB962C8B-B14F-4D97-AF65-F5344CB8AC3E}">
        <p14:creationId xmlns:p14="http://schemas.microsoft.com/office/powerpoint/2010/main" val="333464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1D8183-34A4-6E24-E89F-1A37414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9" y="-3600"/>
            <a:ext cx="3877200" cy="6887131"/>
          </a:xfrm>
          <a:prstGeom prst="rect">
            <a:avLst/>
          </a:prstGeom>
          <a:solidFill>
            <a:srgbClr val="FCEEE4"/>
          </a:solidFill>
          <a:ln>
            <a:solidFill>
              <a:srgbClr val="7E655A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C43B8B-FADF-8131-3643-FD600D66C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65" t="28242" r="42369" b="19637"/>
          <a:stretch/>
        </p:blipFill>
        <p:spPr>
          <a:xfrm>
            <a:off x="8315997" y="-3600"/>
            <a:ext cx="3878036" cy="68616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C58F0A-3865-C4EF-653E-4B5B53C7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r="26175"/>
          <a:stretch/>
        </p:blipFill>
        <p:spPr bwMode="auto">
          <a:xfrm>
            <a:off x="1" y="-3600"/>
            <a:ext cx="38760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E97B6-663E-8EFE-4EAD-776A65699881}"/>
              </a:ext>
            </a:extLst>
          </p:cNvPr>
          <p:cNvSpPr/>
          <p:nvPr/>
        </p:nvSpPr>
        <p:spPr>
          <a:xfrm>
            <a:off x="3876002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993511-FD63-B81E-274B-C9F7C7FF3424}"/>
              </a:ext>
            </a:extLst>
          </p:cNvPr>
          <p:cNvSpPr/>
          <p:nvPr/>
        </p:nvSpPr>
        <p:spPr>
          <a:xfrm>
            <a:off x="8030968" y="-3600"/>
            <a:ext cx="289598" cy="6861600"/>
          </a:xfrm>
          <a:prstGeom prst="rect">
            <a:avLst/>
          </a:prstGeom>
          <a:solidFill>
            <a:srgbClr val="3D241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5287964-D317-6A29-DB00-D6FC830E5600}"/>
              </a:ext>
            </a:extLst>
          </p:cNvPr>
          <p:cNvSpPr txBox="1"/>
          <p:nvPr/>
        </p:nvSpPr>
        <p:spPr>
          <a:xfrm>
            <a:off x="4721702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geneest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A0135D-ED9D-953B-53E2-B60893F2ED25}"/>
              </a:ext>
            </a:extLst>
          </p:cNvPr>
          <p:cNvSpPr txBox="1"/>
          <p:nvPr/>
        </p:nvSpPr>
        <p:spPr>
          <a:xfrm>
            <a:off x="706218" y="5901069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vergeeft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9CE8EF-AFDB-5943-6B41-B1553C053FBD}"/>
              </a:ext>
            </a:extLst>
          </p:cNvPr>
          <p:cNvSpPr txBox="1"/>
          <p:nvPr/>
        </p:nvSpPr>
        <p:spPr>
          <a:xfrm>
            <a:off x="9022215" y="5901068"/>
            <a:ext cx="246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Jezus herstelt</a:t>
            </a:r>
          </a:p>
        </p:txBody>
      </p:sp>
    </p:spTree>
    <p:extLst>
      <p:ext uri="{BB962C8B-B14F-4D97-AF65-F5344CB8AC3E}">
        <p14:creationId xmlns:p14="http://schemas.microsoft.com/office/powerpoint/2010/main" val="289872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Geopende pagina's van een boek">
            <a:extLst>
              <a:ext uri="{FF2B5EF4-FFF2-40B4-BE49-F238E27FC236}">
                <a16:creationId xmlns:a16="http://schemas.microsoft.com/office/drawing/2014/main" id="{BBB8CED8-C1A1-4714-DA14-AE2CF793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12E16D3-34F8-854C-8CFB-D6B190C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Wat is jouw verhaal?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DCFFE5-6221-B9CB-A855-C461754B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33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590</Words>
  <Application>Microsoft Office PowerPoint</Application>
  <PresentationFormat>Breedbeeld</PresentationFormat>
  <Paragraphs>68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Times New Roman</vt:lpstr>
      <vt:lpstr>Kantoorthema</vt:lpstr>
      <vt:lpstr>Een nieuw begin met  Jezus!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is jouw verhaal?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Met Jezus hebben wij een nieuw begin!</vt:lpstr>
      <vt:lpstr>U maakt alles nieuw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Marjon Dijkman</dc:creator>
  <cp:lastModifiedBy>Marjon Dijkman</cp:lastModifiedBy>
  <cp:revision>9</cp:revision>
  <dcterms:created xsi:type="dcterms:W3CDTF">2024-03-30T12:27:32Z</dcterms:created>
  <dcterms:modified xsi:type="dcterms:W3CDTF">2024-03-30T19:42:53Z</dcterms:modified>
</cp:coreProperties>
</file>