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sldIdLst>
    <p:sldId id="274" r:id="rId2"/>
    <p:sldId id="264" r:id="rId3"/>
    <p:sldId id="256" r:id="rId4"/>
    <p:sldId id="257" r:id="rId5"/>
    <p:sldId id="266" r:id="rId6"/>
    <p:sldId id="259" r:id="rId7"/>
    <p:sldId id="261" r:id="rId8"/>
    <p:sldId id="260" r:id="rId9"/>
    <p:sldId id="262" r:id="rId10"/>
    <p:sldId id="275" r:id="rId11"/>
    <p:sldId id="268" r:id="rId12"/>
    <p:sldId id="270" r:id="rId13"/>
    <p:sldId id="267" r:id="rId14"/>
    <p:sldId id="271" r:id="rId15"/>
    <p:sldId id="272" r:id="rId16"/>
    <p:sldId id="276" r:id="rId17"/>
    <p:sldId id="269" r:id="rId1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370" y="32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03T11:55:17.2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0,'824'0,"-816"0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1:55:23.41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1:55:24.96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1:55:25.311"/>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1:55:25.670"/>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1:55:38.850"/>
    </inkml:context>
    <inkml:brush xml:id="br0">
      <inkml:brushProperty name="width" value="0.05" units="cm"/>
      <inkml:brushProperty name="height" value="0.05" units="cm"/>
      <inkml:brushProperty name="color" value="#E71224"/>
    </inkml:brush>
  </inkml:definitions>
  <inkml:trace contextRef="#ctx0" brushRef="#br0">1 6 24575,'0'-5'0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1:55:39.75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1:55:38.850"/>
    </inkml:context>
    <inkml:brush xml:id="br0">
      <inkml:brushProperty name="width" value="0.05" units="cm"/>
      <inkml:brushProperty name="height" value="0.05" units="cm"/>
      <inkml:brushProperty name="color" value="#E71224"/>
    </inkml:brush>
  </inkml:definitions>
  <inkml:trace contextRef="#ctx0" brushRef="#br0">1 6 24575,'0'-5'0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3T11:55:39.75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9/10/2022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287296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9/10/2022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118797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9/10/2022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237914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9/10/2022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1291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9/10/2022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6425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9/10/2022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9756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9/10/2022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54184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9/10/2022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55266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9/10/2022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2616661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9/10/2022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918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9/10/2022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2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9/10/2022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dirty="0"/>
          </a:p>
        </p:txBody>
      </p:sp>
    </p:spTree>
    <p:extLst>
      <p:ext uri="{BB962C8B-B14F-4D97-AF65-F5344CB8AC3E}">
        <p14:creationId xmlns:p14="http://schemas.microsoft.com/office/powerpoint/2010/main" val="114807769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1" r:id="rId6"/>
    <p:sldLayoutId id="2147483777" r:id="rId7"/>
    <p:sldLayoutId id="2147483778" r:id="rId8"/>
    <p:sldLayoutId id="2147483779" r:id="rId9"/>
    <p:sldLayoutId id="2147483780" r:id="rId10"/>
    <p:sldLayoutId id="2147483782"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customXml" Target="../ink/ink8.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5.png"/><Relationship Id="rId4" Type="http://schemas.openxmlformats.org/officeDocument/2006/relationships/customXml" Target="../ink/ink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5.jp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7.xml"/><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customXml" Target="../ink/ink2.xml"/><Relationship Id="rId10" Type="http://schemas.openxmlformats.org/officeDocument/2006/relationships/customXml" Target="../ink/ink6.xml"/><Relationship Id="rId4" Type="http://schemas.openxmlformats.org/officeDocument/2006/relationships/image" Target="../media/image4.png"/><Relationship Id="rId9" Type="http://schemas.openxmlformats.org/officeDocument/2006/relationships/customXml" Target="../ink/ink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descr="Woestijn met roze lucht">
            <a:extLst>
              <a:ext uri="{FF2B5EF4-FFF2-40B4-BE49-F238E27FC236}">
                <a16:creationId xmlns:a16="http://schemas.microsoft.com/office/drawing/2014/main" id="{82314FD5-406B-19F4-1A32-82ADB616DD8A}"/>
              </a:ext>
            </a:extLst>
          </p:cNvPr>
          <p:cNvPicPr>
            <a:picLocks noChangeAspect="1"/>
          </p:cNvPicPr>
          <p:nvPr/>
        </p:nvPicPr>
        <p:blipFill rotWithShape="1">
          <a:blip r:embed="rId2">
            <a:alphaModFix amt="50000"/>
          </a:blip>
          <a:srcRect t="12721" r="-1" b="2987"/>
          <a:stretch/>
        </p:blipFill>
        <p:spPr>
          <a:xfrm>
            <a:off x="20" y="10"/>
            <a:ext cx="12188931" cy="6857990"/>
          </a:xfrm>
          <a:prstGeom prst="rect">
            <a:avLst/>
          </a:prstGeom>
        </p:spPr>
      </p:pic>
      <p:sp>
        <p:nvSpPr>
          <p:cNvPr id="2" name="Titel 1">
            <a:extLst>
              <a:ext uri="{FF2B5EF4-FFF2-40B4-BE49-F238E27FC236}">
                <a16:creationId xmlns:a16="http://schemas.microsoft.com/office/drawing/2014/main" id="{9EFF43FC-9E57-47EB-A7C7-5B624651F90F}"/>
              </a:ext>
            </a:extLst>
          </p:cNvPr>
          <p:cNvSpPr>
            <a:spLocks noGrp="1"/>
          </p:cNvSpPr>
          <p:nvPr>
            <p:ph type="ctrTitle"/>
          </p:nvPr>
        </p:nvSpPr>
        <p:spPr>
          <a:xfrm>
            <a:off x="1527048" y="1124712"/>
            <a:ext cx="9144000" cy="3063240"/>
          </a:xfrm>
        </p:spPr>
        <p:txBody>
          <a:bodyPr>
            <a:normAutofit/>
          </a:bodyPr>
          <a:lstStyle/>
          <a:p>
            <a:pPr algn="ctr"/>
            <a:endParaRPr lang="nl-NL" dirty="0"/>
          </a:p>
        </p:txBody>
      </p:sp>
      <p:sp>
        <p:nvSpPr>
          <p:cNvPr id="3" name="Ondertitel 2">
            <a:extLst>
              <a:ext uri="{FF2B5EF4-FFF2-40B4-BE49-F238E27FC236}">
                <a16:creationId xmlns:a16="http://schemas.microsoft.com/office/drawing/2014/main" id="{C9FF4840-DCEA-E346-BA18-1C11C8372061}"/>
              </a:ext>
            </a:extLst>
          </p:cNvPr>
          <p:cNvSpPr>
            <a:spLocks noGrp="1"/>
          </p:cNvSpPr>
          <p:nvPr>
            <p:ph type="subTitle" idx="1"/>
          </p:nvPr>
        </p:nvSpPr>
        <p:spPr>
          <a:xfrm>
            <a:off x="1527048" y="4599432"/>
            <a:ext cx="9144000" cy="1227520"/>
          </a:xfrm>
        </p:spPr>
        <p:txBody>
          <a:bodyPr>
            <a:normAutofit/>
          </a:bodyPr>
          <a:lstStyle/>
          <a:p>
            <a:pPr algn="ctr"/>
            <a:r>
              <a:rPr lang="nl-NL" sz="3200" dirty="0"/>
              <a:t>Zondag 11 september</a:t>
            </a:r>
          </a:p>
        </p:txBody>
      </p:sp>
      <p:sp>
        <p:nvSpPr>
          <p:cNvPr id="43"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79343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3" name="Rectangle 22">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el 15">
            <a:extLst>
              <a:ext uri="{FF2B5EF4-FFF2-40B4-BE49-F238E27FC236}">
                <a16:creationId xmlns:a16="http://schemas.microsoft.com/office/drawing/2014/main" id="{A33E3620-7FC7-C1EE-50EB-79F7184BA72C}"/>
              </a:ext>
            </a:extLst>
          </p:cNvPr>
          <p:cNvSpPr>
            <a:spLocks noGrp="1"/>
          </p:cNvSpPr>
          <p:nvPr>
            <p:ph type="title"/>
          </p:nvPr>
        </p:nvSpPr>
        <p:spPr>
          <a:xfrm>
            <a:off x="640080" y="4553712"/>
            <a:ext cx="10908792" cy="1069848"/>
          </a:xfrm>
        </p:spPr>
        <p:txBody>
          <a:bodyPr vert="horz" lIns="91440" tIns="45720" rIns="91440" bIns="45720" rtlCol="0" anchor="ctr">
            <a:normAutofit/>
          </a:bodyPr>
          <a:lstStyle/>
          <a:p>
            <a:pPr algn="ctr"/>
            <a:endParaRPr lang="en-US" sz="6000"/>
          </a:p>
        </p:txBody>
      </p:sp>
      <p:pic>
        <p:nvPicPr>
          <p:cNvPr id="14" name="Tijdelijke aanduiding voor inhoud 13" descr="Afbeelding met vogel, grond, buiten, zand&#10;&#10;Automatisch gegenereerde beschrijving">
            <a:extLst>
              <a:ext uri="{FF2B5EF4-FFF2-40B4-BE49-F238E27FC236}">
                <a16:creationId xmlns:a16="http://schemas.microsoft.com/office/drawing/2014/main" id="{548CC726-0A17-034D-D744-111CC89B98D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4480" b="1"/>
          <a:stretch/>
        </p:blipFill>
        <p:spPr>
          <a:xfrm>
            <a:off x="5" y="-4"/>
            <a:ext cx="6002835"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8" name="Tijdelijke aanduiding voor inhoud 7" descr="Afbeelding met sluiten&#10;&#10;Automatisch gegenereerde beschrijving">
            <a:extLst>
              <a:ext uri="{FF2B5EF4-FFF2-40B4-BE49-F238E27FC236}">
                <a16:creationId xmlns:a16="http://schemas.microsoft.com/office/drawing/2014/main" id="{0839BBC3-06A3-0764-9F9A-666A1FF1421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027" r="20196" b="1"/>
          <a:stretch/>
        </p:blipFill>
        <p:spPr>
          <a:xfrm>
            <a:off x="6182506" y="5"/>
            <a:ext cx="6009490"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Tree>
    <p:extLst>
      <p:ext uri="{BB962C8B-B14F-4D97-AF65-F5344CB8AC3E}">
        <p14:creationId xmlns:p14="http://schemas.microsoft.com/office/powerpoint/2010/main" val="2391758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7" name="Rectangle 16">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ijdelijke aanduiding voor inhoud 8" descr="Afbeelding met nachthemel&#10;&#10;Automatisch gegenereerde beschrijving">
            <a:extLst>
              <a:ext uri="{FF2B5EF4-FFF2-40B4-BE49-F238E27FC236}">
                <a16:creationId xmlns:a16="http://schemas.microsoft.com/office/drawing/2014/main" id="{4120A0FA-2563-7AB5-859D-F0685CF7FB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6225"/>
          <a:stretch/>
        </p:blipFill>
        <p:spPr>
          <a:xfrm>
            <a:off x="-1" y="-1"/>
            <a:ext cx="12188952" cy="6858000"/>
          </a:xfrm>
          <a:prstGeom prst="rect">
            <a:avLst/>
          </a:prstGeom>
        </p:spPr>
      </p:pic>
      <p:sp>
        <p:nvSpPr>
          <p:cNvPr id="19" name="Rectangle 18">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772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6381405-9479-E0E1-B383-64387E5DB4BF}"/>
              </a:ext>
            </a:extLst>
          </p:cNvPr>
          <p:cNvSpPr>
            <a:spLocks noGrp="1"/>
          </p:cNvSpPr>
          <p:nvPr>
            <p:ph type="title"/>
          </p:nvPr>
        </p:nvSpPr>
        <p:spPr>
          <a:xfrm>
            <a:off x="838200" y="365125"/>
            <a:ext cx="10515600" cy="1325563"/>
          </a:xfrm>
        </p:spPr>
        <p:txBody>
          <a:bodyPr>
            <a:normAutofit/>
          </a:bodyPr>
          <a:lstStyle/>
          <a:p>
            <a:r>
              <a:rPr lang="nl-NL" sz="6600" dirty="0"/>
              <a:t>Psalm 84 : 6-10</a:t>
            </a:r>
          </a:p>
        </p:txBody>
      </p:sp>
      <p:sp>
        <p:nvSpPr>
          <p:cNvPr id="3" name="Tijdelijke aanduiding voor inhoud 2">
            <a:extLst>
              <a:ext uri="{FF2B5EF4-FFF2-40B4-BE49-F238E27FC236}">
                <a16:creationId xmlns:a16="http://schemas.microsoft.com/office/drawing/2014/main" id="{CFB68F76-5E2C-336E-57BA-9E728858B137}"/>
              </a:ext>
            </a:extLst>
          </p:cNvPr>
          <p:cNvSpPr>
            <a:spLocks noGrp="1"/>
          </p:cNvSpPr>
          <p:nvPr>
            <p:ph idx="1"/>
          </p:nvPr>
        </p:nvSpPr>
        <p:spPr>
          <a:xfrm>
            <a:off x="838200" y="1929384"/>
            <a:ext cx="10515600" cy="4251960"/>
          </a:xfrm>
        </p:spPr>
        <p:txBody>
          <a:bodyPr>
            <a:normAutofit/>
          </a:bodyPr>
          <a:lstStyle/>
          <a:p>
            <a:pPr marL="0" indent="0">
              <a:buNone/>
            </a:pPr>
            <a:r>
              <a:rPr lang="nl-NL" sz="3300" dirty="0"/>
              <a:t>Welzalig de mens van wie de kracht in U is – in hun hart zijn de gebaande wegen.</a:t>
            </a:r>
          </a:p>
          <a:p>
            <a:pPr marL="0" indent="0">
              <a:buNone/>
            </a:pPr>
            <a:r>
              <a:rPr lang="nl-NL" sz="3300" dirty="0"/>
              <a:t>Gaan zij door het dorre dal van de moerbeibomen, dan maken zij God tot hun bron; ook zal de regen hen overvloedig bedekken.</a:t>
            </a:r>
          </a:p>
          <a:p>
            <a:pPr marL="0" indent="0">
              <a:buNone/>
            </a:pPr>
            <a:r>
              <a:rPr lang="nl-NL" sz="3300" dirty="0"/>
              <a:t>Zij gaan voort van kracht tot kracht, zij zullen verschijnen voor God in Sion.</a:t>
            </a:r>
          </a:p>
          <a:p>
            <a:pPr marL="0" indent="0">
              <a:buNone/>
            </a:pPr>
            <a:r>
              <a:rPr lang="nl-NL" sz="3300" dirty="0"/>
              <a:t>HEERE, God van de legermachten, luister naar mijn gebed, neem het ter ore, o God van Jakob.</a:t>
            </a:r>
          </a:p>
          <a:p>
            <a:pPr marL="0" indent="0">
              <a:buNone/>
            </a:pPr>
            <a:r>
              <a:rPr lang="nl-NL" sz="3300" dirty="0"/>
              <a:t>O God, ons schild, zie en aanschouw het aangezicht van Uw gezalfde.</a:t>
            </a:r>
          </a:p>
          <a:p>
            <a:endParaRPr lang="nl-NL" dirty="0"/>
          </a:p>
        </p:txBody>
      </p:sp>
    </p:spTree>
    <p:extLst>
      <p:ext uri="{BB962C8B-B14F-4D97-AF65-F5344CB8AC3E}">
        <p14:creationId xmlns:p14="http://schemas.microsoft.com/office/powerpoint/2010/main" val="933483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5" name="Rectangle 14">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6F5355-BF12-E3BB-C4B9-8FE8AD76A055}"/>
              </a:ext>
            </a:extLst>
          </p:cNvPr>
          <p:cNvSpPr>
            <a:spLocks noGrp="1"/>
          </p:cNvSpPr>
          <p:nvPr>
            <p:ph type="title"/>
          </p:nvPr>
        </p:nvSpPr>
        <p:spPr>
          <a:xfrm>
            <a:off x="638881" y="759978"/>
            <a:ext cx="10909640" cy="1065836"/>
          </a:xfrm>
        </p:spPr>
        <p:txBody>
          <a:bodyPr vert="horz" lIns="91440" tIns="45720" rIns="91440" bIns="45720" rtlCol="0" anchor="ctr">
            <a:normAutofit/>
          </a:bodyPr>
          <a:lstStyle/>
          <a:p>
            <a:pPr algn="ctr"/>
            <a:r>
              <a:rPr lang="en-US" sz="6000"/>
              <a:t>pelgrimstocht</a:t>
            </a:r>
          </a:p>
        </p:txBody>
      </p:sp>
      <p:sp>
        <p:nvSpPr>
          <p:cNvPr id="17"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B4996C"/>
          </a:solidFill>
          <a:ln w="38100" cap="rnd">
            <a:solidFill>
              <a:srgbClr val="B4996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18" name="Inkt 17">
                <a:extLst>
                  <a:ext uri="{FF2B5EF4-FFF2-40B4-BE49-F238E27FC236}">
                    <a16:creationId xmlns:a16="http://schemas.microsoft.com/office/drawing/2014/main" id="{EEC65162-3A00-1D1A-D894-7BEE9039BC7A}"/>
                  </a:ext>
                </a:extLst>
              </p14:cNvPr>
              <p14:cNvContentPartPr/>
              <p14:nvPr/>
            </p14:nvContentPartPr>
            <p14:xfrm>
              <a:off x="10145040" y="4079811"/>
              <a:ext cx="360" cy="2160"/>
            </p14:xfrm>
          </p:contentPart>
        </mc:Choice>
        <mc:Fallback xmlns="">
          <p:pic>
            <p:nvPicPr>
              <p:cNvPr id="18" name="Inkt 17">
                <a:extLst>
                  <a:ext uri="{FF2B5EF4-FFF2-40B4-BE49-F238E27FC236}">
                    <a16:creationId xmlns:a16="http://schemas.microsoft.com/office/drawing/2014/main" id="{EEC65162-3A00-1D1A-D894-7BEE9039BC7A}"/>
                  </a:ext>
                </a:extLst>
              </p:cNvPr>
              <p:cNvPicPr/>
              <p:nvPr/>
            </p:nvPicPr>
            <p:blipFill>
              <a:blip r:embed="rId3"/>
              <a:stretch>
                <a:fillRect/>
              </a:stretch>
            </p:blipFill>
            <p:spPr>
              <a:xfrm>
                <a:off x="10136040" y="4070811"/>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 name="Inkt 18">
                <a:extLst>
                  <a:ext uri="{FF2B5EF4-FFF2-40B4-BE49-F238E27FC236}">
                    <a16:creationId xmlns:a16="http://schemas.microsoft.com/office/drawing/2014/main" id="{B4F9309F-44F5-038E-7F2F-3A926BCAB3D9}"/>
                  </a:ext>
                </a:extLst>
              </p14:cNvPr>
              <p14:cNvContentPartPr/>
              <p14:nvPr/>
            </p14:nvContentPartPr>
            <p14:xfrm>
              <a:off x="10558680" y="3559251"/>
              <a:ext cx="360" cy="360"/>
            </p14:xfrm>
          </p:contentPart>
        </mc:Choice>
        <mc:Fallback xmlns="">
          <p:pic>
            <p:nvPicPr>
              <p:cNvPr id="19" name="Inkt 18">
                <a:extLst>
                  <a:ext uri="{FF2B5EF4-FFF2-40B4-BE49-F238E27FC236}">
                    <a16:creationId xmlns:a16="http://schemas.microsoft.com/office/drawing/2014/main" id="{B4F9309F-44F5-038E-7F2F-3A926BCAB3D9}"/>
                  </a:ext>
                </a:extLst>
              </p:cNvPr>
              <p:cNvPicPr/>
              <p:nvPr/>
            </p:nvPicPr>
            <p:blipFill>
              <a:blip r:embed="rId5"/>
              <a:stretch>
                <a:fillRect/>
              </a:stretch>
            </p:blipFill>
            <p:spPr>
              <a:xfrm>
                <a:off x="10549680" y="3550251"/>
                <a:ext cx="18000" cy="18000"/>
              </a:xfrm>
              <a:prstGeom prst="rect">
                <a:avLst/>
              </a:prstGeom>
            </p:spPr>
          </p:pic>
        </mc:Fallback>
      </mc:AlternateContent>
      <p:pic>
        <p:nvPicPr>
          <p:cNvPr id="29" name="Tijdelijke aanduiding voor inhoud 28" descr="Afbeelding met kaart&#10;&#10;Automatisch gegenereerde beschrijving">
            <a:extLst>
              <a:ext uri="{FF2B5EF4-FFF2-40B4-BE49-F238E27FC236}">
                <a16:creationId xmlns:a16="http://schemas.microsoft.com/office/drawing/2014/main" id="{F86E8690-DF53-E647-2DC2-B67E4C462A6B}"/>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472793" y="642136"/>
            <a:ext cx="3814994" cy="6107808"/>
          </a:xfrm>
        </p:spPr>
      </p:pic>
      <p:pic>
        <p:nvPicPr>
          <p:cNvPr id="32" name="Tijdelijke aanduiding voor inhoud 31" descr="Afbeelding met kaart&#10;&#10;Automatisch gegenereerde beschrijving">
            <a:extLst>
              <a:ext uri="{FF2B5EF4-FFF2-40B4-BE49-F238E27FC236}">
                <a16:creationId xmlns:a16="http://schemas.microsoft.com/office/drawing/2014/main" id="{AF94CE4E-7BAC-1E3E-783B-49C1C6BED17E}"/>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rot="16200000">
            <a:off x="7176914" y="1752941"/>
            <a:ext cx="5181600" cy="3886200"/>
          </a:xfrm>
        </p:spPr>
      </p:pic>
    </p:spTree>
    <p:extLst>
      <p:ext uri="{BB962C8B-B14F-4D97-AF65-F5344CB8AC3E}">
        <p14:creationId xmlns:p14="http://schemas.microsoft.com/office/powerpoint/2010/main" val="4141488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6381405-9479-E0E1-B383-64387E5DB4BF}"/>
              </a:ext>
            </a:extLst>
          </p:cNvPr>
          <p:cNvSpPr>
            <a:spLocks noGrp="1"/>
          </p:cNvSpPr>
          <p:nvPr>
            <p:ph type="title"/>
          </p:nvPr>
        </p:nvSpPr>
        <p:spPr>
          <a:xfrm>
            <a:off x="838200" y="365125"/>
            <a:ext cx="10515600" cy="1325563"/>
          </a:xfrm>
        </p:spPr>
        <p:txBody>
          <a:bodyPr>
            <a:normAutofit/>
          </a:bodyPr>
          <a:lstStyle/>
          <a:p>
            <a:r>
              <a:rPr lang="nl-NL" sz="6600" dirty="0"/>
              <a:t>Psalm 84 : 7</a:t>
            </a:r>
          </a:p>
        </p:txBody>
      </p:sp>
      <p:sp>
        <p:nvSpPr>
          <p:cNvPr id="3" name="Tijdelijke aanduiding voor inhoud 2">
            <a:extLst>
              <a:ext uri="{FF2B5EF4-FFF2-40B4-BE49-F238E27FC236}">
                <a16:creationId xmlns:a16="http://schemas.microsoft.com/office/drawing/2014/main" id="{CFB68F76-5E2C-336E-57BA-9E728858B137}"/>
              </a:ext>
            </a:extLst>
          </p:cNvPr>
          <p:cNvSpPr>
            <a:spLocks noGrp="1"/>
          </p:cNvSpPr>
          <p:nvPr>
            <p:ph idx="1"/>
          </p:nvPr>
        </p:nvSpPr>
        <p:spPr>
          <a:xfrm>
            <a:off x="838200" y="1929384"/>
            <a:ext cx="10515600" cy="4251960"/>
          </a:xfrm>
        </p:spPr>
        <p:txBody>
          <a:bodyPr>
            <a:normAutofit fontScale="92500" lnSpcReduction="10000"/>
          </a:bodyPr>
          <a:lstStyle/>
          <a:p>
            <a:pPr marL="0" indent="0">
              <a:buNone/>
            </a:pPr>
            <a:r>
              <a:rPr lang="nl-NL" sz="3300" b="1" dirty="0"/>
              <a:t>BB: </a:t>
            </a:r>
            <a:r>
              <a:rPr lang="nl-NL" sz="3300" dirty="0"/>
              <a:t>Als ze door dorre, droge dalen van moeilijkheden trekken, maken zij God tot hun bron. Zachte regenbuien vallen op hen neer.</a:t>
            </a:r>
          </a:p>
          <a:p>
            <a:pPr marL="0" indent="0">
              <a:buNone/>
            </a:pPr>
            <a:r>
              <a:rPr lang="nl-NL" sz="3300" b="1" dirty="0"/>
              <a:t>HSV: </a:t>
            </a:r>
            <a:r>
              <a:rPr lang="nl-NL" sz="3300" dirty="0"/>
              <a:t>Gaan zij door het dorre dal van de moerbeibomen, dan maken zij God tot hun bron; ook zal de regen hen overvloedig bedekken.</a:t>
            </a:r>
          </a:p>
          <a:p>
            <a:pPr marL="0" indent="0">
              <a:buNone/>
            </a:pPr>
            <a:r>
              <a:rPr lang="nl-NL" sz="3300" b="1" dirty="0"/>
              <a:t>NBG:  </a:t>
            </a:r>
            <a:r>
              <a:rPr lang="nl-NL" sz="3300" dirty="0"/>
              <a:t>Als zij trekken door een dal van balsemstruiken, maken zij het tot een oord van bronnen; ook hult de vroege regen het in zegeningen.</a:t>
            </a:r>
          </a:p>
          <a:p>
            <a:pPr marL="0" indent="0">
              <a:buNone/>
            </a:pPr>
            <a:r>
              <a:rPr lang="nl-NL" sz="3300" b="1" dirty="0"/>
              <a:t>NBV21: </a:t>
            </a:r>
            <a:r>
              <a:rPr lang="nl-NL" sz="3300" dirty="0"/>
              <a:t>Trekken zij door een dal van dorheid, door hen verandert het in een oase; rijke zegen daalt als regen neer.</a:t>
            </a:r>
          </a:p>
          <a:p>
            <a:endParaRPr lang="nl-NL" dirty="0"/>
          </a:p>
        </p:txBody>
      </p:sp>
    </p:spTree>
    <p:extLst>
      <p:ext uri="{BB962C8B-B14F-4D97-AF65-F5344CB8AC3E}">
        <p14:creationId xmlns:p14="http://schemas.microsoft.com/office/powerpoint/2010/main" val="234971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6381405-9479-E0E1-B383-64387E5DB4BF}"/>
              </a:ext>
            </a:extLst>
          </p:cNvPr>
          <p:cNvSpPr>
            <a:spLocks noGrp="1"/>
          </p:cNvSpPr>
          <p:nvPr>
            <p:ph type="title"/>
          </p:nvPr>
        </p:nvSpPr>
        <p:spPr>
          <a:xfrm>
            <a:off x="838200" y="365125"/>
            <a:ext cx="10515600" cy="1325563"/>
          </a:xfrm>
        </p:spPr>
        <p:txBody>
          <a:bodyPr>
            <a:normAutofit/>
          </a:bodyPr>
          <a:lstStyle/>
          <a:p>
            <a:r>
              <a:rPr lang="nl-NL" sz="6600" dirty="0"/>
              <a:t>Psalm 84 : 11-13</a:t>
            </a:r>
          </a:p>
        </p:txBody>
      </p:sp>
      <p:sp>
        <p:nvSpPr>
          <p:cNvPr id="3" name="Tijdelijke aanduiding voor inhoud 2">
            <a:extLst>
              <a:ext uri="{FF2B5EF4-FFF2-40B4-BE49-F238E27FC236}">
                <a16:creationId xmlns:a16="http://schemas.microsoft.com/office/drawing/2014/main" id="{CFB68F76-5E2C-336E-57BA-9E728858B137}"/>
              </a:ext>
            </a:extLst>
          </p:cNvPr>
          <p:cNvSpPr>
            <a:spLocks noGrp="1"/>
          </p:cNvSpPr>
          <p:nvPr>
            <p:ph idx="1"/>
          </p:nvPr>
        </p:nvSpPr>
        <p:spPr>
          <a:xfrm>
            <a:off x="838200" y="1929384"/>
            <a:ext cx="10515600" cy="4251960"/>
          </a:xfrm>
        </p:spPr>
        <p:txBody>
          <a:bodyPr>
            <a:normAutofit/>
          </a:bodyPr>
          <a:lstStyle/>
          <a:p>
            <a:pPr marL="0" indent="0">
              <a:buNone/>
            </a:pPr>
            <a:r>
              <a:rPr lang="nl-NL" sz="3300" dirty="0"/>
              <a:t>Want één dag in Uw voorhoven is beter dan duizend elders; ik verkoos liever te staan op de drempel van het huis van mijn God dan lang te wonen in de tenten van de goddeloosheid.</a:t>
            </a:r>
          </a:p>
          <a:p>
            <a:pPr marL="0" indent="0">
              <a:buNone/>
            </a:pPr>
            <a:r>
              <a:rPr lang="nl-NL" sz="3300" dirty="0"/>
              <a:t>Want God, de HEERE, is een zon en een schild, de HEERE zal genade en eer geven, Hij zal het goede niet onthouden aan wie in oprechtheid zijn weg gaat.</a:t>
            </a:r>
          </a:p>
          <a:p>
            <a:pPr marL="0" indent="0">
              <a:buNone/>
            </a:pPr>
            <a:r>
              <a:rPr lang="nl-NL" sz="3300" dirty="0"/>
              <a:t>HEERE van de legermachten, welzalig de mens die op U vertrouwt.</a:t>
            </a:r>
          </a:p>
          <a:p>
            <a:endParaRPr lang="nl-NL" dirty="0"/>
          </a:p>
        </p:txBody>
      </p:sp>
    </p:spTree>
    <p:extLst>
      <p:ext uri="{BB962C8B-B14F-4D97-AF65-F5344CB8AC3E}">
        <p14:creationId xmlns:p14="http://schemas.microsoft.com/office/powerpoint/2010/main" val="3466100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3" descr="Woestijn met roze lucht">
            <a:extLst>
              <a:ext uri="{FF2B5EF4-FFF2-40B4-BE49-F238E27FC236}">
                <a16:creationId xmlns:a16="http://schemas.microsoft.com/office/drawing/2014/main" id="{82314FD5-406B-19F4-1A32-82ADB616DD8A}"/>
              </a:ext>
            </a:extLst>
          </p:cNvPr>
          <p:cNvPicPr>
            <a:picLocks noChangeAspect="1"/>
          </p:cNvPicPr>
          <p:nvPr/>
        </p:nvPicPr>
        <p:blipFill rotWithShape="1">
          <a:blip r:embed="rId2">
            <a:alphaModFix amt="50000"/>
          </a:blip>
          <a:srcRect t="12721" r="-1" b="2987"/>
          <a:stretch/>
        </p:blipFill>
        <p:spPr>
          <a:xfrm>
            <a:off x="20" y="10"/>
            <a:ext cx="12188931" cy="6857990"/>
          </a:xfrm>
          <a:prstGeom prst="rect">
            <a:avLst/>
          </a:prstGeom>
        </p:spPr>
      </p:pic>
      <p:sp>
        <p:nvSpPr>
          <p:cNvPr id="2" name="Titel 1">
            <a:extLst>
              <a:ext uri="{FF2B5EF4-FFF2-40B4-BE49-F238E27FC236}">
                <a16:creationId xmlns:a16="http://schemas.microsoft.com/office/drawing/2014/main" id="{9EFF43FC-9E57-47EB-A7C7-5B624651F90F}"/>
              </a:ext>
            </a:extLst>
          </p:cNvPr>
          <p:cNvSpPr>
            <a:spLocks noGrp="1"/>
          </p:cNvSpPr>
          <p:nvPr>
            <p:ph type="title"/>
          </p:nvPr>
        </p:nvSpPr>
        <p:spPr/>
        <p:txBody>
          <a:bodyPr>
            <a:normAutofit/>
          </a:bodyPr>
          <a:lstStyle/>
          <a:p>
            <a:pPr algn="ctr"/>
            <a:r>
              <a:rPr lang="nl-NL" sz="5400" dirty="0"/>
              <a:t>Verlangen om bij god te zijn</a:t>
            </a:r>
            <a:endParaRPr lang="nl-NL" dirty="0"/>
          </a:p>
        </p:txBody>
      </p:sp>
      <p:sp>
        <p:nvSpPr>
          <p:cNvPr id="3" name="Ondertitel 2">
            <a:extLst>
              <a:ext uri="{FF2B5EF4-FFF2-40B4-BE49-F238E27FC236}">
                <a16:creationId xmlns:a16="http://schemas.microsoft.com/office/drawing/2014/main" id="{C9FF4840-DCEA-E346-BA18-1C11C8372061}"/>
              </a:ext>
            </a:extLst>
          </p:cNvPr>
          <p:cNvSpPr>
            <a:spLocks noGrp="1"/>
          </p:cNvSpPr>
          <p:nvPr>
            <p:ph idx="1"/>
          </p:nvPr>
        </p:nvSpPr>
        <p:spPr/>
        <p:txBody>
          <a:bodyPr>
            <a:normAutofit/>
          </a:bodyPr>
          <a:lstStyle/>
          <a:p>
            <a:r>
              <a:rPr lang="nl-NL" sz="4000" dirty="0"/>
              <a:t>Je bent gelukkig als je bij God bent</a:t>
            </a:r>
          </a:p>
          <a:p>
            <a:r>
              <a:rPr lang="nl-NL" sz="4000" dirty="0"/>
              <a:t>Je bent gelukkig als je Hij je kracht is</a:t>
            </a:r>
          </a:p>
          <a:p>
            <a:r>
              <a:rPr lang="nl-NL" sz="4000" dirty="0"/>
              <a:t>Je bent gelukkig als je op Hem vertrouwt</a:t>
            </a:r>
          </a:p>
          <a:p>
            <a:endParaRPr lang="nl-NL" sz="4000" dirty="0"/>
          </a:p>
          <a:p>
            <a:pPr marL="0" indent="0" algn="ctr">
              <a:buNone/>
            </a:pPr>
            <a:r>
              <a:rPr lang="nl-NL" sz="5400" dirty="0">
                <a:latin typeface="+mj-lt"/>
                <a:ea typeface="+mj-ea"/>
                <a:cs typeface="+mj-cs"/>
              </a:rPr>
              <a:t>Je mag thuis zijn bij GOD</a:t>
            </a:r>
          </a:p>
          <a:p>
            <a:pPr marL="0" indent="0">
              <a:buNone/>
            </a:pPr>
            <a:endParaRPr lang="nl-NL" sz="4000" dirty="0"/>
          </a:p>
        </p:txBody>
      </p:sp>
    </p:spTree>
    <p:extLst>
      <p:ext uri="{BB962C8B-B14F-4D97-AF65-F5344CB8AC3E}">
        <p14:creationId xmlns:p14="http://schemas.microsoft.com/office/powerpoint/2010/main" val="411673816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341CD05-9485-1816-DB8E-087DAC8D0F4A}"/>
              </a:ext>
            </a:extLst>
          </p:cNvPr>
          <p:cNvSpPr>
            <a:spLocks noGrp="1"/>
          </p:cNvSpPr>
          <p:nvPr>
            <p:ph type="title"/>
          </p:nvPr>
        </p:nvSpPr>
        <p:spPr/>
        <p:txBody>
          <a:bodyPr/>
          <a:lstStyle/>
          <a:p>
            <a:r>
              <a:rPr lang="nl-NL" dirty="0"/>
              <a:t>Psalm 84 – wat hou ik van uw huis</a:t>
            </a:r>
          </a:p>
        </p:txBody>
      </p:sp>
      <p:sp>
        <p:nvSpPr>
          <p:cNvPr id="6" name="Tijdelijke aanduiding voor inhoud 5">
            <a:extLst>
              <a:ext uri="{FF2B5EF4-FFF2-40B4-BE49-F238E27FC236}">
                <a16:creationId xmlns:a16="http://schemas.microsoft.com/office/drawing/2014/main" id="{FC66589F-28E4-3377-B81D-F1BF12C4A894}"/>
              </a:ext>
            </a:extLst>
          </p:cNvPr>
          <p:cNvSpPr>
            <a:spLocks noGrp="1"/>
          </p:cNvSpPr>
          <p:nvPr>
            <p:ph sz="half" idx="1"/>
          </p:nvPr>
        </p:nvSpPr>
        <p:spPr>
          <a:xfrm>
            <a:off x="838200" y="1929384"/>
            <a:ext cx="2873829" cy="4251960"/>
          </a:xfrm>
        </p:spPr>
        <p:txBody>
          <a:bodyPr>
            <a:noAutofit/>
          </a:bodyPr>
          <a:lstStyle/>
          <a:p>
            <a:pPr marL="0" indent="0">
              <a:buNone/>
            </a:pPr>
            <a:r>
              <a:rPr lang="nl-NL" sz="2000" dirty="0"/>
              <a:t>Wat hou ik van Uw huis,</a:t>
            </a:r>
            <a:br>
              <a:rPr lang="nl-NL" sz="2000" dirty="0"/>
            </a:br>
            <a:r>
              <a:rPr lang="nl-NL" sz="2000" dirty="0"/>
              <a:t>Heer van de hemelse legers.</a:t>
            </a:r>
            <a:br>
              <a:rPr lang="nl-NL" sz="2000" dirty="0"/>
            </a:br>
            <a:r>
              <a:rPr lang="nl-NL" sz="2000" dirty="0"/>
              <a:t>Ik kan zo sterk verlangen naar</a:t>
            </a:r>
            <a:br>
              <a:rPr lang="nl-NL" sz="2000" dirty="0"/>
            </a:br>
            <a:r>
              <a:rPr lang="nl-NL" sz="2000" dirty="0"/>
              <a:t>de binnenpleinen van de Heer.</a:t>
            </a:r>
            <a:br>
              <a:rPr lang="nl-NL" sz="2000" dirty="0"/>
            </a:br>
            <a:r>
              <a:rPr lang="nl-NL" sz="2000" dirty="0"/>
              <a:t>Diep in mijn lijf is zo’n heimwee,</a:t>
            </a:r>
            <a:br>
              <a:rPr lang="nl-NL" sz="2000" dirty="0"/>
            </a:br>
            <a:r>
              <a:rPr lang="nl-NL" sz="2000" dirty="0"/>
              <a:t>zo'n blijvende schreeuw om de levende God.</a:t>
            </a:r>
            <a:br>
              <a:rPr lang="nl-NL" sz="2000" dirty="0"/>
            </a:br>
            <a:br>
              <a:rPr lang="nl-NL" sz="2000" dirty="0"/>
            </a:br>
            <a:r>
              <a:rPr lang="nl-NL" sz="2000" dirty="0"/>
              <a:t>Een vogel is er thuis,</a:t>
            </a:r>
            <a:br>
              <a:rPr lang="nl-NL" sz="2000" dirty="0"/>
            </a:br>
            <a:r>
              <a:rPr lang="nl-NL" sz="2000" dirty="0"/>
              <a:t>Heer van de hemelse legers.</a:t>
            </a:r>
            <a:br>
              <a:rPr lang="nl-NL" sz="2000" dirty="0"/>
            </a:br>
            <a:r>
              <a:rPr lang="nl-NL" sz="2000" dirty="0"/>
              <a:t>Een zwaluw voedt haar jongen op</a:t>
            </a:r>
            <a:br>
              <a:rPr lang="nl-NL" sz="2000" dirty="0"/>
            </a:br>
            <a:r>
              <a:rPr lang="nl-NL" sz="2000" dirty="0"/>
              <a:t>bij U onder de pannen, God.</a:t>
            </a:r>
            <a:br>
              <a:rPr lang="nl-NL" sz="2000" dirty="0"/>
            </a:br>
            <a:r>
              <a:rPr lang="nl-NL" sz="2000" dirty="0"/>
              <a:t>Wonen bij U is een zegen,</a:t>
            </a:r>
            <a:br>
              <a:rPr lang="nl-NL" sz="2000" dirty="0"/>
            </a:br>
            <a:r>
              <a:rPr lang="nl-NL" sz="2000" dirty="0"/>
              <a:t>zo’n blijvende kans om te zingen voor U.</a:t>
            </a:r>
          </a:p>
        </p:txBody>
      </p:sp>
      <p:sp>
        <p:nvSpPr>
          <p:cNvPr id="8" name="Tijdelijke aanduiding voor inhoud 7">
            <a:extLst>
              <a:ext uri="{FF2B5EF4-FFF2-40B4-BE49-F238E27FC236}">
                <a16:creationId xmlns:a16="http://schemas.microsoft.com/office/drawing/2014/main" id="{F4EDB72C-36F0-F802-EA63-469CA0DBD596}"/>
              </a:ext>
            </a:extLst>
          </p:cNvPr>
          <p:cNvSpPr>
            <a:spLocks noGrp="1"/>
          </p:cNvSpPr>
          <p:nvPr>
            <p:ph sz="half" idx="2"/>
          </p:nvPr>
        </p:nvSpPr>
        <p:spPr>
          <a:xfrm>
            <a:off x="8164286" y="1929384"/>
            <a:ext cx="3189514" cy="4251960"/>
          </a:xfrm>
        </p:spPr>
        <p:txBody>
          <a:bodyPr>
            <a:normAutofit/>
          </a:bodyPr>
          <a:lstStyle/>
          <a:p>
            <a:pPr marL="0" indent="0">
              <a:buNone/>
            </a:pPr>
            <a:r>
              <a:rPr lang="nl-NL" sz="2000" dirty="0"/>
              <a:t>De Heer beveiligt ons,</a:t>
            </a:r>
            <a:br>
              <a:rPr lang="nl-NL" sz="2000" dirty="0"/>
            </a:br>
            <a:r>
              <a:rPr lang="nl-NL" sz="2000" dirty="0"/>
              <a:t>eer en geluk zal Hij geven,</a:t>
            </a:r>
            <a:br>
              <a:rPr lang="nl-NL" sz="2000" dirty="0"/>
            </a:br>
            <a:r>
              <a:rPr lang="nl-NL" sz="2000" dirty="0"/>
              <a:t>Hij heeft Zijn liefde nooit ontzegd</a:t>
            </a:r>
            <a:br>
              <a:rPr lang="nl-NL" sz="2000" dirty="0"/>
            </a:br>
            <a:r>
              <a:rPr lang="nl-NL" sz="2000" dirty="0"/>
              <a:t>aan mensen, eerlijk onderweg.</a:t>
            </a:r>
            <a:br>
              <a:rPr lang="nl-NL" sz="2000" dirty="0"/>
            </a:br>
            <a:r>
              <a:rPr lang="nl-NL" sz="2000" dirty="0"/>
              <a:t>Heer van de Hemelse legers,</a:t>
            </a:r>
            <a:br>
              <a:rPr lang="nl-NL" sz="2000" dirty="0"/>
            </a:br>
            <a:r>
              <a:rPr lang="nl-NL" sz="2000" dirty="0"/>
              <a:t>gelukkig zijn zij die vertrouwen op U.</a:t>
            </a:r>
            <a:br>
              <a:rPr lang="nl-NL" sz="2000" dirty="0"/>
            </a:br>
            <a:br>
              <a:rPr lang="nl-NL" sz="2000" dirty="0"/>
            </a:br>
            <a:r>
              <a:rPr lang="nl-NL" sz="2000" dirty="0"/>
              <a:t>Wat hou ik van Uw huis!</a:t>
            </a:r>
          </a:p>
          <a:p>
            <a:endParaRPr lang="nl-NL" dirty="0"/>
          </a:p>
        </p:txBody>
      </p:sp>
      <p:sp>
        <p:nvSpPr>
          <p:cNvPr id="12" name="Tijdelijke aanduiding voor inhoud 5">
            <a:extLst>
              <a:ext uri="{FF2B5EF4-FFF2-40B4-BE49-F238E27FC236}">
                <a16:creationId xmlns:a16="http://schemas.microsoft.com/office/drawing/2014/main" id="{344B2332-3062-F558-270E-92D80E70ABD3}"/>
              </a:ext>
            </a:extLst>
          </p:cNvPr>
          <p:cNvSpPr txBox="1">
            <a:spLocks/>
          </p:cNvSpPr>
          <p:nvPr/>
        </p:nvSpPr>
        <p:spPr>
          <a:xfrm>
            <a:off x="4484914" y="1964653"/>
            <a:ext cx="3450772" cy="4528221"/>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6200" dirty="0"/>
              <a:t>Gelukkig wie naar U</a:t>
            </a:r>
            <a:br>
              <a:rPr lang="nl-NL" sz="6200" dirty="0"/>
            </a:br>
            <a:r>
              <a:rPr lang="nl-NL" sz="6200" dirty="0"/>
              <a:t>vol van verlangen op weg zijn,</a:t>
            </a:r>
            <a:br>
              <a:rPr lang="nl-NL" sz="6200" dirty="0"/>
            </a:br>
            <a:r>
              <a:rPr lang="nl-NL" sz="6200" dirty="0"/>
              <a:t>zelfs in het dorre </a:t>
            </a:r>
            <a:r>
              <a:rPr lang="nl-NL" sz="6200" dirty="0" err="1"/>
              <a:t>bomendal</a:t>
            </a:r>
            <a:br>
              <a:rPr lang="nl-NL" sz="6200" dirty="0"/>
            </a:br>
            <a:r>
              <a:rPr lang="nl-NL" sz="6200" dirty="0"/>
              <a:t>zien zij een bron en regenval,</a:t>
            </a:r>
            <a:br>
              <a:rPr lang="nl-NL" sz="6200" dirty="0"/>
            </a:br>
            <a:r>
              <a:rPr lang="nl-NL" sz="6200" dirty="0"/>
              <a:t>gaan zij van zegen tot zegen,</a:t>
            </a:r>
            <a:br>
              <a:rPr lang="nl-NL" sz="6200" dirty="0"/>
            </a:br>
            <a:r>
              <a:rPr lang="nl-NL" sz="6200" dirty="0"/>
              <a:t>naar God die verschijnt in zijn heilige stad</a:t>
            </a:r>
          </a:p>
          <a:p>
            <a:pPr marL="0" indent="0">
              <a:buFont typeface="Arial" panose="020B0604020202020204" pitchFamily="34" charset="0"/>
              <a:buNone/>
            </a:pPr>
            <a:endParaRPr lang="nl-NL" sz="6200" dirty="0"/>
          </a:p>
          <a:p>
            <a:pPr marL="0" indent="0">
              <a:buFont typeface="Arial" panose="020B0604020202020204" pitchFamily="34" charset="0"/>
              <a:buNone/>
            </a:pPr>
            <a:r>
              <a:rPr lang="nl-NL" sz="6200" dirty="0"/>
              <a:t>Ach hoor en kijk naar mij,</a:t>
            </a:r>
            <a:br>
              <a:rPr lang="nl-NL" sz="6200" dirty="0"/>
            </a:br>
            <a:r>
              <a:rPr lang="nl-NL" sz="6200" dirty="0"/>
              <a:t>Heer van de hemelse legers.</a:t>
            </a:r>
            <a:br>
              <a:rPr lang="nl-NL" sz="6200" dirty="0"/>
            </a:br>
            <a:r>
              <a:rPr lang="nl-NL" sz="6200" dirty="0"/>
              <a:t>Ja, liever één dag dicht bij U</a:t>
            </a:r>
            <a:br>
              <a:rPr lang="nl-NL" sz="6200" dirty="0"/>
            </a:br>
            <a:r>
              <a:rPr lang="nl-NL" sz="6200" dirty="0"/>
              <a:t>dan duizend dagen zonder U.</a:t>
            </a:r>
            <a:br>
              <a:rPr lang="nl-NL" sz="6200" dirty="0"/>
            </a:br>
            <a:r>
              <a:rPr lang="nl-NL" sz="6200" dirty="0"/>
              <a:t>Liever bij U aan de drempel</a:t>
            </a:r>
            <a:br>
              <a:rPr lang="nl-NL" sz="6200" dirty="0"/>
            </a:br>
            <a:r>
              <a:rPr lang="nl-NL" sz="6200" dirty="0"/>
              <a:t>dan binnen te zijn in een duistere tent.</a:t>
            </a:r>
            <a:br>
              <a:rPr lang="nl-NL" sz="2000" dirty="0"/>
            </a:br>
            <a:br>
              <a:rPr lang="nl-NL" dirty="0"/>
            </a:br>
            <a:endParaRPr lang="nl-NL" dirty="0"/>
          </a:p>
        </p:txBody>
      </p:sp>
    </p:spTree>
    <p:extLst>
      <p:ext uri="{BB962C8B-B14F-4D97-AF65-F5344CB8AC3E}">
        <p14:creationId xmlns:p14="http://schemas.microsoft.com/office/powerpoint/2010/main" val="915397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descr="Afbeelding met rood, accessoire, tas, vast&#10;&#10;Automatisch gegenereerde beschrijving">
            <a:extLst>
              <a:ext uri="{FF2B5EF4-FFF2-40B4-BE49-F238E27FC236}">
                <a16:creationId xmlns:a16="http://schemas.microsoft.com/office/drawing/2014/main" id="{D9DA4C4A-FE10-F8A6-BA59-1EC0AEC1E92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rot="5400000">
            <a:off x="807132" y="2321491"/>
            <a:ext cx="4563153" cy="2215017"/>
          </a:xfrm>
        </p:spPr>
      </p:pic>
      <p:pic>
        <p:nvPicPr>
          <p:cNvPr id="5" name="Tijdelijke aanduiding voor inhoud 4" descr="Afbeelding met buiten, boom, grond, stof&#10;&#10;Automatisch gegenereerde beschrijving">
            <a:extLst>
              <a:ext uri="{FF2B5EF4-FFF2-40B4-BE49-F238E27FC236}">
                <a16:creationId xmlns:a16="http://schemas.microsoft.com/office/drawing/2014/main" id="{DD0D6BE6-699D-E85B-24EA-F2ABAA3BE133}"/>
              </a:ext>
            </a:extLst>
          </p:cNvPr>
          <p:cNvPicPr>
            <a:picLocks noChangeAspect="1"/>
          </p:cNvPicPr>
          <p:nvPr/>
        </p:nvPicPr>
        <p:blipFill rotWithShape="1">
          <a:blip r:embed="rId3">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902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descr="Woestijn met roze lucht">
            <a:extLst>
              <a:ext uri="{FF2B5EF4-FFF2-40B4-BE49-F238E27FC236}">
                <a16:creationId xmlns:a16="http://schemas.microsoft.com/office/drawing/2014/main" id="{82314FD5-406B-19F4-1A32-82ADB616DD8A}"/>
              </a:ext>
            </a:extLst>
          </p:cNvPr>
          <p:cNvPicPr>
            <a:picLocks noChangeAspect="1"/>
          </p:cNvPicPr>
          <p:nvPr/>
        </p:nvPicPr>
        <p:blipFill rotWithShape="1">
          <a:blip r:embed="rId2">
            <a:alphaModFix amt="50000"/>
          </a:blip>
          <a:srcRect t="12721" r="-1" b="2987"/>
          <a:stretch/>
        </p:blipFill>
        <p:spPr>
          <a:xfrm>
            <a:off x="20" y="10"/>
            <a:ext cx="12188931" cy="6857990"/>
          </a:xfrm>
          <a:prstGeom prst="rect">
            <a:avLst/>
          </a:prstGeom>
        </p:spPr>
      </p:pic>
      <p:sp>
        <p:nvSpPr>
          <p:cNvPr id="2" name="Titel 1">
            <a:extLst>
              <a:ext uri="{FF2B5EF4-FFF2-40B4-BE49-F238E27FC236}">
                <a16:creationId xmlns:a16="http://schemas.microsoft.com/office/drawing/2014/main" id="{9EFF43FC-9E57-47EB-A7C7-5B624651F90F}"/>
              </a:ext>
            </a:extLst>
          </p:cNvPr>
          <p:cNvSpPr>
            <a:spLocks noGrp="1"/>
          </p:cNvSpPr>
          <p:nvPr>
            <p:ph type="ctrTitle"/>
          </p:nvPr>
        </p:nvSpPr>
        <p:spPr>
          <a:xfrm>
            <a:off x="1527048" y="1124712"/>
            <a:ext cx="9144000" cy="3063240"/>
          </a:xfrm>
        </p:spPr>
        <p:txBody>
          <a:bodyPr>
            <a:normAutofit/>
          </a:bodyPr>
          <a:lstStyle/>
          <a:p>
            <a:pPr algn="ctr"/>
            <a:r>
              <a:rPr lang="nl-NL" dirty="0"/>
              <a:t>Thuis zijn bij god</a:t>
            </a:r>
          </a:p>
        </p:txBody>
      </p:sp>
      <p:sp>
        <p:nvSpPr>
          <p:cNvPr id="3" name="Ondertitel 2">
            <a:extLst>
              <a:ext uri="{FF2B5EF4-FFF2-40B4-BE49-F238E27FC236}">
                <a16:creationId xmlns:a16="http://schemas.microsoft.com/office/drawing/2014/main" id="{C9FF4840-DCEA-E346-BA18-1C11C8372061}"/>
              </a:ext>
            </a:extLst>
          </p:cNvPr>
          <p:cNvSpPr>
            <a:spLocks noGrp="1"/>
          </p:cNvSpPr>
          <p:nvPr>
            <p:ph type="subTitle" idx="1"/>
          </p:nvPr>
        </p:nvSpPr>
        <p:spPr>
          <a:xfrm>
            <a:off x="1527048" y="4599432"/>
            <a:ext cx="9144000" cy="1227520"/>
          </a:xfrm>
        </p:spPr>
        <p:txBody>
          <a:bodyPr>
            <a:normAutofit/>
          </a:bodyPr>
          <a:lstStyle/>
          <a:p>
            <a:pPr algn="ctr"/>
            <a:r>
              <a:rPr lang="nl-NL" sz="3200" dirty="0"/>
              <a:t>Zondag 11 september</a:t>
            </a:r>
          </a:p>
        </p:txBody>
      </p:sp>
      <p:sp>
        <p:nvSpPr>
          <p:cNvPr id="43"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56878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1DAA6C0-7561-D802-BBD0-4F27D4DA5440}"/>
              </a:ext>
            </a:extLst>
          </p:cNvPr>
          <p:cNvSpPr>
            <a:spLocks noGrp="1"/>
          </p:cNvSpPr>
          <p:nvPr>
            <p:ph type="title"/>
          </p:nvPr>
        </p:nvSpPr>
        <p:spPr>
          <a:xfrm>
            <a:off x="838200" y="365125"/>
            <a:ext cx="10515600" cy="1325563"/>
          </a:xfrm>
        </p:spPr>
        <p:txBody>
          <a:bodyPr>
            <a:normAutofit/>
          </a:bodyPr>
          <a:lstStyle/>
          <a:p>
            <a:r>
              <a:rPr lang="nl-NL" sz="6600"/>
              <a:t>Psalm 84</a:t>
            </a:r>
          </a:p>
        </p:txBody>
      </p:sp>
      <p:sp>
        <p:nvSpPr>
          <p:cNvPr id="3" name="Tijdelijke aanduiding voor inhoud 2">
            <a:extLst>
              <a:ext uri="{FF2B5EF4-FFF2-40B4-BE49-F238E27FC236}">
                <a16:creationId xmlns:a16="http://schemas.microsoft.com/office/drawing/2014/main" id="{8B70EDD9-C239-9109-7078-67C983E7E1AD}"/>
              </a:ext>
            </a:extLst>
          </p:cNvPr>
          <p:cNvSpPr>
            <a:spLocks noGrp="1"/>
          </p:cNvSpPr>
          <p:nvPr>
            <p:ph idx="1"/>
          </p:nvPr>
        </p:nvSpPr>
        <p:spPr>
          <a:xfrm>
            <a:off x="838200" y="1929384"/>
            <a:ext cx="10515600" cy="4251960"/>
          </a:xfrm>
        </p:spPr>
        <p:txBody>
          <a:bodyPr>
            <a:noAutofit/>
          </a:bodyPr>
          <a:lstStyle/>
          <a:p>
            <a:pPr marL="0" indent="0">
              <a:buNone/>
            </a:pPr>
            <a:r>
              <a:rPr lang="nl-NL" sz="3300" dirty="0"/>
              <a:t>2 Heer van de hemelse legers, wat is het heerlijk in uw heiligdom!</a:t>
            </a:r>
          </a:p>
          <a:p>
            <a:pPr marL="0" indent="0">
              <a:buNone/>
            </a:pPr>
            <a:r>
              <a:rPr lang="nl-NL" sz="3300" dirty="0"/>
              <a:t>3 Ik verlang er hevig naar om in uw heiligdom te zijn. Met alles wat in mij is, juich ik voor de levende God.</a:t>
            </a:r>
          </a:p>
          <a:p>
            <a:pPr marL="0" indent="0">
              <a:buNone/>
            </a:pPr>
            <a:r>
              <a:rPr lang="nl-NL" sz="3300" dirty="0"/>
              <a:t>4 Zelfs mussen en zwaluwen vinden dicht bij U een plekje om te wonen. Vlak bij uw altaar bouwen ze een nest voor hun jongen, dicht bij U, Heer van de hemelse legers, mijn Koning en mijn God.</a:t>
            </a:r>
          </a:p>
          <a:p>
            <a:pPr marL="0" indent="0">
              <a:buNone/>
            </a:pPr>
            <a:r>
              <a:rPr lang="nl-NL" sz="3300" dirty="0"/>
              <a:t>5 Het is heerlijk voor mensen om heel dicht bij U te leven. Ze prijzen U aldoor.</a:t>
            </a:r>
          </a:p>
        </p:txBody>
      </p:sp>
    </p:spTree>
    <p:extLst>
      <p:ext uri="{BB962C8B-B14F-4D97-AF65-F5344CB8AC3E}">
        <p14:creationId xmlns:p14="http://schemas.microsoft.com/office/powerpoint/2010/main" val="1633004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1DAA6C0-7561-D802-BBD0-4F27D4DA5440}"/>
              </a:ext>
            </a:extLst>
          </p:cNvPr>
          <p:cNvSpPr>
            <a:spLocks noGrp="1"/>
          </p:cNvSpPr>
          <p:nvPr>
            <p:ph type="title"/>
          </p:nvPr>
        </p:nvSpPr>
        <p:spPr>
          <a:xfrm>
            <a:off x="838200" y="365125"/>
            <a:ext cx="10515600" cy="1325563"/>
          </a:xfrm>
        </p:spPr>
        <p:txBody>
          <a:bodyPr>
            <a:normAutofit/>
          </a:bodyPr>
          <a:lstStyle/>
          <a:p>
            <a:r>
              <a:rPr lang="nl-NL" sz="6600"/>
              <a:t>Psalm 84</a:t>
            </a:r>
          </a:p>
        </p:txBody>
      </p:sp>
      <p:sp>
        <p:nvSpPr>
          <p:cNvPr id="3" name="Tijdelijke aanduiding voor inhoud 2">
            <a:extLst>
              <a:ext uri="{FF2B5EF4-FFF2-40B4-BE49-F238E27FC236}">
                <a16:creationId xmlns:a16="http://schemas.microsoft.com/office/drawing/2014/main" id="{8B70EDD9-C239-9109-7078-67C983E7E1AD}"/>
              </a:ext>
            </a:extLst>
          </p:cNvPr>
          <p:cNvSpPr>
            <a:spLocks noGrp="1"/>
          </p:cNvSpPr>
          <p:nvPr>
            <p:ph idx="1"/>
          </p:nvPr>
        </p:nvSpPr>
        <p:spPr>
          <a:xfrm>
            <a:off x="838200" y="1929384"/>
            <a:ext cx="10515600" cy="4251960"/>
          </a:xfrm>
        </p:spPr>
        <p:txBody>
          <a:bodyPr>
            <a:normAutofit fontScale="92500"/>
          </a:bodyPr>
          <a:lstStyle/>
          <a:p>
            <a:pPr marL="0" indent="0">
              <a:buNone/>
            </a:pPr>
            <a:r>
              <a:rPr lang="nl-NL" sz="3600" dirty="0"/>
              <a:t>6 Het is heerlijk voor mensen om op U te vertrouwen en U te dienen.</a:t>
            </a:r>
          </a:p>
          <a:p>
            <a:pPr marL="0" indent="0">
              <a:lnSpc>
                <a:spcPct val="100000"/>
              </a:lnSpc>
              <a:buNone/>
            </a:pPr>
            <a:r>
              <a:rPr lang="nl-NL" sz="3600" dirty="0"/>
              <a:t>7 Als ze door dorre, droge dalen van moeilijkheden trekken, maken zij God tot hun bron. Zachte regenbuien vallen op hen neer.</a:t>
            </a:r>
          </a:p>
          <a:p>
            <a:pPr marL="0" indent="0">
              <a:lnSpc>
                <a:spcPct val="100000"/>
              </a:lnSpc>
              <a:buNone/>
            </a:pPr>
            <a:r>
              <a:rPr lang="nl-NL" sz="3600" dirty="0"/>
              <a:t>8 Steeds meer vol van uw kracht gaan zij verder tot ze bij U komen in Jeruzalem.</a:t>
            </a:r>
          </a:p>
          <a:p>
            <a:pPr marL="0" indent="0">
              <a:lnSpc>
                <a:spcPct val="100000"/>
              </a:lnSpc>
              <a:buNone/>
            </a:pPr>
            <a:r>
              <a:rPr lang="nl-NL" sz="3600" dirty="0"/>
              <a:t>9 Heer, God van de hemelse legers, luister alstublieft naar mijn gebed! Hoor hoe ik U roep, God van Jakob!</a:t>
            </a:r>
          </a:p>
          <a:p>
            <a:pPr marL="0" indent="0">
              <a:lnSpc>
                <a:spcPct val="100000"/>
              </a:lnSpc>
              <a:buNone/>
            </a:pPr>
            <a:r>
              <a:rPr lang="nl-NL" sz="3600" dirty="0"/>
              <a:t>10 God, U die ons beschermt als een schild, wilt U goed zijn voor de man die U tot koning heeft gezalfd.</a:t>
            </a:r>
          </a:p>
        </p:txBody>
      </p:sp>
    </p:spTree>
    <p:extLst>
      <p:ext uri="{BB962C8B-B14F-4D97-AF65-F5344CB8AC3E}">
        <p14:creationId xmlns:p14="http://schemas.microsoft.com/office/powerpoint/2010/main" val="578739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1DAA6C0-7561-D802-BBD0-4F27D4DA5440}"/>
              </a:ext>
            </a:extLst>
          </p:cNvPr>
          <p:cNvSpPr>
            <a:spLocks noGrp="1"/>
          </p:cNvSpPr>
          <p:nvPr>
            <p:ph type="title"/>
          </p:nvPr>
        </p:nvSpPr>
        <p:spPr>
          <a:xfrm>
            <a:off x="838200" y="365125"/>
            <a:ext cx="10515600" cy="1325563"/>
          </a:xfrm>
        </p:spPr>
        <p:txBody>
          <a:bodyPr>
            <a:normAutofit/>
          </a:bodyPr>
          <a:lstStyle/>
          <a:p>
            <a:r>
              <a:rPr lang="nl-NL" sz="6600"/>
              <a:t>Psalm 84</a:t>
            </a:r>
          </a:p>
        </p:txBody>
      </p:sp>
      <p:sp>
        <p:nvSpPr>
          <p:cNvPr id="3" name="Tijdelijke aanduiding voor inhoud 2">
            <a:extLst>
              <a:ext uri="{FF2B5EF4-FFF2-40B4-BE49-F238E27FC236}">
                <a16:creationId xmlns:a16="http://schemas.microsoft.com/office/drawing/2014/main" id="{8B70EDD9-C239-9109-7078-67C983E7E1AD}"/>
              </a:ext>
            </a:extLst>
          </p:cNvPr>
          <p:cNvSpPr>
            <a:spLocks noGrp="1"/>
          </p:cNvSpPr>
          <p:nvPr>
            <p:ph idx="1"/>
          </p:nvPr>
        </p:nvSpPr>
        <p:spPr>
          <a:xfrm>
            <a:off x="838200" y="1929384"/>
            <a:ext cx="10515600" cy="4251960"/>
          </a:xfrm>
        </p:spPr>
        <p:txBody>
          <a:bodyPr>
            <a:normAutofit/>
          </a:bodyPr>
          <a:lstStyle/>
          <a:p>
            <a:pPr marL="0" indent="0">
              <a:lnSpc>
                <a:spcPct val="100000"/>
              </a:lnSpc>
              <a:buNone/>
            </a:pPr>
            <a:r>
              <a:rPr lang="nl-NL" sz="3300" dirty="0"/>
              <a:t>11 Ik ben liever één dag op het plein voor uw tempel dan duizend dagen ergens anders. Ik sta liever bij de drempel van uw heiligdom, dan dat ik woon bij mensen die zich niets van U aantrekken.</a:t>
            </a:r>
          </a:p>
          <a:p>
            <a:pPr marL="0" indent="0">
              <a:lnSpc>
                <a:spcPct val="100000"/>
              </a:lnSpc>
              <a:buNone/>
            </a:pPr>
            <a:r>
              <a:rPr lang="nl-NL" sz="3300" dirty="0"/>
              <a:t>12 Heer, U bent de zon van ons leven, U bent een schild dat ons beschermt. U vergeeft en herstelt. U zal altijd goed zijn voor de mensen die leven zoals U het wil.</a:t>
            </a:r>
          </a:p>
          <a:p>
            <a:pPr marL="0" indent="0">
              <a:lnSpc>
                <a:spcPct val="100000"/>
              </a:lnSpc>
              <a:buNone/>
            </a:pPr>
            <a:r>
              <a:rPr lang="nl-NL" sz="3300" dirty="0"/>
              <a:t>13 Het is heerlijk voor mensen om op U te vertrouwen, op U, de Heer van de hemelse legers.</a:t>
            </a:r>
          </a:p>
          <a:p>
            <a:pPr>
              <a:lnSpc>
                <a:spcPct val="100000"/>
              </a:lnSpc>
            </a:pPr>
            <a:endParaRPr lang="nl-NL" sz="2400" dirty="0"/>
          </a:p>
        </p:txBody>
      </p:sp>
    </p:spTree>
    <p:extLst>
      <p:ext uri="{BB962C8B-B14F-4D97-AF65-F5344CB8AC3E}">
        <p14:creationId xmlns:p14="http://schemas.microsoft.com/office/powerpoint/2010/main" val="3455559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745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5" name="Rectangle 14">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6F5355-BF12-E3BB-C4B9-8FE8AD76A055}"/>
              </a:ext>
            </a:extLst>
          </p:cNvPr>
          <p:cNvSpPr>
            <a:spLocks noGrp="1"/>
          </p:cNvSpPr>
          <p:nvPr>
            <p:ph type="title"/>
          </p:nvPr>
        </p:nvSpPr>
        <p:spPr>
          <a:xfrm>
            <a:off x="638881" y="759978"/>
            <a:ext cx="10909640" cy="1065836"/>
          </a:xfrm>
        </p:spPr>
        <p:txBody>
          <a:bodyPr vert="horz" lIns="91440" tIns="45720" rIns="91440" bIns="45720" rtlCol="0" anchor="ctr">
            <a:normAutofit/>
          </a:bodyPr>
          <a:lstStyle/>
          <a:p>
            <a:pPr algn="ctr"/>
            <a:r>
              <a:rPr lang="en-US" sz="6000"/>
              <a:t>pelgrimstocht</a:t>
            </a:r>
          </a:p>
        </p:txBody>
      </p:sp>
      <p:sp>
        <p:nvSpPr>
          <p:cNvPr id="17" name="Rectangle 6">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27432"/>
          </a:xfrm>
          <a:custGeom>
            <a:avLst/>
            <a:gdLst>
              <a:gd name="connsiteX0" fmla="*/ 0 w 3291840"/>
              <a:gd name="connsiteY0" fmla="*/ 0 h 27432"/>
              <a:gd name="connsiteX1" fmla="*/ 625450 w 3291840"/>
              <a:gd name="connsiteY1" fmla="*/ 0 h 27432"/>
              <a:gd name="connsiteX2" fmla="*/ 1283818 w 3291840"/>
              <a:gd name="connsiteY2" fmla="*/ 0 h 27432"/>
              <a:gd name="connsiteX3" fmla="*/ 1975104 w 3291840"/>
              <a:gd name="connsiteY3" fmla="*/ 0 h 27432"/>
              <a:gd name="connsiteX4" fmla="*/ 2666390 w 3291840"/>
              <a:gd name="connsiteY4" fmla="*/ 0 h 27432"/>
              <a:gd name="connsiteX5" fmla="*/ 3291840 w 3291840"/>
              <a:gd name="connsiteY5" fmla="*/ 0 h 27432"/>
              <a:gd name="connsiteX6" fmla="*/ 3291840 w 3291840"/>
              <a:gd name="connsiteY6" fmla="*/ 27432 h 27432"/>
              <a:gd name="connsiteX7" fmla="*/ 2567635 w 3291840"/>
              <a:gd name="connsiteY7" fmla="*/ 27432 h 27432"/>
              <a:gd name="connsiteX8" fmla="*/ 1843430 w 3291840"/>
              <a:gd name="connsiteY8" fmla="*/ 27432 h 27432"/>
              <a:gd name="connsiteX9" fmla="*/ 1185062 w 3291840"/>
              <a:gd name="connsiteY9" fmla="*/ 27432 h 27432"/>
              <a:gd name="connsiteX10" fmla="*/ 0 w 3291840"/>
              <a:gd name="connsiteY10" fmla="*/ 27432 h 27432"/>
              <a:gd name="connsiteX11" fmla="*/ 0 w 329184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27432"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0674" y="7395"/>
                  <a:pt x="3291885" y="21864"/>
                  <a:pt x="3291840" y="27432"/>
                </a:cubicBezTo>
                <a:cubicBezTo>
                  <a:pt x="3043276" y="47012"/>
                  <a:pt x="2921041" y="-3764"/>
                  <a:pt x="2567635" y="27432"/>
                </a:cubicBezTo>
                <a:cubicBezTo>
                  <a:pt x="2214230" y="58628"/>
                  <a:pt x="2189623" y="-3875"/>
                  <a:pt x="1843430" y="27432"/>
                </a:cubicBezTo>
                <a:cubicBezTo>
                  <a:pt x="1497237" y="58739"/>
                  <a:pt x="1492584" y="38324"/>
                  <a:pt x="1185062" y="27432"/>
                </a:cubicBezTo>
                <a:cubicBezTo>
                  <a:pt x="877540" y="16540"/>
                  <a:pt x="313238" y="55587"/>
                  <a:pt x="0" y="27432"/>
                </a:cubicBezTo>
                <a:cubicBezTo>
                  <a:pt x="-503" y="20663"/>
                  <a:pt x="1168" y="5855"/>
                  <a:pt x="0" y="0"/>
                </a:cubicBezTo>
                <a:close/>
              </a:path>
              <a:path w="3291840" h="27432"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2033" y="12649"/>
                  <a:pt x="3290852" y="17989"/>
                  <a:pt x="3291840" y="27432"/>
                </a:cubicBezTo>
                <a:cubicBezTo>
                  <a:pt x="3120474" y="24858"/>
                  <a:pt x="2816568" y="13777"/>
                  <a:pt x="2633472" y="27432"/>
                </a:cubicBezTo>
                <a:cubicBezTo>
                  <a:pt x="2450376" y="41087"/>
                  <a:pt x="2160769" y="46494"/>
                  <a:pt x="1909267" y="27432"/>
                </a:cubicBezTo>
                <a:cubicBezTo>
                  <a:pt x="1657765" y="8370"/>
                  <a:pt x="1623992" y="18792"/>
                  <a:pt x="1349654" y="27432"/>
                </a:cubicBezTo>
                <a:cubicBezTo>
                  <a:pt x="1075316" y="36072"/>
                  <a:pt x="833426" y="43325"/>
                  <a:pt x="691286" y="27432"/>
                </a:cubicBezTo>
                <a:cubicBezTo>
                  <a:pt x="549146" y="11539"/>
                  <a:pt x="342011" y="33345"/>
                  <a:pt x="0" y="27432"/>
                </a:cubicBezTo>
                <a:cubicBezTo>
                  <a:pt x="1300" y="19678"/>
                  <a:pt x="-86" y="12044"/>
                  <a:pt x="0" y="0"/>
                </a:cubicBezTo>
                <a:close/>
              </a:path>
            </a:pathLst>
          </a:custGeom>
          <a:solidFill>
            <a:srgbClr val="B4996C"/>
          </a:solidFill>
          <a:ln w="38100" cap="rnd">
            <a:solidFill>
              <a:srgbClr val="B4996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descr="Afbeelding met kaart&#10;&#10;Automatisch gegenereerde beschrijving">
            <a:extLst>
              <a:ext uri="{FF2B5EF4-FFF2-40B4-BE49-F238E27FC236}">
                <a16:creationId xmlns:a16="http://schemas.microsoft.com/office/drawing/2014/main" id="{7271E40B-E3FC-D27A-E276-45CB18DAEB1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175226"/>
            <a:ext cx="3738105" cy="6362734"/>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t 8">
                <a:extLst>
                  <a:ext uri="{FF2B5EF4-FFF2-40B4-BE49-F238E27FC236}">
                    <a16:creationId xmlns:a16="http://schemas.microsoft.com/office/drawing/2014/main" id="{24E2F401-B61D-5F92-BE6E-94945A93D1B7}"/>
                  </a:ext>
                </a:extLst>
              </p14:cNvPr>
              <p14:cNvContentPartPr/>
              <p14:nvPr/>
            </p14:nvContentPartPr>
            <p14:xfrm>
              <a:off x="2049030" y="4361734"/>
              <a:ext cx="299880" cy="360"/>
            </p14:xfrm>
          </p:contentPart>
        </mc:Choice>
        <mc:Fallback xmlns="">
          <p:pic>
            <p:nvPicPr>
              <p:cNvPr id="9" name="Inkt 8">
                <a:extLst>
                  <a:ext uri="{FF2B5EF4-FFF2-40B4-BE49-F238E27FC236}">
                    <a16:creationId xmlns:a16="http://schemas.microsoft.com/office/drawing/2014/main" id="{24E2F401-B61D-5F92-BE6E-94945A93D1B7}"/>
                  </a:ext>
                </a:extLst>
              </p:cNvPr>
              <p:cNvPicPr/>
              <p:nvPr/>
            </p:nvPicPr>
            <p:blipFill>
              <a:blip r:embed="rId4"/>
              <a:stretch>
                <a:fillRect/>
              </a:stretch>
            </p:blipFill>
            <p:spPr>
              <a:xfrm>
                <a:off x="1995390" y="4253734"/>
                <a:ext cx="407520" cy="216000"/>
              </a:xfrm>
              <a:prstGeom prst="rect">
                <a:avLst/>
              </a:prstGeom>
            </p:spPr>
          </p:pic>
        </mc:Fallback>
      </mc:AlternateContent>
      <p:grpSp>
        <p:nvGrpSpPr>
          <p:cNvPr id="16" name="Groep 15">
            <a:extLst>
              <a:ext uri="{FF2B5EF4-FFF2-40B4-BE49-F238E27FC236}">
                <a16:creationId xmlns:a16="http://schemas.microsoft.com/office/drawing/2014/main" id="{FE82C816-2AF9-73E7-E1F9-96834FFDFABA}"/>
              </a:ext>
            </a:extLst>
          </p:cNvPr>
          <p:cNvGrpSpPr/>
          <p:nvPr/>
        </p:nvGrpSpPr>
        <p:grpSpPr>
          <a:xfrm>
            <a:off x="2371590" y="4344094"/>
            <a:ext cx="3960" cy="10800"/>
            <a:chOff x="2371590" y="4344094"/>
            <a:chExt cx="3960" cy="10800"/>
          </a:xfrm>
        </p:grpSpPr>
        <mc:AlternateContent xmlns:mc="http://schemas.openxmlformats.org/markup-compatibility/2006" xmlns:p14="http://schemas.microsoft.com/office/powerpoint/2010/main">
          <mc:Choice Requires="p14">
            <p:contentPart p14:bwMode="auto" r:id="rId5">
              <p14:nvContentPartPr>
                <p14:cNvPr id="10" name="Inkt 9">
                  <a:extLst>
                    <a:ext uri="{FF2B5EF4-FFF2-40B4-BE49-F238E27FC236}">
                      <a16:creationId xmlns:a16="http://schemas.microsoft.com/office/drawing/2014/main" id="{6460E7BE-9CB2-DC0D-2A8D-453F88C198FC}"/>
                    </a:ext>
                  </a:extLst>
                </p14:cNvPr>
                <p14:cNvContentPartPr/>
                <p14:nvPr/>
              </p14:nvContentPartPr>
              <p14:xfrm>
                <a:off x="2375190" y="4354534"/>
                <a:ext cx="360" cy="360"/>
              </p14:xfrm>
            </p:contentPart>
          </mc:Choice>
          <mc:Fallback xmlns="">
            <p:pic>
              <p:nvPicPr>
                <p:cNvPr id="10" name="Inkt 9">
                  <a:extLst>
                    <a:ext uri="{FF2B5EF4-FFF2-40B4-BE49-F238E27FC236}">
                      <a16:creationId xmlns:a16="http://schemas.microsoft.com/office/drawing/2014/main" id="{6460E7BE-9CB2-DC0D-2A8D-453F88C198FC}"/>
                    </a:ext>
                  </a:extLst>
                </p:cNvPr>
                <p:cNvPicPr/>
                <p:nvPr/>
              </p:nvPicPr>
              <p:blipFill>
                <a:blip r:embed="rId6"/>
                <a:stretch>
                  <a:fillRect/>
                </a:stretch>
              </p:blipFill>
              <p:spPr>
                <a:xfrm>
                  <a:off x="2366190" y="434553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t 10">
                  <a:extLst>
                    <a:ext uri="{FF2B5EF4-FFF2-40B4-BE49-F238E27FC236}">
                      <a16:creationId xmlns:a16="http://schemas.microsoft.com/office/drawing/2014/main" id="{9B9F69AD-6999-0808-8B9D-678ACB7DD556}"/>
                    </a:ext>
                  </a:extLst>
                </p14:cNvPr>
                <p14:cNvContentPartPr/>
                <p14:nvPr/>
              </p14:nvContentPartPr>
              <p14:xfrm>
                <a:off x="2371590" y="4344094"/>
                <a:ext cx="360" cy="360"/>
              </p14:xfrm>
            </p:contentPart>
          </mc:Choice>
          <mc:Fallback xmlns="">
            <p:pic>
              <p:nvPicPr>
                <p:cNvPr id="11" name="Inkt 10">
                  <a:extLst>
                    <a:ext uri="{FF2B5EF4-FFF2-40B4-BE49-F238E27FC236}">
                      <a16:creationId xmlns:a16="http://schemas.microsoft.com/office/drawing/2014/main" id="{9B9F69AD-6999-0808-8B9D-678ACB7DD556}"/>
                    </a:ext>
                  </a:extLst>
                </p:cNvPr>
                <p:cNvPicPr/>
                <p:nvPr/>
              </p:nvPicPr>
              <p:blipFill>
                <a:blip r:embed="rId6"/>
                <a:stretch>
                  <a:fillRect/>
                </a:stretch>
              </p:blipFill>
              <p:spPr>
                <a:xfrm>
                  <a:off x="2362950" y="433509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t 11">
                  <a:extLst>
                    <a:ext uri="{FF2B5EF4-FFF2-40B4-BE49-F238E27FC236}">
                      <a16:creationId xmlns:a16="http://schemas.microsoft.com/office/drawing/2014/main" id="{C641A711-253B-B782-CB95-99922E6FD533}"/>
                    </a:ext>
                  </a:extLst>
                </p14:cNvPr>
                <p14:cNvContentPartPr/>
                <p14:nvPr/>
              </p14:nvContentPartPr>
              <p14:xfrm>
                <a:off x="2371590" y="4344094"/>
                <a:ext cx="360" cy="360"/>
              </p14:xfrm>
            </p:contentPart>
          </mc:Choice>
          <mc:Fallback xmlns="">
            <p:pic>
              <p:nvPicPr>
                <p:cNvPr id="12" name="Inkt 11">
                  <a:extLst>
                    <a:ext uri="{FF2B5EF4-FFF2-40B4-BE49-F238E27FC236}">
                      <a16:creationId xmlns:a16="http://schemas.microsoft.com/office/drawing/2014/main" id="{C641A711-253B-B782-CB95-99922E6FD533}"/>
                    </a:ext>
                  </a:extLst>
                </p:cNvPr>
                <p:cNvPicPr/>
                <p:nvPr/>
              </p:nvPicPr>
              <p:blipFill>
                <a:blip r:embed="rId6"/>
                <a:stretch>
                  <a:fillRect/>
                </a:stretch>
              </p:blipFill>
              <p:spPr>
                <a:xfrm>
                  <a:off x="2362950" y="433509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t 13">
                  <a:extLst>
                    <a:ext uri="{FF2B5EF4-FFF2-40B4-BE49-F238E27FC236}">
                      <a16:creationId xmlns:a16="http://schemas.microsoft.com/office/drawing/2014/main" id="{D7CEEED8-76E7-9204-27A9-5B8AA00A8476}"/>
                    </a:ext>
                  </a:extLst>
                </p14:cNvPr>
                <p14:cNvContentPartPr/>
                <p14:nvPr/>
              </p14:nvContentPartPr>
              <p14:xfrm>
                <a:off x="2371590" y="4344094"/>
                <a:ext cx="360" cy="360"/>
              </p14:xfrm>
            </p:contentPart>
          </mc:Choice>
          <mc:Fallback xmlns="">
            <p:pic>
              <p:nvPicPr>
                <p:cNvPr id="14" name="Inkt 13">
                  <a:extLst>
                    <a:ext uri="{FF2B5EF4-FFF2-40B4-BE49-F238E27FC236}">
                      <a16:creationId xmlns:a16="http://schemas.microsoft.com/office/drawing/2014/main" id="{D7CEEED8-76E7-9204-27A9-5B8AA00A8476}"/>
                    </a:ext>
                  </a:extLst>
                </p:cNvPr>
                <p:cNvPicPr/>
                <p:nvPr/>
              </p:nvPicPr>
              <p:blipFill>
                <a:blip r:embed="rId6"/>
                <a:stretch>
                  <a:fillRect/>
                </a:stretch>
              </p:blipFill>
              <p:spPr>
                <a:xfrm>
                  <a:off x="2362950" y="4335094"/>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8" name="Inkt 17">
                <a:extLst>
                  <a:ext uri="{FF2B5EF4-FFF2-40B4-BE49-F238E27FC236}">
                    <a16:creationId xmlns:a16="http://schemas.microsoft.com/office/drawing/2014/main" id="{EEC65162-3A00-1D1A-D894-7BEE9039BC7A}"/>
                  </a:ext>
                </a:extLst>
              </p14:cNvPr>
              <p14:cNvContentPartPr/>
              <p14:nvPr/>
            </p14:nvContentPartPr>
            <p14:xfrm>
              <a:off x="10145040" y="4079811"/>
              <a:ext cx="360" cy="2160"/>
            </p14:xfrm>
          </p:contentPart>
        </mc:Choice>
        <mc:Fallback xmlns="">
          <p:pic>
            <p:nvPicPr>
              <p:cNvPr id="18" name="Inkt 17">
                <a:extLst>
                  <a:ext uri="{FF2B5EF4-FFF2-40B4-BE49-F238E27FC236}">
                    <a16:creationId xmlns:a16="http://schemas.microsoft.com/office/drawing/2014/main" id="{EEC65162-3A00-1D1A-D894-7BEE9039BC7A}"/>
                  </a:ext>
                </a:extLst>
              </p:cNvPr>
              <p:cNvPicPr/>
              <p:nvPr/>
            </p:nvPicPr>
            <p:blipFill>
              <a:blip r:embed="rId11"/>
              <a:stretch>
                <a:fillRect/>
              </a:stretch>
            </p:blipFill>
            <p:spPr>
              <a:xfrm>
                <a:off x="10136400" y="4071171"/>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9" name="Inkt 18">
                <a:extLst>
                  <a:ext uri="{FF2B5EF4-FFF2-40B4-BE49-F238E27FC236}">
                    <a16:creationId xmlns:a16="http://schemas.microsoft.com/office/drawing/2014/main" id="{B4F9309F-44F5-038E-7F2F-3A926BCAB3D9}"/>
                  </a:ext>
                </a:extLst>
              </p14:cNvPr>
              <p14:cNvContentPartPr/>
              <p14:nvPr/>
            </p14:nvContentPartPr>
            <p14:xfrm>
              <a:off x="10558680" y="3559251"/>
              <a:ext cx="360" cy="360"/>
            </p14:xfrm>
          </p:contentPart>
        </mc:Choice>
        <mc:Fallback xmlns="">
          <p:pic>
            <p:nvPicPr>
              <p:cNvPr id="19" name="Inkt 18">
                <a:extLst>
                  <a:ext uri="{FF2B5EF4-FFF2-40B4-BE49-F238E27FC236}">
                    <a16:creationId xmlns:a16="http://schemas.microsoft.com/office/drawing/2014/main" id="{B4F9309F-44F5-038E-7F2F-3A926BCAB3D9}"/>
                  </a:ext>
                </a:extLst>
              </p:cNvPr>
              <p:cNvPicPr/>
              <p:nvPr/>
            </p:nvPicPr>
            <p:blipFill>
              <a:blip r:embed="rId6"/>
              <a:stretch>
                <a:fillRect/>
              </a:stretch>
            </p:blipFill>
            <p:spPr>
              <a:xfrm>
                <a:off x="10549680" y="3550251"/>
                <a:ext cx="18000" cy="18000"/>
              </a:xfrm>
              <a:prstGeom prst="rect">
                <a:avLst/>
              </a:prstGeom>
            </p:spPr>
          </p:pic>
        </mc:Fallback>
      </mc:AlternateContent>
      <p:pic>
        <p:nvPicPr>
          <p:cNvPr id="31" name="Tijdelijke aanduiding voor inhoud 30" descr="Afbeelding met kaart&#10;&#10;Automatisch gegenereerde beschrijving">
            <a:extLst>
              <a:ext uri="{FF2B5EF4-FFF2-40B4-BE49-F238E27FC236}">
                <a16:creationId xmlns:a16="http://schemas.microsoft.com/office/drawing/2014/main" id="{03631B00-D1DB-B254-1115-EEA27392DD71}"/>
              </a:ext>
            </a:extLst>
          </p:cNvPr>
          <p:cNvPicPr>
            <a:picLocks noGrp="1" noChangeAspect="1"/>
          </p:cNvPicPr>
          <p:nvPr>
            <p:ph sz="half" idx="2"/>
          </p:nvPr>
        </p:nvPicPr>
        <p:blipFill>
          <a:blip r:embed="rId13">
            <a:extLst>
              <a:ext uri="{28A0092B-C50C-407E-A947-70E740481C1C}">
                <a14:useLocalDpi xmlns:a14="http://schemas.microsoft.com/office/drawing/2010/main" val="0"/>
              </a:ext>
            </a:extLst>
          </a:blip>
          <a:stretch>
            <a:fillRect/>
          </a:stretch>
        </p:blipFill>
        <p:spPr>
          <a:xfrm>
            <a:off x="8180105" y="381391"/>
            <a:ext cx="3570662" cy="5716631"/>
          </a:xfrm>
        </p:spPr>
      </p:pic>
    </p:spTree>
    <p:extLst>
      <p:ext uri="{BB962C8B-B14F-4D97-AF65-F5344CB8AC3E}">
        <p14:creationId xmlns:p14="http://schemas.microsoft.com/office/powerpoint/2010/main" val="300670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6">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B6D2E2B-024E-775E-6AE5-1380EB150BD0}"/>
              </a:ext>
            </a:extLst>
          </p:cNvPr>
          <p:cNvSpPr>
            <a:spLocks noGrp="1"/>
          </p:cNvSpPr>
          <p:nvPr>
            <p:ph type="title"/>
          </p:nvPr>
        </p:nvSpPr>
        <p:spPr>
          <a:xfrm>
            <a:off x="838200" y="365125"/>
            <a:ext cx="10515600" cy="1325563"/>
          </a:xfrm>
        </p:spPr>
        <p:txBody>
          <a:bodyPr>
            <a:normAutofit/>
          </a:bodyPr>
          <a:lstStyle/>
          <a:p>
            <a:r>
              <a:rPr lang="nl-NL" sz="6600" dirty="0"/>
              <a:t>Psalm 84 : 2-5</a:t>
            </a:r>
          </a:p>
        </p:txBody>
      </p:sp>
      <p:sp>
        <p:nvSpPr>
          <p:cNvPr id="3" name="Tijdelijke aanduiding voor inhoud 2">
            <a:extLst>
              <a:ext uri="{FF2B5EF4-FFF2-40B4-BE49-F238E27FC236}">
                <a16:creationId xmlns:a16="http://schemas.microsoft.com/office/drawing/2014/main" id="{54F645B7-8B46-3DF3-3FDF-1D85DB5DBEB7}"/>
              </a:ext>
            </a:extLst>
          </p:cNvPr>
          <p:cNvSpPr>
            <a:spLocks noGrp="1"/>
          </p:cNvSpPr>
          <p:nvPr>
            <p:ph idx="1"/>
          </p:nvPr>
        </p:nvSpPr>
        <p:spPr>
          <a:xfrm>
            <a:off x="838200" y="1929384"/>
            <a:ext cx="10515600" cy="4251960"/>
          </a:xfrm>
        </p:spPr>
        <p:txBody>
          <a:bodyPr>
            <a:normAutofit/>
          </a:bodyPr>
          <a:lstStyle/>
          <a:p>
            <a:pPr marL="0" indent="0">
              <a:buNone/>
            </a:pPr>
            <a:r>
              <a:rPr lang="nl-NL" sz="3300" dirty="0"/>
              <a:t>Hoe lieflijk zijn Uw woningen, HEERE van de legermachten.</a:t>
            </a:r>
          </a:p>
          <a:p>
            <a:pPr marL="0" indent="0">
              <a:buNone/>
            </a:pPr>
            <a:r>
              <a:rPr lang="nl-NL" sz="3300" dirty="0"/>
              <a:t>Mijn ziel verlangt, ja, bezwijkt zelfs van verlangen naar de voorhoven van de HEERE; mijn hart en mijn lichaam roepen het uit tot de levende God.</a:t>
            </a:r>
          </a:p>
          <a:p>
            <a:pPr marL="0" indent="0">
              <a:buNone/>
            </a:pPr>
            <a:r>
              <a:rPr lang="nl-NL" sz="3300" dirty="0"/>
              <a:t>Zelfs vindt de mus een huis en de zwaluw haar nest, waarin zij haar jongen legt: bij Uw altaren, HEERE van de legermachten, mijn Koning en mijn God.</a:t>
            </a:r>
          </a:p>
          <a:p>
            <a:pPr marL="0" indent="0">
              <a:buNone/>
            </a:pPr>
            <a:r>
              <a:rPr lang="nl-NL" sz="3300" dirty="0"/>
              <a:t>Welzalig zijn zij die in Uw huis wonen, zij loven U voortdurend. </a:t>
            </a:r>
          </a:p>
        </p:txBody>
      </p:sp>
    </p:spTree>
    <p:extLst>
      <p:ext uri="{BB962C8B-B14F-4D97-AF65-F5344CB8AC3E}">
        <p14:creationId xmlns:p14="http://schemas.microsoft.com/office/powerpoint/2010/main" val="977520523"/>
      </p:ext>
    </p:extLst>
  </p:cSld>
  <p:clrMapOvr>
    <a:masterClrMapping/>
  </p:clrMapOvr>
</p:sld>
</file>

<file path=ppt/theme/theme1.xml><?xml version="1.0" encoding="utf-8"?>
<a:theme xmlns:a="http://schemas.openxmlformats.org/drawingml/2006/main" name="SketchyVTI">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emplate>Facet</Template>
  <TotalTime>539</TotalTime>
  <Words>1015</Words>
  <Application>Microsoft Office PowerPoint</Application>
  <PresentationFormat>Breedbeeld</PresentationFormat>
  <Paragraphs>52</Paragraphs>
  <Slides>17</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17</vt:i4>
      </vt:variant>
    </vt:vector>
  </HeadingPairs>
  <TitlesOfParts>
    <vt:vector size="21" baseType="lpstr">
      <vt:lpstr>Arial</vt:lpstr>
      <vt:lpstr>The Hand Bold</vt:lpstr>
      <vt:lpstr>The Serif Hand Black</vt:lpstr>
      <vt:lpstr>SketchyVTI</vt:lpstr>
      <vt:lpstr>PowerPoint-presentatie</vt:lpstr>
      <vt:lpstr>PowerPoint-presentatie</vt:lpstr>
      <vt:lpstr>Thuis zijn bij god</vt:lpstr>
      <vt:lpstr>Psalm 84</vt:lpstr>
      <vt:lpstr>Psalm 84</vt:lpstr>
      <vt:lpstr>Psalm 84</vt:lpstr>
      <vt:lpstr>PowerPoint-presentatie</vt:lpstr>
      <vt:lpstr>pelgrimstocht</vt:lpstr>
      <vt:lpstr>Psalm 84 : 2-5</vt:lpstr>
      <vt:lpstr>PowerPoint-presentatie</vt:lpstr>
      <vt:lpstr>PowerPoint-presentatie</vt:lpstr>
      <vt:lpstr>Psalm 84 : 6-10</vt:lpstr>
      <vt:lpstr>pelgrimstocht</vt:lpstr>
      <vt:lpstr>Psalm 84 : 7</vt:lpstr>
      <vt:lpstr>Psalm 84 : 11-13</vt:lpstr>
      <vt:lpstr>Verlangen om bij god te zijn</vt:lpstr>
      <vt:lpstr>Psalm 84 – wat hou ik van uw huis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Dichtbij god</dc:title>
  <dc:creator>Marjon Dijkman</dc:creator>
  <cp:lastModifiedBy>Marjon Dijkman</cp:lastModifiedBy>
  <cp:revision>6</cp:revision>
  <dcterms:created xsi:type="dcterms:W3CDTF">2022-09-03T09:39:47Z</dcterms:created>
  <dcterms:modified xsi:type="dcterms:W3CDTF">2022-09-10T14:56:24Z</dcterms:modified>
</cp:coreProperties>
</file>