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0" r:id="rId4"/>
    <p:sldId id="262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F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D6BD1-7E36-469A-856D-599419A7F3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96EB32-CA28-412A-B2FC-9C0B570D6FFE}">
      <dgm:prSet/>
      <dgm:spPr/>
      <dgm:t>
        <a:bodyPr/>
        <a:lstStyle/>
        <a:p>
          <a:r>
            <a:rPr lang="nl-NL"/>
            <a:t>Exodus 3:9-13 </a:t>
          </a:r>
          <a:endParaRPr lang="en-US"/>
        </a:p>
      </dgm:t>
    </dgm:pt>
    <dgm:pt modelId="{1E6F118B-8142-4E55-946A-FA6B86EF3FEA}" type="parTrans" cxnId="{84E5C055-F482-4E33-BC82-8DFF3FC2E3E2}">
      <dgm:prSet/>
      <dgm:spPr/>
      <dgm:t>
        <a:bodyPr/>
        <a:lstStyle/>
        <a:p>
          <a:endParaRPr lang="en-US"/>
        </a:p>
      </dgm:t>
    </dgm:pt>
    <dgm:pt modelId="{23C7B185-CB21-468C-85B5-C77E0681C916}" type="sibTrans" cxnId="{84E5C055-F482-4E33-BC82-8DFF3FC2E3E2}">
      <dgm:prSet/>
      <dgm:spPr/>
      <dgm:t>
        <a:bodyPr/>
        <a:lstStyle/>
        <a:p>
          <a:endParaRPr lang="en-US"/>
        </a:p>
      </dgm:t>
    </dgm:pt>
    <dgm:pt modelId="{34190FDA-6EC2-4659-844F-8D086079979E}">
      <dgm:prSet/>
      <dgm:spPr/>
      <dgm:t>
        <a:bodyPr/>
        <a:lstStyle/>
        <a:p>
          <a:r>
            <a:rPr lang="nl-NL"/>
            <a:t>Exodus 4:1 </a:t>
          </a:r>
          <a:endParaRPr lang="en-US"/>
        </a:p>
      </dgm:t>
    </dgm:pt>
    <dgm:pt modelId="{6830BC6B-E38D-455E-9AC7-681037C78758}" type="parTrans" cxnId="{740099E4-B238-472A-96FF-EB02753460EF}">
      <dgm:prSet/>
      <dgm:spPr/>
      <dgm:t>
        <a:bodyPr/>
        <a:lstStyle/>
        <a:p>
          <a:endParaRPr lang="en-US"/>
        </a:p>
      </dgm:t>
    </dgm:pt>
    <dgm:pt modelId="{74B60B70-1B74-4006-AB39-8EE76A5CB919}" type="sibTrans" cxnId="{740099E4-B238-472A-96FF-EB02753460EF}">
      <dgm:prSet/>
      <dgm:spPr/>
      <dgm:t>
        <a:bodyPr/>
        <a:lstStyle/>
        <a:p>
          <a:endParaRPr lang="en-US"/>
        </a:p>
      </dgm:t>
    </dgm:pt>
    <dgm:pt modelId="{7A9AE948-FC13-4C84-9446-3A5D5B538BE9}">
      <dgm:prSet/>
      <dgm:spPr/>
      <dgm:t>
        <a:bodyPr/>
        <a:lstStyle/>
        <a:p>
          <a:r>
            <a:rPr lang="nl-NL"/>
            <a:t>Exodus 4:10-13</a:t>
          </a:r>
          <a:endParaRPr lang="en-US"/>
        </a:p>
      </dgm:t>
    </dgm:pt>
    <dgm:pt modelId="{BD9994EF-3C21-4585-9132-9809B0F5A03C}" type="parTrans" cxnId="{F3B59B34-77D7-4D1E-92DC-6935265E56ED}">
      <dgm:prSet/>
      <dgm:spPr/>
      <dgm:t>
        <a:bodyPr/>
        <a:lstStyle/>
        <a:p>
          <a:endParaRPr lang="en-US"/>
        </a:p>
      </dgm:t>
    </dgm:pt>
    <dgm:pt modelId="{2F67F37A-18A0-4C51-A808-FC24872E785D}" type="sibTrans" cxnId="{F3B59B34-77D7-4D1E-92DC-6935265E56ED}">
      <dgm:prSet/>
      <dgm:spPr/>
      <dgm:t>
        <a:bodyPr/>
        <a:lstStyle/>
        <a:p>
          <a:endParaRPr lang="en-US"/>
        </a:p>
      </dgm:t>
    </dgm:pt>
    <dgm:pt modelId="{FF31B96D-DDD2-4C70-8662-904964DFF653}" type="pres">
      <dgm:prSet presAssocID="{BDAD6BD1-7E36-469A-856D-599419A7F3A6}" presName="linear" presStyleCnt="0">
        <dgm:presLayoutVars>
          <dgm:animLvl val="lvl"/>
          <dgm:resizeHandles val="exact"/>
        </dgm:presLayoutVars>
      </dgm:prSet>
      <dgm:spPr/>
    </dgm:pt>
    <dgm:pt modelId="{3A7EFA62-D15C-4409-9C3E-6951383F92FE}" type="pres">
      <dgm:prSet presAssocID="{F896EB32-CA28-412A-B2FC-9C0B570D6F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B3E25B-F5FC-41A4-990E-E3441F2C0D04}" type="pres">
      <dgm:prSet presAssocID="{23C7B185-CB21-468C-85B5-C77E0681C916}" presName="spacer" presStyleCnt="0"/>
      <dgm:spPr/>
    </dgm:pt>
    <dgm:pt modelId="{5EE752DA-7169-4535-9E29-72F7DC6C2406}" type="pres">
      <dgm:prSet presAssocID="{34190FDA-6EC2-4659-844F-8D08607997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BD4B82-9FEA-4ED4-A3E0-AA2039885AEE}" type="pres">
      <dgm:prSet presAssocID="{74B60B70-1B74-4006-AB39-8EE76A5CB919}" presName="spacer" presStyleCnt="0"/>
      <dgm:spPr/>
    </dgm:pt>
    <dgm:pt modelId="{E3663A2D-EB67-489E-A66A-FBD06306221C}" type="pres">
      <dgm:prSet presAssocID="{7A9AE948-FC13-4C84-9446-3A5D5B538B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3B59B34-77D7-4D1E-92DC-6935265E56ED}" srcId="{BDAD6BD1-7E36-469A-856D-599419A7F3A6}" destId="{7A9AE948-FC13-4C84-9446-3A5D5B538BE9}" srcOrd="2" destOrd="0" parTransId="{BD9994EF-3C21-4585-9132-9809B0F5A03C}" sibTransId="{2F67F37A-18A0-4C51-A808-FC24872E785D}"/>
    <dgm:cxn modelId="{2B2FBA48-8700-42C0-844A-CA169B18CBCF}" type="presOf" srcId="{7A9AE948-FC13-4C84-9446-3A5D5B538BE9}" destId="{E3663A2D-EB67-489E-A66A-FBD06306221C}" srcOrd="0" destOrd="0" presId="urn:microsoft.com/office/officeart/2005/8/layout/vList2"/>
    <dgm:cxn modelId="{76D92D4D-6B4A-4118-8E50-33D246B1F2D7}" type="presOf" srcId="{F896EB32-CA28-412A-B2FC-9C0B570D6FFE}" destId="{3A7EFA62-D15C-4409-9C3E-6951383F92FE}" srcOrd="0" destOrd="0" presId="urn:microsoft.com/office/officeart/2005/8/layout/vList2"/>
    <dgm:cxn modelId="{84E5C055-F482-4E33-BC82-8DFF3FC2E3E2}" srcId="{BDAD6BD1-7E36-469A-856D-599419A7F3A6}" destId="{F896EB32-CA28-412A-B2FC-9C0B570D6FFE}" srcOrd="0" destOrd="0" parTransId="{1E6F118B-8142-4E55-946A-FA6B86EF3FEA}" sibTransId="{23C7B185-CB21-468C-85B5-C77E0681C916}"/>
    <dgm:cxn modelId="{E9B657D6-5EBF-4E97-B4F3-B9725A5E932E}" type="presOf" srcId="{BDAD6BD1-7E36-469A-856D-599419A7F3A6}" destId="{FF31B96D-DDD2-4C70-8662-904964DFF653}" srcOrd="0" destOrd="0" presId="urn:microsoft.com/office/officeart/2005/8/layout/vList2"/>
    <dgm:cxn modelId="{11A2D6DD-5DB2-4BCB-9A8A-FF59F6DB6EAF}" type="presOf" srcId="{34190FDA-6EC2-4659-844F-8D086079979E}" destId="{5EE752DA-7169-4535-9E29-72F7DC6C2406}" srcOrd="0" destOrd="0" presId="urn:microsoft.com/office/officeart/2005/8/layout/vList2"/>
    <dgm:cxn modelId="{740099E4-B238-472A-96FF-EB02753460EF}" srcId="{BDAD6BD1-7E36-469A-856D-599419A7F3A6}" destId="{34190FDA-6EC2-4659-844F-8D086079979E}" srcOrd="1" destOrd="0" parTransId="{6830BC6B-E38D-455E-9AC7-681037C78758}" sibTransId="{74B60B70-1B74-4006-AB39-8EE76A5CB919}"/>
    <dgm:cxn modelId="{FB60CC5E-0501-4924-B057-BECDAB63E2DE}" type="presParOf" srcId="{FF31B96D-DDD2-4C70-8662-904964DFF653}" destId="{3A7EFA62-D15C-4409-9C3E-6951383F92FE}" srcOrd="0" destOrd="0" presId="urn:microsoft.com/office/officeart/2005/8/layout/vList2"/>
    <dgm:cxn modelId="{6FD3F6BD-2A14-4C38-BD9D-EC8ADC2665A8}" type="presParOf" srcId="{FF31B96D-DDD2-4C70-8662-904964DFF653}" destId="{94B3E25B-F5FC-41A4-990E-E3441F2C0D04}" srcOrd="1" destOrd="0" presId="urn:microsoft.com/office/officeart/2005/8/layout/vList2"/>
    <dgm:cxn modelId="{30482888-0E56-4280-8233-9E7B04DE9392}" type="presParOf" srcId="{FF31B96D-DDD2-4C70-8662-904964DFF653}" destId="{5EE752DA-7169-4535-9E29-72F7DC6C2406}" srcOrd="2" destOrd="0" presId="urn:microsoft.com/office/officeart/2005/8/layout/vList2"/>
    <dgm:cxn modelId="{0D3A01DB-86A7-42AA-821B-9EC9F4A13D7D}" type="presParOf" srcId="{FF31B96D-DDD2-4C70-8662-904964DFF653}" destId="{85BD4B82-9FEA-4ED4-A3E0-AA2039885AEE}" srcOrd="3" destOrd="0" presId="urn:microsoft.com/office/officeart/2005/8/layout/vList2"/>
    <dgm:cxn modelId="{5E9B0262-523F-4CFB-9931-528492A103BB}" type="presParOf" srcId="{FF31B96D-DDD2-4C70-8662-904964DFF653}" destId="{E3663A2D-EB67-489E-A66A-FBD0630622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EFA62-D15C-4409-9C3E-6951383F92FE}">
      <dsp:nvSpPr>
        <dsp:cNvPr id="0" name=""/>
        <dsp:cNvSpPr/>
      </dsp:nvSpPr>
      <dsp:spPr>
        <a:xfrm>
          <a:off x="0" y="251"/>
          <a:ext cx="10515600" cy="1343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600" kern="1200"/>
            <a:t>Exodus 3:9-13 </a:t>
          </a:r>
          <a:endParaRPr lang="en-US" sz="5600" kern="1200"/>
        </a:p>
      </dsp:txBody>
      <dsp:txXfrm>
        <a:off x="65568" y="65819"/>
        <a:ext cx="10384464" cy="1212024"/>
      </dsp:txXfrm>
    </dsp:sp>
    <dsp:sp modelId="{5EE752DA-7169-4535-9E29-72F7DC6C2406}">
      <dsp:nvSpPr>
        <dsp:cNvPr id="0" name=""/>
        <dsp:cNvSpPr/>
      </dsp:nvSpPr>
      <dsp:spPr>
        <a:xfrm>
          <a:off x="0" y="1504691"/>
          <a:ext cx="10515600" cy="1343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600" kern="1200"/>
            <a:t>Exodus 4:1 </a:t>
          </a:r>
          <a:endParaRPr lang="en-US" sz="5600" kern="1200"/>
        </a:p>
      </dsp:txBody>
      <dsp:txXfrm>
        <a:off x="65568" y="1570259"/>
        <a:ext cx="10384464" cy="1212024"/>
      </dsp:txXfrm>
    </dsp:sp>
    <dsp:sp modelId="{E3663A2D-EB67-489E-A66A-FBD06306221C}">
      <dsp:nvSpPr>
        <dsp:cNvPr id="0" name=""/>
        <dsp:cNvSpPr/>
      </dsp:nvSpPr>
      <dsp:spPr>
        <a:xfrm>
          <a:off x="0" y="3009132"/>
          <a:ext cx="10515600" cy="1343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600" kern="1200"/>
            <a:t>Exodus 4:10-13</a:t>
          </a:r>
          <a:endParaRPr lang="en-US" sz="5600" kern="1200"/>
        </a:p>
      </dsp:txBody>
      <dsp:txXfrm>
        <a:off x="65568" y="3074700"/>
        <a:ext cx="10384464" cy="1212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33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8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9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8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3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74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84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4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83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77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16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C041-86EF-4468-A0F1-36B49EC20654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2AF8-3010-4F46-9DAA-34A60EE1C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735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2E5463-7035-4AE2-991B-B773B407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4800" dirty="0">
                <a:latin typeface="Arial Black" panose="020B0A04020102020204" pitchFamily="34" charset="0"/>
              </a:rPr>
              <a:t>Beschikbaar</a:t>
            </a:r>
          </a:p>
          <a:p>
            <a:pPr marL="0" indent="0">
              <a:buNone/>
            </a:pPr>
            <a:endParaRPr lang="nl-NL" sz="4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nl-NL" sz="4800" dirty="0">
                <a:latin typeface="Arial Black" panose="020B0A04020102020204" pitchFamily="34" charset="0"/>
              </a:rPr>
              <a:t>Bereikbaar</a:t>
            </a:r>
          </a:p>
          <a:p>
            <a:pPr marL="0" indent="0">
              <a:buNone/>
            </a:pPr>
            <a:endParaRPr lang="nl-NL" sz="4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nl-NL" sz="4800" dirty="0">
                <a:latin typeface="Arial Black" panose="020B0A04020102020204" pitchFamily="34" charset="0"/>
              </a:rPr>
              <a:t>Bereid?</a:t>
            </a:r>
          </a:p>
          <a:p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7A94E89-4FBB-F0F1-FC36-D1F18F4B9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9" t="1925" r="6113" b="10597"/>
          <a:stretch/>
        </p:blipFill>
        <p:spPr>
          <a:xfrm>
            <a:off x="362816" y="1770348"/>
            <a:ext cx="3087394" cy="29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4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persoon, person, buiten, staand&#10;&#10;Automatisch gegenereerde beschrijving">
            <a:extLst>
              <a:ext uri="{FF2B5EF4-FFF2-40B4-BE49-F238E27FC236}">
                <a16:creationId xmlns:a16="http://schemas.microsoft.com/office/drawing/2014/main" id="{32DFAFFB-095E-474B-91CF-6817DC5EA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5718" b="2319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F38AD6-2320-4C06-850C-45C0DCBAB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980" y="2711327"/>
            <a:ext cx="3870350" cy="1615170"/>
          </a:xfrm>
        </p:spPr>
        <p:txBody>
          <a:bodyPr anchor="b">
            <a:normAutofit fontScale="90000"/>
          </a:bodyPr>
          <a:lstStyle/>
          <a:p>
            <a:pPr algn="r"/>
            <a:br>
              <a:rPr lang="nl-NL" sz="4800" b="1" dirty="0">
                <a:solidFill>
                  <a:srgbClr val="FFFF00"/>
                </a:solidFill>
              </a:rPr>
            </a:br>
            <a:br>
              <a:rPr lang="nl-NL" sz="4800" b="1" dirty="0">
                <a:solidFill>
                  <a:srgbClr val="FFFF00"/>
                </a:solidFill>
              </a:rPr>
            </a:br>
            <a:r>
              <a:rPr lang="nl-NL" sz="6700" b="1" dirty="0">
                <a:solidFill>
                  <a:srgbClr val="FFFF00"/>
                </a:solidFill>
              </a:rPr>
              <a:t>Beschikbaar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2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F5544-6183-9CD1-7429-A03564D6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>
                <a:solidFill>
                  <a:srgbClr val="3AF70D"/>
                </a:solidFill>
              </a:rPr>
              <a:t>Bereikbaar?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123349E-FA98-7C65-307B-A750220C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91531"/>
            <a:ext cx="9144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68D4F-C466-CE3A-C97C-A203234C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52" y="2890907"/>
            <a:ext cx="2879195" cy="1415270"/>
          </a:xfrm>
        </p:spPr>
        <p:txBody>
          <a:bodyPr anchor="t">
            <a:normAutofit/>
          </a:bodyPr>
          <a:lstStyle/>
          <a:p>
            <a:pPr algn="r"/>
            <a:br>
              <a:rPr lang="nl-NL" sz="3200" b="1" dirty="0"/>
            </a:br>
            <a:r>
              <a:rPr lang="nl-NL" sz="6000" b="1" dirty="0">
                <a:solidFill>
                  <a:srgbClr val="0070C0"/>
                </a:solidFill>
              </a:rPr>
              <a:t>Bereid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D3BDEBC-B104-6C4E-05D2-54D0C107D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6" r="7899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1FF9D6-FD08-6C99-BB4A-C1CC829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29938"/>
            <a:ext cx="9895951" cy="998269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1 </a:t>
            </a:r>
            <a:r>
              <a:rPr lang="nl-NL" sz="5400" dirty="0" err="1">
                <a:solidFill>
                  <a:srgbClr val="FFFFFF"/>
                </a:solidFill>
              </a:rPr>
              <a:t>Korintiers</a:t>
            </a:r>
            <a:r>
              <a:rPr lang="nl-NL" sz="5400" dirty="0">
                <a:solidFill>
                  <a:srgbClr val="FFFFFF"/>
                </a:solidFill>
              </a:rPr>
              <a:t> 15:58 </a:t>
            </a:r>
            <a:r>
              <a:rPr lang="nl-NL" sz="4000" dirty="0">
                <a:solidFill>
                  <a:srgbClr val="FFFFFF"/>
                </a:solidFill>
              </a:rPr>
              <a:t>(</a:t>
            </a:r>
            <a:r>
              <a:rPr lang="nl-NL" sz="4000" dirty="0" err="1">
                <a:solidFill>
                  <a:srgbClr val="FFFFFF"/>
                </a:solidFill>
              </a:rPr>
              <a:t>BasisBijbel</a:t>
            </a:r>
            <a:r>
              <a:rPr lang="nl-NL" sz="4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1BDA4C-9366-6ACD-DB75-3BF755B8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‘Wees daarom altijd sterk in het geloof, lieve broeders en zusters. </a:t>
            </a:r>
          </a:p>
          <a:p>
            <a:pPr marL="0" indent="0">
              <a:buNone/>
            </a:pPr>
            <a:r>
              <a:rPr lang="nl-NL" dirty="0"/>
              <a:t>Houd vol en doe altijd je best voor de Heer. </a:t>
            </a:r>
          </a:p>
          <a:p>
            <a:pPr marL="0" indent="0">
              <a:buNone/>
            </a:pPr>
            <a:r>
              <a:rPr lang="nl-NL" dirty="0"/>
              <a:t>Jullie moeten weten dat álles wat je voor de Heer doet, beloond zal worden’.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1416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64BD484-8921-80A4-1A0B-2D88AC589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1" b="23540"/>
          <a:stretch/>
        </p:blipFill>
        <p:spPr>
          <a:xfrm>
            <a:off x="4872356" y="1004087"/>
            <a:ext cx="6675203" cy="38429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44F18A-53CC-2B71-8179-F835E642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Ben </a:t>
            </a:r>
            <a:r>
              <a:rPr lang="en-US" sz="6000" b="1" dirty="0" err="1">
                <a:solidFill>
                  <a:srgbClr val="FFFF00"/>
                </a:solidFill>
              </a:rPr>
              <a:t>jij</a:t>
            </a:r>
            <a:r>
              <a:rPr lang="en-US" sz="6000" b="1" dirty="0"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solidFill>
                  <a:srgbClr val="FFFF00"/>
                </a:solidFill>
              </a:rPr>
              <a:t>bereid</a:t>
            </a:r>
            <a:r>
              <a:rPr lang="en-US" sz="6000" b="1" dirty="0">
                <a:solidFill>
                  <a:srgbClr val="FFFF00"/>
                </a:solidFill>
              </a:rPr>
              <a:t>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13AAB4-F3AB-D328-8D0E-14BAEDC6C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8" t="10904" r="-1838" b="9689"/>
          <a:stretch/>
        </p:blipFill>
        <p:spPr>
          <a:xfrm>
            <a:off x="644441" y="1003289"/>
            <a:ext cx="3629690" cy="38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0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63B18D-1EE9-B107-8590-C74E50F9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l-NL" sz="5200" b="1"/>
              <a:t>Het voorbeeld van Mozes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82B2830-CD05-E04A-8CBC-5F4008A77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82098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03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72</Words>
  <Application>Microsoft Office PowerPoint</Application>
  <PresentationFormat>Breedbeeld</PresentationFormat>
  <Paragraphs>17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PowerPoint-presentatie</vt:lpstr>
      <vt:lpstr>  Beschikbaar</vt:lpstr>
      <vt:lpstr>Bereikbaar?</vt:lpstr>
      <vt:lpstr> Bereid</vt:lpstr>
      <vt:lpstr>1 Korintiers 15:58 (BasisBijbel)</vt:lpstr>
      <vt:lpstr>Ben jij bereid?</vt:lpstr>
      <vt:lpstr>Het voorbeeld van Mozes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Hilda Kizilirmak - Hollestelle</dc:creator>
  <cp:lastModifiedBy>hilda Kizilirmak</cp:lastModifiedBy>
  <cp:revision>3</cp:revision>
  <dcterms:created xsi:type="dcterms:W3CDTF">2020-12-29T13:50:56Z</dcterms:created>
  <dcterms:modified xsi:type="dcterms:W3CDTF">2024-02-02T14:22:44Z</dcterms:modified>
</cp:coreProperties>
</file>