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310" r:id="rId5"/>
    <p:sldId id="300" r:id="rId6"/>
    <p:sldId id="311" r:id="rId7"/>
    <p:sldId id="319" r:id="rId8"/>
    <p:sldId id="320" r:id="rId9"/>
    <p:sldId id="309" r:id="rId10"/>
    <p:sldId id="306" r:id="rId11"/>
    <p:sldId id="321" r:id="rId12"/>
    <p:sldId id="322" r:id="rId13"/>
    <p:sldId id="323" r:id="rId14"/>
    <p:sldId id="305" r:id="rId15"/>
    <p:sldId id="315" r:id="rId16"/>
    <p:sldId id="312" r:id="rId17"/>
    <p:sldId id="316" r:id="rId18"/>
    <p:sldId id="314" r:id="rId19"/>
    <p:sldId id="318" r:id="rId20"/>
    <p:sldId id="303" r:id="rId21"/>
  </p:sldIdLst>
  <p:sldSz cx="12192000"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105" d="100"/>
          <a:sy n="105" d="100"/>
        </p:scale>
        <p:origin x="83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dirty="0"/>
          </a:p>
        </p:txBody>
      </p:sp>
      <p:sp>
        <p:nvSpPr>
          <p:cNvPr id="3" name="Tijdelijke aanduiding voor datum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F0B1A644-5DA5-4C76-BAE5-6C09BF75DE24}" type="datetime1">
              <a:rPr lang="nl-NL" smtClean="0"/>
              <a:t>28-9-2024</a:t>
            </a:fld>
            <a:endParaRPr lang="nl-NL" dirty="0"/>
          </a:p>
        </p:txBody>
      </p:sp>
      <p:sp>
        <p:nvSpPr>
          <p:cNvPr id="4" name="Tijdelijke aanduiding voor voettekst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dirty="0"/>
          </a:p>
        </p:txBody>
      </p:sp>
      <p:sp>
        <p:nvSpPr>
          <p:cNvPr id="5" name="Tijdelijke aanduiding voor dianumm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DD56CFAD-C154-4C9C-AD01-665A5055065E}" type="slidenum">
              <a:rPr lang="nl-NL" smtClean="0"/>
              <a:t>‹nr.›</a:t>
            </a:fld>
            <a:endParaRPr lang="nl-NL"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F0B1A644-5DA5-4C76-BAE5-6C09BF75DE24}" type="datetime1">
              <a:rPr lang="nl-NL" smtClean="0"/>
              <a:pPr rtl="0"/>
              <a:t>28-9-2024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nl-NL"/>
            </a:defP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F5B62BC0-7DC4-4569-951D-2BB9475345C6}" type="slidenum">
              <a:rPr lang="nl-NL" noProof="0" smtClean="0"/>
              <a:t>‹nr.›</a:t>
            </a:fld>
            <a:endParaRPr lang="nl-NL" noProof="0"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a:t>
            </a:fld>
            <a:endParaRPr lang="nl-NL" noProof="0" dirty="0"/>
          </a:p>
        </p:txBody>
      </p:sp>
    </p:spTree>
    <p:extLst>
      <p:ext uri="{BB962C8B-B14F-4D97-AF65-F5344CB8AC3E}">
        <p14:creationId xmlns:p14="http://schemas.microsoft.com/office/powerpoint/2010/main" val="393736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13</a:t>
            </a:fld>
            <a:endParaRPr lang="nl-NL" noProof="0" dirty="0"/>
          </a:p>
        </p:txBody>
      </p:sp>
    </p:spTree>
    <p:extLst>
      <p:ext uri="{BB962C8B-B14F-4D97-AF65-F5344CB8AC3E}">
        <p14:creationId xmlns:p14="http://schemas.microsoft.com/office/powerpoint/2010/main" val="321963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15</a:t>
            </a:fld>
            <a:endParaRPr lang="nl-NL" noProof="0" dirty="0"/>
          </a:p>
        </p:txBody>
      </p:sp>
    </p:spTree>
    <p:extLst>
      <p:ext uri="{BB962C8B-B14F-4D97-AF65-F5344CB8AC3E}">
        <p14:creationId xmlns:p14="http://schemas.microsoft.com/office/powerpoint/2010/main" val="1176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17</a:t>
            </a:fld>
            <a:endParaRPr lang="nl-NL" noProof="0" dirty="0"/>
          </a:p>
        </p:txBody>
      </p:sp>
    </p:spTree>
    <p:extLst>
      <p:ext uri="{BB962C8B-B14F-4D97-AF65-F5344CB8AC3E}">
        <p14:creationId xmlns:p14="http://schemas.microsoft.com/office/powerpoint/2010/main" val="9084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2</a:t>
            </a:fld>
            <a:endParaRPr lang="nl-NL" noProof="0" dirty="0"/>
          </a:p>
        </p:txBody>
      </p:sp>
    </p:spTree>
    <p:extLst>
      <p:ext uri="{BB962C8B-B14F-4D97-AF65-F5344CB8AC3E}">
        <p14:creationId xmlns:p14="http://schemas.microsoft.com/office/powerpoint/2010/main" val="377512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3</a:t>
            </a:fld>
            <a:endParaRPr lang="nl-NL" noProof="0" dirty="0"/>
          </a:p>
        </p:txBody>
      </p:sp>
    </p:spTree>
    <p:extLst>
      <p:ext uri="{BB962C8B-B14F-4D97-AF65-F5344CB8AC3E}">
        <p14:creationId xmlns:p14="http://schemas.microsoft.com/office/powerpoint/2010/main" val="219974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4</a:t>
            </a:fld>
            <a:endParaRPr lang="nl-NL" noProof="0" dirty="0"/>
          </a:p>
        </p:txBody>
      </p:sp>
    </p:spTree>
    <p:extLst>
      <p:ext uri="{BB962C8B-B14F-4D97-AF65-F5344CB8AC3E}">
        <p14:creationId xmlns:p14="http://schemas.microsoft.com/office/powerpoint/2010/main" val="289643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5</a:t>
            </a:fld>
            <a:endParaRPr lang="nl-NL" noProof="0" dirty="0"/>
          </a:p>
        </p:txBody>
      </p:sp>
    </p:spTree>
    <p:extLst>
      <p:ext uri="{BB962C8B-B14F-4D97-AF65-F5344CB8AC3E}">
        <p14:creationId xmlns:p14="http://schemas.microsoft.com/office/powerpoint/2010/main" val="22924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6</a:t>
            </a:fld>
            <a:endParaRPr lang="nl-NL" noProof="0" dirty="0"/>
          </a:p>
        </p:txBody>
      </p:sp>
    </p:spTree>
    <p:extLst>
      <p:ext uri="{BB962C8B-B14F-4D97-AF65-F5344CB8AC3E}">
        <p14:creationId xmlns:p14="http://schemas.microsoft.com/office/powerpoint/2010/main" val="326119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7</a:t>
            </a:fld>
            <a:endParaRPr lang="nl-NL" noProof="0" dirty="0"/>
          </a:p>
        </p:txBody>
      </p:sp>
    </p:spTree>
    <p:extLst>
      <p:ext uri="{BB962C8B-B14F-4D97-AF65-F5344CB8AC3E}">
        <p14:creationId xmlns:p14="http://schemas.microsoft.com/office/powerpoint/2010/main" val="286734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9</a:t>
            </a:fld>
            <a:endParaRPr lang="nl-NL" noProof="0" dirty="0"/>
          </a:p>
        </p:txBody>
      </p:sp>
    </p:spTree>
    <p:extLst>
      <p:ext uri="{BB962C8B-B14F-4D97-AF65-F5344CB8AC3E}">
        <p14:creationId xmlns:p14="http://schemas.microsoft.com/office/powerpoint/2010/main" val="335507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rtl="0"/>
            <a:endParaRPr lang="nl-NL" dirty="0"/>
          </a:p>
        </p:txBody>
      </p:sp>
      <p:sp>
        <p:nvSpPr>
          <p:cNvPr id="4" name="Tijdelijke aanduiding voor dianummer 3"/>
          <p:cNvSpPr>
            <a:spLocks noGrp="1"/>
          </p:cNvSpPr>
          <p:nvPr>
            <p:ph type="sldNum" sz="quarter" idx="5"/>
          </p:nvPr>
        </p:nvSpPr>
        <p:spPr/>
        <p:txBody>
          <a:bodyPr rtlCol="0"/>
          <a:lstStyle>
            <a:defPPr>
              <a:defRPr lang="nl-NL"/>
            </a:defPPr>
          </a:lstStyle>
          <a:p>
            <a:pPr rtl="0"/>
            <a:fld id="{F5B62BC0-7DC4-4569-951D-2BB9475345C6}" type="slidenum">
              <a:rPr lang="nl-NL" noProof="0" smtClean="0"/>
              <a:t>11</a:t>
            </a:fld>
            <a:endParaRPr lang="nl-NL" noProof="0" dirty="0"/>
          </a:p>
        </p:txBody>
      </p:sp>
    </p:spTree>
    <p:extLst>
      <p:ext uri="{BB962C8B-B14F-4D97-AF65-F5344CB8AC3E}">
        <p14:creationId xmlns:p14="http://schemas.microsoft.com/office/powerpoint/2010/main" val="97347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accent4">
            <a:lumMod val="50000"/>
          </a:schemeClr>
        </a:soli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rtlCol="0"/>
          <a:lstStyle>
            <a:lvl1pPr marL="0" indent="0" algn="ctr">
              <a:buNone/>
              <a:defRPr lang="nl-NL">
                <a:solidFill>
                  <a:schemeClr val="bg1"/>
                </a:solidFill>
              </a:defRPr>
            </a:lvl1pPr>
          </a:lstStyle>
          <a:p>
            <a:pPr rtl="0"/>
            <a:r>
              <a:rPr lang="nl-NL"/>
              <a:t>Klik om foto toe te voegen</a:t>
            </a:r>
          </a:p>
        </p:txBody>
      </p:sp>
      <p:sp>
        <p:nvSpPr>
          <p:cNvPr id="2" name="Titel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rtlCol="0" anchor="ctr"/>
          <a:lstStyle>
            <a:lvl1pPr algn="ctr">
              <a:defRPr lang="nl-NL" sz="5400" b="1" cap="all" spc="100" baseline="0">
                <a:solidFill>
                  <a:schemeClr val="accent1"/>
                </a:solidFill>
              </a:defRPr>
            </a:lvl1pPr>
          </a:lstStyle>
          <a:p>
            <a:pPr rtl="0"/>
            <a:r>
              <a:rPr lang="nl-NL"/>
              <a:t>Klik om titel toe te voegen</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ën">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rtlCol="0" anchor="ctr"/>
          <a:lstStyle>
            <a:lvl1pPr algn="ctr">
              <a:lnSpc>
                <a:spcPct val="100000"/>
              </a:lnSpc>
              <a:defRPr lang="nl-NL" sz="2400" cap="all" spc="100" baseline="0">
                <a:solidFill>
                  <a:schemeClr val="accent2"/>
                </a:solidFill>
              </a:defRPr>
            </a:lvl1pPr>
          </a:lstStyle>
          <a:p>
            <a:pPr rtl="0"/>
            <a:r>
              <a:rPr lang="nl-NL"/>
              <a:t>Klik om titel toe te voegen</a:t>
            </a:r>
          </a:p>
        </p:txBody>
      </p:sp>
      <p:sp>
        <p:nvSpPr>
          <p:cNvPr id="12" name="Tijdelijke aanduiding voor tekst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rtlCol="0"/>
          <a:lstStyle>
            <a:lvl1pPr marL="0" indent="0">
              <a:lnSpc>
                <a:spcPct val="125000"/>
              </a:lnSpc>
              <a:spcBef>
                <a:spcPts val="0"/>
              </a:spcBef>
              <a:spcAft>
                <a:spcPts val="600"/>
              </a:spcAft>
              <a:buNone/>
              <a:defRPr lang="nl-NL" sz="1800" spc="100" baseline="0"/>
            </a:lvl1pPr>
            <a:lvl2pPr marL="457200" indent="0">
              <a:lnSpc>
                <a:spcPct val="125000"/>
              </a:lnSpc>
              <a:spcBef>
                <a:spcPts val="0"/>
              </a:spcBef>
              <a:spcAft>
                <a:spcPts val="600"/>
              </a:spcAft>
              <a:buNone/>
              <a:defRPr lang="nl-NL" sz="1600" spc="100" baseline="0"/>
            </a:lvl2pPr>
            <a:lvl3pPr marL="914400" indent="0">
              <a:lnSpc>
                <a:spcPct val="125000"/>
              </a:lnSpc>
              <a:spcBef>
                <a:spcPts val="0"/>
              </a:spcBef>
              <a:spcAft>
                <a:spcPts val="600"/>
              </a:spcAft>
              <a:buNone/>
              <a:defRPr lang="nl-NL" sz="1400" spc="100" baseline="0"/>
            </a:lvl3pPr>
            <a:lvl4pPr marL="1371600" indent="0">
              <a:lnSpc>
                <a:spcPct val="125000"/>
              </a:lnSpc>
              <a:spcBef>
                <a:spcPts val="0"/>
              </a:spcBef>
              <a:spcAft>
                <a:spcPts val="600"/>
              </a:spcAft>
              <a:buNone/>
              <a:defRPr lang="nl-NL" sz="1200" spc="100" baseline="0"/>
            </a:lvl4pPr>
            <a:lvl5pPr marL="1828800" indent="0">
              <a:lnSpc>
                <a:spcPct val="125000"/>
              </a:lnSpc>
              <a:spcBef>
                <a:spcPts val="0"/>
              </a:spcBef>
              <a:spcAft>
                <a:spcPts val="600"/>
              </a:spcAft>
              <a:buNone/>
              <a:defRPr lang="nl-NL" sz="12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0" name="Tijdelijke aanduiding voor inhoud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rtlCol="0"/>
          <a:lstStyle>
            <a:lvl1pPr marL="0" indent="0" algn="ctr">
              <a:buNone/>
              <a:defRPr lang="nl-NL" sz="1800" cap="all" baseline="0">
                <a:solidFill>
                  <a:schemeClr val="tx1"/>
                </a:solidFill>
              </a:defRPr>
            </a:lvl1pPr>
            <a:lvl2pPr marL="457200" indent="0">
              <a:buNone/>
              <a:defRPr lang="nl-NL" sz="1600" cap="all" baseline="0">
                <a:solidFill>
                  <a:schemeClr val="accent5">
                    <a:lumMod val="50000"/>
                  </a:schemeClr>
                </a:solidFill>
              </a:defRPr>
            </a:lvl2pPr>
            <a:lvl3pPr marL="914400" indent="0">
              <a:buNone/>
              <a:defRPr lang="nl-NL" sz="1400" cap="all" baseline="0">
                <a:solidFill>
                  <a:schemeClr val="accent5">
                    <a:lumMod val="50000"/>
                  </a:schemeClr>
                </a:solidFill>
              </a:defRPr>
            </a:lvl3pPr>
            <a:lvl4pPr marL="1371600" indent="0">
              <a:buNone/>
              <a:defRPr lang="nl-NL" sz="1200" cap="all" baseline="0">
                <a:solidFill>
                  <a:schemeClr val="accent5">
                    <a:lumMod val="50000"/>
                  </a:schemeClr>
                </a:solidFill>
              </a:defRPr>
            </a:lvl4pPr>
            <a:lvl5pPr marL="1828800" indent="0">
              <a:buNone/>
              <a:defRPr lang="nl-NL" sz="1200" cap="all" baseline="0">
                <a:solidFill>
                  <a:schemeClr val="accent5">
                    <a:lumMod val="50000"/>
                  </a:schemeClr>
                </a:solidFill>
              </a:defRPr>
            </a:lvl5pPr>
          </a:lstStyle>
          <a:p>
            <a:pPr lvl="0" rtl="0"/>
            <a:r>
              <a:rPr lang="nl-NL"/>
              <a:t>Klik om inhoud toe te voegen</a:t>
            </a:r>
          </a:p>
        </p:txBody>
      </p:sp>
      <p:sp>
        <p:nvSpPr>
          <p:cNvPr id="3" name="Tijdelijke aanduiding voor datum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defPPr>
              <a:defRPr lang="nl-NL"/>
            </a:defPPr>
          </a:lstStyle>
          <a:p>
            <a:pPr rtl="0"/>
            <a:r>
              <a:rPr lang="nl-NL"/>
              <a:t>20XX</a:t>
            </a:r>
          </a:p>
        </p:txBody>
      </p:sp>
      <p:sp>
        <p:nvSpPr>
          <p:cNvPr id="4" name="Tijdelijke aanduiding voor voettekst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defPPr>
              <a:defRPr lang="nl-NL"/>
            </a:defPPr>
          </a:lstStyle>
          <a:p>
            <a:pPr rtl="0"/>
            <a:r>
              <a:rPr lang="nl-NL"/>
              <a:t>Verkooppresentatie</a:t>
            </a:r>
          </a:p>
        </p:txBody>
      </p:sp>
      <p:sp>
        <p:nvSpPr>
          <p:cNvPr id="5" name="Tijdelijke aanduiding voor dianumm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lang="nl-NL">
                <a:solidFill>
                  <a:schemeClr val="bg1"/>
                </a:solidFill>
                <a:effectLst>
                  <a:outerShdw blurRad="38100" dist="38100" dir="2700000" algn="tl">
                    <a:srgbClr val="000000">
                      <a:alpha val="43137"/>
                    </a:srgbClr>
                  </a:outerShdw>
                </a:effectLst>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ze concurrent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rtlCol="0" anchor="ctr"/>
          <a:lstStyle>
            <a:lvl1pPr algn="ctr">
              <a:defRPr lang="nl-NL" sz="2400" cap="all" spc="100" baseline="0">
                <a:solidFill>
                  <a:schemeClr val="bg1"/>
                </a:solidFill>
              </a:defRPr>
            </a:lvl1pPr>
          </a:lstStyle>
          <a:p>
            <a:pPr rtl="0"/>
            <a:r>
              <a:rPr lang="nl-NL"/>
              <a:t>Klik om titel toe te voegen</a:t>
            </a:r>
          </a:p>
        </p:txBody>
      </p:sp>
      <p:sp>
        <p:nvSpPr>
          <p:cNvPr id="7" name="Tijdelijke aanduiding voor afbeelding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rtlCol="0"/>
          <a:lstStyle>
            <a:lvl1pPr marL="0" indent="0" algn="ctr">
              <a:buNone/>
              <a:defRPr lang="nl-NL"/>
            </a:lvl1pPr>
          </a:lstStyle>
          <a:p>
            <a:pPr rtl="0"/>
            <a:r>
              <a:rPr lang="nl-NL"/>
              <a:t>Klik om foto toe te voegen</a:t>
            </a:r>
          </a:p>
        </p:txBody>
      </p:sp>
      <p:sp>
        <p:nvSpPr>
          <p:cNvPr id="11" name="Tijdelijke aanduiding voor tekst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rtlCol="0" anchor="t"/>
          <a:lstStyle>
            <a:lvl1pPr marL="0" indent="0" algn="l">
              <a:lnSpc>
                <a:spcPct val="125000"/>
              </a:lnSpc>
              <a:spcBef>
                <a:spcPts val="0"/>
              </a:spcBef>
              <a:spcAft>
                <a:spcPts val="600"/>
              </a:spcAft>
              <a:buNone/>
              <a:defRPr lang="nl-NL" sz="1800" cap="none" spc="100" baseline="0">
                <a:solidFill>
                  <a:schemeClr val="tx1"/>
                </a:solidFill>
                <a:latin typeface="+mn-lt"/>
              </a:defRPr>
            </a:lvl1pPr>
          </a:lstStyle>
          <a:p>
            <a:pPr lvl="0" rtl="0"/>
            <a:r>
              <a:rPr lang="nl-NL"/>
              <a:t>Klik om tekst toe te voegen</a:t>
            </a:r>
          </a:p>
        </p:txBody>
      </p:sp>
      <p:sp>
        <p:nvSpPr>
          <p:cNvPr id="6" name="Tijdelijke aanduiding voor inhoud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rtlCol="0"/>
          <a:lstStyle>
            <a:lvl1pPr marL="283464" indent="-283464">
              <a:lnSpc>
                <a:spcPct val="125000"/>
              </a:lnSpc>
              <a:spcBef>
                <a:spcPts val="0"/>
              </a:spcBef>
              <a:spcAft>
                <a:spcPts val="0"/>
              </a:spcAft>
              <a:defRPr lang="nl-NL" sz="1800" spc="100" baseline="0"/>
            </a:lvl1pPr>
            <a:lvl2pPr marL="914400" indent="-283464">
              <a:lnSpc>
                <a:spcPct val="125000"/>
              </a:lnSpc>
              <a:spcBef>
                <a:spcPts val="0"/>
              </a:spcBef>
              <a:spcAft>
                <a:spcPts val="0"/>
              </a:spcAft>
              <a:defRPr lang="nl-NL" sz="1800" spc="100" baseline="0"/>
            </a:lvl2pPr>
            <a:lvl3pPr marL="1371600" indent="-283464">
              <a:lnSpc>
                <a:spcPct val="125000"/>
              </a:lnSpc>
              <a:spcBef>
                <a:spcPts val="0"/>
              </a:spcBef>
              <a:spcAft>
                <a:spcPts val="0"/>
              </a:spcAft>
              <a:defRPr lang="nl-NL" sz="1800" spc="100" baseline="0"/>
            </a:lvl3pPr>
            <a:lvl4pPr marL="1828800" indent="-283464">
              <a:lnSpc>
                <a:spcPct val="125000"/>
              </a:lnSpc>
              <a:spcBef>
                <a:spcPts val="0"/>
              </a:spcBef>
              <a:spcAft>
                <a:spcPts val="0"/>
              </a:spcAft>
              <a:defRPr lang="nl-NL" sz="1800" spc="100" baseline="0"/>
            </a:lvl4pPr>
            <a:lvl5pPr marL="2286000" indent="-283464">
              <a:lnSpc>
                <a:spcPct val="125000"/>
              </a:lnSpc>
              <a:spcBef>
                <a:spcPts val="0"/>
              </a:spcBef>
              <a:spcAft>
                <a:spcPts val="0"/>
              </a:spcAft>
              <a:defRPr lang="nl-NL" sz="18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8" name="Tijdelijke aanduiding voor datum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2">
                    <a:lumMod val="50000"/>
                  </a:schemeClr>
                </a:solidFill>
              </a:defRPr>
            </a:lvl1pPr>
          </a:lstStyle>
          <a:p>
            <a:pPr rtl="0"/>
            <a:r>
              <a:rPr lang="nl-NL"/>
              <a:t>20XX</a:t>
            </a:r>
          </a:p>
        </p:txBody>
      </p:sp>
      <p:sp>
        <p:nvSpPr>
          <p:cNvPr id="9" name="Tijdelijke aanduiding voor voettekst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10" name="Tijdelijke aanduiding voor dianumm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10" name="Titel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rtlCol="0" anchor="b"/>
          <a:lstStyle>
            <a:lvl1pPr algn="ctr">
              <a:defRPr lang="nl-NL" sz="2400" cap="all" spc="100" baseline="0">
                <a:solidFill>
                  <a:schemeClr val="tx2"/>
                </a:solidFill>
              </a:defRPr>
            </a:lvl1pPr>
          </a:lstStyle>
          <a:p>
            <a:pPr rtl="0"/>
            <a:r>
              <a:rPr lang="nl-NL"/>
              <a:t>KLIK OM titel toe te voegen</a:t>
            </a:r>
          </a:p>
        </p:txBody>
      </p:sp>
      <p:sp>
        <p:nvSpPr>
          <p:cNvPr id="30" name="Tijdelijke aanduiding voor inhoud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rtlCol="0"/>
          <a:lstStyle>
            <a:lvl1pPr marL="0" indent="0">
              <a:buNone/>
              <a:defRPr lang="nl-NL" sz="1400" cap="all" baseline="0"/>
            </a:lvl1pPr>
            <a:lvl2pPr marL="457200" indent="0">
              <a:buNone/>
              <a:defRPr lang="nl-NL"/>
            </a:lvl2pPr>
            <a:lvl3pPr marL="914400" indent="0">
              <a:buNone/>
              <a:defRPr lang="nl-NL"/>
            </a:lvl3pPr>
            <a:lvl4pPr marL="1371600" indent="0">
              <a:buNone/>
              <a:defRPr lang="nl-NL"/>
            </a:lvl4pPr>
            <a:lvl5pPr marL="1828800" indent="0">
              <a:buNone/>
              <a:defRPr lang="nl-NL"/>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3" name="Tijdelijke aanduiding voor datum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defPPr>
              <a:defRPr lang="nl-NL"/>
            </a:defPPr>
          </a:lstStyle>
          <a:p>
            <a:pPr rtl="0"/>
            <a:r>
              <a:rPr lang="nl-NL"/>
              <a:t>20XX</a:t>
            </a:r>
          </a:p>
        </p:txBody>
      </p:sp>
      <p:sp>
        <p:nvSpPr>
          <p:cNvPr id="4" name="Tijdelijke aanduiding voor voettekst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defPPr>
              <a:defRPr lang="nl-NL"/>
            </a:defPPr>
          </a:lstStyle>
          <a:p>
            <a:pPr rtl="0"/>
            <a:r>
              <a:rPr lang="nl-NL"/>
              <a:t>Verkooppresentatie</a:t>
            </a:r>
          </a:p>
        </p:txBody>
      </p:sp>
      <p:sp>
        <p:nvSpPr>
          <p:cNvPr id="5" name="Tijdelijke aanduiding voor dianumm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defPPr>
              <a:defRPr lang="nl-NL"/>
            </a:def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dankt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rtlCol="0" anchor="ctr"/>
          <a:lstStyle>
            <a:lvl1pPr algn="ctr">
              <a:defRPr lang="nl-NL" sz="2400" cap="all" spc="100" baseline="0">
                <a:solidFill>
                  <a:schemeClr val="tx1"/>
                </a:solidFill>
              </a:defRPr>
            </a:lvl1pPr>
          </a:lstStyle>
          <a:p>
            <a:pPr rtl="0"/>
            <a:r>
              <a:rPr lang="nl-NL"/>
              <a:t>Titel toevoegen</a:t>
            </a:r>
          </a:p>
        </p:txBody>
      </p:sp>
      <p:sp>
        <p:nvSpPr>
          <p:cNvPr id="38" name="Tijdelijke aanduiding voor tekst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rtlCol="0" anchor="t"/>
          <a:lstStyle>
            <a:lvl1pPr marL="0" indent="0" algn="ctr">
              <a:lnSpc>
                <a:spcPct val="125000"/>
              </a:lnSpc>
              <a:spcBef>
                <a:spcPts val="0"/>
              </a:spcBef>
              <a:spcAft>
                <a:spcPts val="600"/>
              </a:spcAft>
              <a:buNone/>
              <a:defRPr lang="nl-NL" sz="1800" cap="none" spc="100" baseline="0">
                <a:solidFill>
                  <a:schemeClr val="tx1"/>
                </a:solidFill>
                <a:latin typeface="+mn-lt"/>
              </a:defRPr>
            </a:lvl1pPr>
          </a:lstStyle>
          <a:p>
            <a:pPr lvl="0" rtl="0"/>
            <a:r>
              <a:rPr lang="nl-NL"/>
              <a:t>Klik om tekst toe te voegen</a:t>
            </a:r>
          </a:p>
        </p:txBody>
      </p:sp>
      <p:sp>
        <p:nvSpPr>
          <p:cNvPr id="11" name="Tijdelijke aanduiding voor afbeelding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rtlCol="0"/>
          <a:lstStyle>
            <a:lvl1pPr marL="0" indent="0" algn="ctr">
              <a:buNone/>
              <a:defRPr lang="nl-NL"/>
            </a:lvl1pPr>
          </a:lstStyle>
          <a:p>
            <a:pPr rtl="0"/>
            <a:r>
              <a:rPr lang="nl-NL"/>
              <a:t>Klik om foto toe te voegen</a:t>
            </a:r>
          </a:p>
        </p:txBody>
      </p:sp>
    </p:spTree>
    <p:extLst>
      <p:ext uri="{BB962C8B-B14F-4D97-AF65-F5344CB8AC3E}">
        <p14:creationId xmlns:p14="http://schemas.microsoft.com/office/powerpoint/2010/main" val="425779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Tijdelijke aanduiding voor afbeelding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rtlCol="0"/>
          <a:lstStyle>
            <a:lvl1pPr marL="0" indent="0" algn="ctr">
              <a:buNone/>
              <a:defRPr lang="nl-NL">
                <a:solidFill>
                  <a:schemeClr val="tx1"/>
                </a:solidFill>
              </a:defRPr>
            </a:lvl1pPr>
          </a:lstStyle>
          <a:p>
            <a:pPr rtl="0"/>
            <a:r>
              <a:rPr lang="nl-NL"/>
              <a:t>Klik om foto toe te voegen</a:t>
            </a:r>
          </a:p>
        </p:txBody>
      </p:sp>
      <p:sp>
        <p:nvSpPr>
          <p:cNvPr id="2" name="Titel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lang="nl-NL" sz="2400" cap="all" spc="100" baseline="0">
                <a:solidFill>
                  <a:schemeClr val="bg1"/>
                </a:solidFill>
              </a:defRPr>
            </a:lvl1pPr>
          </a:lstStyle>
          <a:p>
            <a:pPr rtl="0"/>
            <a:r>
              <a:rPr lang="nl-NL"/>
              <a:t>Titel toevoegen</a:t>
            </a:r>
          </a:p>
        </p:txBody>
      </p:sp>
      <p:sp>
        <p:nvSpPr>
          <p:cNvPr id="12" name="Tijdelijke aanduiding voor tekst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rtlCol="0">
            <a:noAutofit/>
          </a:bodyPr>
          <a:lstStyle>
            <a:lvl1pPr marL="0" indent="0">
              <a:buNone/>
              <a:defRPr lang="nl-NL">
                <a:noFill/>
              </a:defRPr>
            </a:lvl1pPr>
          </a:lstStyle>
          <a:p>
            <a:pPr lvl="0" rtl="0"/>
            <a:r>
              <a:rPr lang="nl-NL"/>
              <a:t>Leeg</a:t>
            </a:r>
          </a:p>
        </p:txBody>
      </p:sp>
      <p:sp>
        <p:nvSpPr>
          <p:cNvPr id="6" name="Tijdelijke aanduiding voor tekst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rtlCol="0" anchor="ctr"/>
          <a:lstStyle>
            <a:lvl1pPr marL="0" indent="0">
              <a:lnSpc>
                <a:spcPct val="125000"/>
              </a:lnSpc>
              <a:spcBef>
                <a:spcPts val="0"/>
              </a:spcBef>
              <a:spcAft>
                <a:spcPts val="600"/>
              </a:spcAft>
              <a:buNone/>
              <a:defRPr lang="nl-NL" sz="1800" spc="100" baseline="0"/>
            </a:lvl1pPr>
            <a:lvl2pPr marL="457200" indent="0">
              <a:lnSpc>
                <a:spcPct val="125000"/>
              </a:lnSpc>
              <a:spcBef>
                <a:spcPts val="0"/>
              </a:spcBef>
              <a:spcAft>
                <a:spcPts val="600"/>
              </a:spcAft>
              <a:buNone/>
              <a:defRPr lang="nl-NL" sz="1800" spc="100" baseline="0"/>
            </a:lvl2pPr>
            <a:lvl3pPr marL="914400" indent="0">
              <a:lnSpc>
                <a:spcPct val="125000"/>
              </a:lnSpc>
              <a:spcBef>
                <a:spcPts val="0"/>
              </a:spcBef>
              <a:spcAft>
                <a:spcPts val="600"/>
              </a:spcAft>
              <a:buNone/>
              <a:defRPr lang="nl-NL" sz="1800" spc="100" baseline="0"/>
            </a:lvl3pPr>
            <a:lvl4pPr marL="1371600" indent="0">
              <a:lnSpc>
                <a:spcPct val="125000"/>
              </a:lnSpc>
              <a:spcBef>
                <a:spcPts val="0"/>
              </a:spcBef>
              <a:spcAft>
                <a:spcPts val="600"/>
              </a:spcAft>
              <a:buNone/>
              <a:defRPr lang="nl-NL" sz="1800" spc="100" baseline="0"/>
            </a:lvl4pPr>
            <a:lvl5pPr marL="1828800" indent="0">
              <a:lnSpc>
                <a:spcPct val="125000"/>
              </a:lnSpc>
              <a:spcBef>
                <a:spcPts val="0"/>
              </a:spcBef>
              <a:spcAft>
                <a:spcPts val="600"/>
              </a:spcAft>
              <a:buNone/>
              <a:defRPr lang="nl-NL" sz="1800" spc="100" baseline="0"/>
            </a:lvl5pPr>
          </a:lstStyle>
          <a:p>
            <a:pPr lvl="0" rtl="0"/>
            <a:r>
              <a:rPr lang="nl-NL"/>
              <a:t>Klik om tekst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8" name="Tijdelijke aanduiding voor datum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lang="nl-NL" sz="1200" spc="100" baseline="0">
                <a:solidFill>
                  <a:schemeClr val="bg1"/>
                </a:solidFill>
                <a:effectLst>
                  <a:outerShdw blurRad="38100" dist="38100" dir="2700000" algn="tl">
                    <a:srgbClr val="000000">
                      <a:alpha val="43137"/>
                    </a:srgbClr>
                  </a:outerShdw>
                </a:effectLst>
              </a:defRPr>
            </a:lvl1pPr>
          </a:lstStyle>
          <a:p>
            <a:pPr rtl="0"/>
            <a:r>
              <a:rPr lang="nl-NL"/>
              <a:t>20XX</a:t>
            </a:r>
          </a:p>
        </p:txBody>
      </p:sp>
      <p:sp>
        <p:nvSpPr>
          <p:cNvPr id="9" name="Tijdelijke aanduiding voor voettekst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effectLst/>
                <a:latin typeface="+mj-lt"/>
              </a:defRPr>
            </a:lvl1pPr>
          </a:lstStyle>
          <a:p>
            <a:pPr rtl="0"/>
            <a:r>
              <a:rPr lang="nl-NL"/>
              <a:t>Verkooppresentatie</a:t>
            </a:r>
          </a:p>
        </p:txBody>
      </p:sp>
      <p:sp>
        <p:nvSpPr>
          <p:cNvPr id="10" name="Tijdelijke aanduiding voor dianumm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200423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delerdia 2">
    <p:bg>
      <p:bgPr>
        <a:solidFill>
          <a:schemeClr val="accent4">
            <a:lumMod val="50000"/>
          </a:schemeClr>
        </a:soli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rtlCol="0"/>
          <a:lstStyle>
            <a:lvl1pPr marL="0" indent="0" algn="ctr">
              <a:buNone/>
              <a:defRPr lang="nl-NL">
                <a:solidFill>
                  <a:schemeClr val="bg1"/>
                </a:solidFill>
              </a:defRPr>
            </a:lvl1pPr>
          </a:lstStyle>
          <a:p>
            <a:pPr rtl="0"/>
            <a:r>
              <a:rPr lang="nl-NL"/>
              <a:t>Klik om foto toe te voegen</a:t>
            </a:r>
          </a:p>
        </p:txBody>
      </p:sp>
      <p:sp>
        <p:nvSpPr>
          <p:cNvPr id="2" name="Titel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rtlCol="0" anchor="ctr"/>
          <a:lstStyle>
            <a:lvl1pPr algn="ctr">
              <a:defRPr lang="nl-NL" sz="5400" b="1" cap="all" spc="100" baseline="0">
                <a:solidFill>
                  <a:schemeClr val="accent5"/>
                </a:solidFill>
              </a:defRPr>
            </a:lvl1pPr>
          </a:lstStyle>
          <a:p>
            <a:pPr rtl="0"/>
            <a:r>
              <a:rPr lang="nl-NL"/>
              <a:t>Klik om titel toe te voegen</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titel">
    <p:bg>
      <p:bgPr>
        <a:solidFill>
          <a:schemeClr val="accent5">
            <a:alpha val="10000"/>
          </a:schemeClr>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rtlCol="0" anchor="ctr"/>
          <a:lstStyle>
            <a:lvl1pPr algn="ctr">
              <a:defRPr lang="nl-NL" sz="2400" cap="all" spc="100" baseline="0">
                <a:solidFill>
                  <a:schemeClr val="accent4">
                    <a:lumMod val="50000"/>
                  </a:schemeClr>
                </a:solidFill>
              </a:defRPr>
            </a:lvl1pPr>
          </a:lstStyle>
          <a:p>
            <a:pPr rtl="0"/>
            <a:r>
              <a:rPr lang="nl-NL"/>
              <a:t>Titel toevoegen</a:t>
            </a:r>
          </a:p>
        </p:txBody>
      </p:sp>
      <p:sp>
        <p:nvSpPr>
          <p:cNvPr id="9" name="Tijdelijke aanduiding voor afbeelding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rtlCol="0"/>
          <a:lstStyle>
            <a:lvl1pPr marL="0" indent="0" algn="ctr">
              <a:buNone/>
              <a:defRPr lang="nl-NL"/>
            </a:lvl1pPr>
          </a:lstStyle>
          <a:p>
            <a:pPr rtl="0"/>
            <a:r>
              <a:rPr lang="nl-NL"/>
              <a:t>Klik om foto toe te voegen</a:t>
            </a:r>
          </a:p>
        </p:txBody>
      </p:sp>
      <p:sp>
        <p:nvSpPr>
          <p:cNvPr id="15" name="Tijdelijke aanduiding voor datum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lang="nl-NL"/>
            </a:lvl1pPr>
          </a:lstStyle>
          <a:p>
            <a:pPr rtl="0"/>
            <a:r>
              <a:rPr lang="nl-NL"/>
              <a:t>20XX</a:t>
            </a:r>
          </a:p>
        </p:txBody>
      </p:sp>
      <p:sp>
        <p:nvSpPr>
          <p:cNvPr id="12" name="Tijdelijke aanduiding voor voettekst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lang="nl-NL"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a:t>Verkooppresentatie</a:t>
            </a:r>
          </a:p>
        </p:txBody>
      </p:sp>
      <p:sp>
        <p:nvSpPr>
          <p:cNvPr id="13" name="Tijdelijke aanduiding voor dianumm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lang="nl-NL"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em">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rtlCol="0" anchor="ctr"/>
          <a:lstStyle>
            <a:lvl1pPr algn="ctr">
              <a:defRPr lang="nl-NL" sz="2400" cap="all" spc="100" baseline="0">
                <a:solidFill>
                  <a:schemeClr val="bg1"/>
                </a:solidFill>
              </a:defRPr>
            </a:lvl1pPr>
          </a:lstStyle>
          <a:p>
            <a:pPr rtl="0"/>
            <a:r>
              <a:rPr lang="nl-NL"/>
              <a:t>Titel</a:t>
            </a:r>
          </a:p>
        </p:txBody>
      </p:sp>
      <p:sp>
        <p:nvSpPr>
          <p:cNvPr id="6" name="Tijdelijke aanduiding voor inhoud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rtlCol="0" anchor="ctr"/>
          <a:lstStyle>
            <a:lvl1pPr marL="283464" indent="-283464">
              <a:lnSpc>
                <a:spcPct val="125000"/>
              </a:lnSpc>
              <a:spcBef>
                <a:spcPts val="0"/>
              </a:spcBef>
              <a:spcAft>
                <a:spcPts val="600"/>
              </a:spcAft>
              <a:defRPr lang="nl-NL" sz="1800"/>
            </a:lvl1pPr>
            <a:lvl2pPr marL="731520" indent="-283464">
              <a:lnSpc>
                <a:spcPct val="125000"/>
              </a:lnSpc>
              <a:spcBef>
                <a:spcPts val="0"/>
              </a:spcBef>
              <a:spcAft>
                <a:spcPts val="600"/>
              </a:spcAft>
              <a:defRPr lang="nl-NL" sz="1800"/>
            </a:lvl2pPr>
            <a:lvl3pPr marL="1097280" indent="-283464">
              <a:lnSpc>
                <a:spcPct val="125000"/>
              </a:lnSpc>
              <a:spcBef>
                <a:spcPts val="0"/>
              </a:spcBef>
              <a:spcAft>
                <a:spcPts val="600"/>
              </a:spcAft>
              <a:defRPr lang="nl-NL" sz="1800"/>
            </a:lvl3pPr>
            <a:lvl4pPr marL="1463040" indent="-283464">
              <a:lnSpc>
                <a:spcPct val="125000"/>
              </a:lnSpc>
              <a:spcBef>
                <a:spcPts val="0"/>
              </a:spcBef>
              <a:spcAft>
                <a:spcPts val="600"/>
              </a:spcAft>
              <a:defRPr lang="nl-NL" sz="1800"/>
            </a:lvl4pPr>
            <a:lvl5pPr marL="1828800" indent="-283464">
              <a:lnSpc>
                <a:spcPct val="125000"/>
              </a:lnSpc>
              <a:spcBef>
                <a:spcPts val="0"/>
              </a:spcBef>
              <a:spcAft>
                <a:spcPts val="600"/>
              </a:spcAft>
              <a:defRPr lang="nl-NL" sz="180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16" name="Tijdelijke aanduiding voor datum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2">
                    <a:lumMod val="50000"/>
                  </a:schemeClr>
                </a:solidFill>
              </a:defRPr>
            </a:lvl1pPr>
          </a:lstStyle>
          <a:p>
            <a:pPr rtl="0"/>
            <a:r>
              <a:rPr lang="nl-NL"/>
              <a:t>20XX</a:t>
            </a:r>
          </a:p>
        </p:txBody>
      </p:sp>
      <p:sp>
        <p:nvSpPr>
          <p:cNvPr id="17" name="Tijdelijke aanduiding voor voettekst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18" name="Tijdelijke aanduiding voor dianumm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afbeelding">
    <p:bg>
      <p:bgPr>
        <a:solidFill>
          <a:schemeClr val="accent5">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rtlCol="0" anchor="ctr"/>
          <a:lstStyle>
            <a:lvl1pPr algn="ctr">
              <a:defRPr lang="nl-NL" sz="2400" cap="all" spc="100" baseline="0">
                <a:solidFill>
                  <a:schemeClr val="accent4">
                    <a:lumMod val="50000"/>
                  </a:schemeClr>
                </a:solidFill>
              </a:defRPr>
            </a:lvl1pPr>
          </a:lstStyle>
          <a:p>
            <a:pPr rtl="0"/>
            <a:r>
              <a:rPr lang="nl-NL"/>
              <a:t>Titel toevoegen</a:t>
            </a:r>
          </a:p>
        </p:txBody>
      </p:sp>
      <p:sp>
        <p:nvSpPr>
          <p:cNvPr id="9" name="Tijdelijke aanduiding voor afbeelding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rtlCol="0"/>
          <a:lstStyle>
            <a:lvl1pPr marL="0" indent="0" algn="ctr">
              <a:buNone/>
              <a:defRPr lang="nl-NL"/>
            </a:lvl1pPr>
          </a:lstStyle>
          <a:p>
            <a:pPr rtl="0"/>
            <a:r>
              <a:rPr lang="nl-NL"/>
              <a:t>Klik om foto toe te voegen</a:t>
            </a:r>
          </a:p>
        </p:txBody>
      </p:sp>
      <p:sp>
        <p:nvSpPr>
          <p:cNvPr id="7" name="Tijdelijke aanduiding voor tekst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rtlCol="0" anchor="t"/>
          <a:lstStyle>
            <a:lvl1pPr marL="0" indent="0" algn="ctr">
              <a:lnSpc>
                <a:spcPct val="80000"/>
              </a:lnSpc>
              <a:spcBef>
                <a:spcPts val="0"/>
              </a:spcBef>
              <a:buNone/>
              <a:defRPr lang="nl-NL" sz="1800" b="1" cap="all" spc="100" baseline="0">
                <a:solidFill>
                  <a:schemeClr val="accent4">
                    <a:lumMod val="50000"/>
                  </a:schemeClr>
                </a:solidFill>
                <a:latin typeface="+mn-lt"/>
              </a:defRPr>
            </a:lvl1pPr>
          </a:lstStyle>
          <a:p>
            <a:pPr lvl="0" rtl="0"/>
            <a:r>
              <a:rPr lang="nl-NL"/>
              <a:t>Klik om tekst toe te voegen</a:t>
            </a:r>
          </a:p>
        </p:txBody>
      </p:sp>
      <p:sp>
        <p:nvSpPr>
          <p:cNvPr id="15" name="Tijdelijke aanduiding voor datum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lang="nl-NL"/>
            </a:lvl1pPr>
          </a:lstStyle>
          <a:p>
            <a:pPr rtl="0"/>
            <a:r>
              <a:rPr lang="nl-NL"/>
              <a:t>20XX</a:t>
            </a:r>
          </a:p>
        </p:txBody>
      </p:sp>
      <p:sp>
        <p:nvSpPr>
          <p:cNvPr id="12" name="Tijdelijke aanduiding voor voettekst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lang="nl-NL"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a:t>Verkooppresentatie</a:t>
            </a:r>
          </a:p>
        </p:txBody>
      </p:sp>
      <p:sp>
        <p:nvSpPr>
          <p:cNvPr id="13" name="Tijdelijke aanduiding voor dianumm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lang="nl-NL"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loss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rtlCol="0" anchor="ctr"/>
          <a:lstStyle>
            <a:lvl1pPr algn="ctr">
              <a:defRPr lang="nl-NL" sz="2400" cap="all" spc="100" baseline="0">
                <a:solidFill>
                  <a:schemeClr val="accent2"/>
                </a:solidFill>
              </a:defRPr>
            </a:lvl1pPr>
          </a:lstStyle>
          <a:p>
            <a:pPr rtl="0"/>
            <a:r>
              <a:rPr lang="nl-NL"/>
              <a:t>Titel</a:t>
            </a:r>
          </a:p>
        </p:txBody>
      </p:sp>
      <p:sp>
        <p:nvSpPr>
          <p:cNvPr id="9" name="Tijdelijke aanduiding voor afbeelding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lang="nl-NL" sz="2000"/>
            </a:lvl1pPr>
          </a:lstStyle>
          <a:p>
            <a:pPr rtl="0"/>
            <a:r>
              <a:rPr lang="nl-NL"/>
              <a:t>Klik om foto toe te voegen</a:t>
            </a:r>
          </a:p>
        </p:txBody>
      </p:sp>
      <p:sp>
        <p:nvSpPr>
          <p:cNvPr id="6" name="Tijdelijke aanduiding voor inhoud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rtlCol="0"/>
          <a:lstStyle>
            <a:lvl1pPr marL="0" indent="0">
              <a:lnSpc>
                <a:spcPct val="125000"/>
              </a:lnSpc>
              <a:spcBef>
                <a:spcPts val="0"/>
              </a:spcBef>
              <a:spcAft>
                <a:spcPts val="600"/>
              </a:spcAft>
              <a:buNone/>
              <a:defRPr lang="nl-NL" sz="1800" spc="100" baseline="0"/>
            </a:lvl1pPr>
            <a:lvl2pPr marL="283464" indent="-283464">
              <a:lnSpc>
                <a:spcPct val="125000"/>
              </a:lnSpc>
              <a:spcBef>
                <a:spcPts val="0"/>
              </a:spcBef>
              <a:spcAft>
                <a:spcPts val="600"/>
              </a:spcAft>
              <a:defRPr lang="nl-NL" sz="1800" spc="100" baseline="0"/>
            </a:lvl2pPr>
            <a:lvl3pPr marL="685800" indent="-283464">
              <a:lnSpc>
                <a:spcPct val="125000"/>
              </a:lnSpc>
              <a:spcBef>
                <a:spcPts val="0"/>
              </a:spcBef>
              <a:spcAft>
                <a:spcPts val="600"/>
              </a:spcAft>
              <a:defRPr lang="nl-NL" sz="1800" spc="100" baseline="0"/>
            </a:lvl3pPr>
            <a:lvl4pPr marL="1143000" indent="-283464">
              <a:lnSpc>
                <a:spcPct val="125000"/>
              </a:lnSpc>
              <a:spcBef>
                <a:spcPts val="0"/>
              </a:spcBef>
              <a:spcAft>
                <a:spcPts val="600"/>
              </a:spcAft>
              <a:defRPr lang="nl-NL" sz="1800" spc="100" baseline="0"/>
            </a:lvl4pPr>
            <a:lvl5pPr marL="1600200" indent="-283464">
              <a:lnSpc>
                <a:spcPct val="125000"/>
              </a:lnSpc>
              <a:spcBef>
                <a:spcPts val="0"/>
              </a:spcBef>
              <a:spcAft>
                <a:spcPts val="600"/>
              </a:spcAft>
              <a:defRPr lang="nl-NL" sz="18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7" name="Tijdelijke aanduiding voor inhoud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rtlCol="0"/>
          <a:lstStyle>
            <a:lvl1pPr marL="0" indent="0">
              <a:lnSpc>
                <a:spcPct val="125000"/>
              </a:lnSpc>
              <a:spcBef>
                <a:spcPts val="0"/>
              </a:spcBef>
              <a:spcAft>
                <a:spcPts val="600"/>
              </a:spcAft>
              <a:buNone/>
              <a:defRPr lang="nl-NL" sz="1800" spc="100" baseline="0"/>
            </a:lvl1pPr>
            <a:lvl2pPr marL="283464" indent="-283464">
              <a:lnSpc>
                <a:spcPct val="125000"/>
              </a:lnSpc>
              <a:spcBef>
                <a:spcPts val="0"/>
              </a:spcBef>
              <a:spcAft>
                <a:spcPts val="600"/>
              </a:spcAft>
              <a:defRPr lang="nl-NL" sz="1800" spc="100" baseline="0"/>
            </a:lvl2pPr>
            <a:lvl3pPr marL="685800" indent="-283464">
              <a:lnSpc>
                <a:spcPct val="125000"/>
              </a:lnSpc>
              <a:spcBef>
                <a:spcPts val="0"/>
              </a:spcBef>
              <a:spcAft>
                <a:spcPts val="600"/>
              </a:spcAft>
              <a:defRPr lang="nl-NL" sz="1800" spc="100" baseline="0"/>
            </a:lvl3pPr>
            <a:lvl4pPr marL="1143000" indent="-283464">
              <a:lnSpc>
                <a:spcPct val="125000"/>
              </a:lnSpc>
              <a:spcBef>
                <a:spcPts val="0"/>
              </a:spcBef>
              <a:spcAft>
                <a:spcPts val="600"/>
              </a:spcAft>
              <a:defRPr lang="nl-NL" sz="1800" spc="100" baseline="0"/>
            </a:lvl4pPr>
            <a:lvl5pPr marL="1600200" indent="-283464">
              <a:lnSpc>
                <a:spcPct val="125000"/>
              </a:lnSpc>
              <a:spcBef>
                <a:spcPts val="0"/>
              </a:spcBef>
              <a:spcAft>
                <a:spcPts val="600"/>
              </a:spcAft>
              <a:defRPr lang="nl-NL" sz="18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30" name="Tijdelijke aanduiding voor datum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1"/>
                </a:solidFill>
                <a:effectLst>
                  <a:outerShdw blurRad="38100" dist="38100" dir="2700000" algn="tl">
                    <a:srgbClr val="000000">
                      <a:alpha val="43137"/>
                    </a:srgbClr>
                  </a:outerShdw>
                </a:effectLst>
              </a:defRPr>
            </a:lvl1pPr>
          </a:lstStyle>
          <a:p>
            <a:pPr rtl="0"/>
            <a:r>
              <a:rPr lang="nl-NL"/>
              <a:t>20XX</a:t>
            </a:r>
          </a:p>
        </p:txBody>
      </p:sp>
      <p:sp>
        <p:nvSpPr>
          <p:cNvPr id="31" name="Tijdelijke aanduiding voor voettekst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32" name="Tijdelijke aanduiding voor dianumm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overzicht:">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stStyle>
          <a:p>
            <a:pPr algn="ctr" rtl="0"/>
            <a:endParaRPr lang="nl-NL" dirty="0"/>
          </a:p>
        </p:txBody>
      </p:sp>
      <p:sp>
        <p:nvSpPr>
          <p:cNvPr id="2" name="Titel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rtlCol="0" anchor="b"/>
          <a:lstStyle>
            <a:lvl1pPr algn="ctr">
              <a:defRPr lang="nl-NL" sz="2400" cap="all" spc="100" baseline="0">
                <a:solidFill>
                  <a:schemeClr val="tx2">
                    <a:lumMod val="75000"/>
                  </a:schemeClr>
                </a:solidFill>
              </a:defRPr>
            </a:lvl1pPr>
          </a:lstStyle>
          <a:p>
            <a:pPr rtl="0"/>
            <a:r>
              <a:rPr lang="nl-NL"/>
              <a:t>Klik om titel toe te voegen</a:t>
            </a:r>
          </a:p>
        </p:txBody>
      </p:sp>
      <p:sp>
        <p:nvSpPr>
          <p:cNvPr id="8" name="Tijdelijke aanduiding voor inhoud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rtlCol="0"/>
          <a:lstStyle>
            <a:lvl1pPr marL="347472" indent="-347472">
              <a:lnSpc>
                <a:spcPct val="125000"/>
              </a:lnSpc>
              <a:spcBef>
                <a:spcPts val="0"/>
              </a:spcBef>
              <a:spcAft>
                <a:spcPts val="600"/>
              </a:spcAft>
              <a:buFont typeface="+mj-lt"/>
              <a:buAutoNum type="arabicPeriod"/>
              <a:defRPr lang="nl-NL" sz="1800" spc="100" baseline="0"/>
            </a:lvl1pPr>
            <a:lvl2pPr marL="685800" indent="-347472">
              <a:lnSpc>
                <a:spcPct val="125000"/>
              </a:lnSpc>
              <a:spcBef>
                <a:spcPts val="0"/>
              </a:spcBef>
              <a:spcAft>
                <a:spcPts val="600"/>
              </a:spcAft>
              <a:buFont typeface="+mj-lt"/>
              <a:buAutoNum type="alphaLcPeriod"/>
              <a:defRPr lang="nl-NL" sz="1600" spc="100" baseline="0"/>
            </a:lvl2pPr>
            <a:lvl3pPr marL="1143000" indent="-347472">
              <a:lnSpc>
                <a:spcPct val="125000"/>
              </a:lnSpc>
              <a:spcBef>
                <a:spcPts val="0"/>
              </a:spcBef>
              <a:spcAft>
                <a:spcPts val="600"/>
              </a:spcAft>
              <a:buFont typeface="+mj-lt"/>
              <a:buAutoNum type="arabicParenR"/>
              <a:defRPr lang="nl-NL" sz="1400" spc="100" baseline="0"/>
            </a:lvl3pPr>
            <a:lvl4pPr marL="1600200" indent="-347472">
              <a:lnSpc>
                <a:spcPct val="125000"/>
              </a:lnSpc>
              <a:spcBef>
                <a:spcPts val="0"/>
              </a:spcBef>
              <a:spcAft>
                <a:spcPts val="600"/>
              </a:spcAft>
              <a:buFont typeface="+mj-lt"/>
              <a:buAutoNum type="alphaLcParenR"/>
              <a:defRPr lang="nl-NL" sz="1200" spc="100" baseline="0"/>
            </a:lvl4pPr>
            <a:lvl5pPr marL="2057400" indent="-347472">
              <a:lnSpc>
                <a:spcPct val="125000"/>
              </a:lnSpc>
              <a:spcBef>
                <a:spcPts val="0"/>
              </a:spcBef>
              <a:spcAft>
                <a:spcPts val="600"/>
              </a:spcAft>
              <a:buFont typeface="+mj-lt"/>
              <a:buAutoNum type="romanLcPeriod"/>
              <a:defRPr lang="nl-NL" sz="12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9" name="Tijdelijke aanduiding voor inhoud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rtlCol="0"/>
          <a:lstStyle>
            <a:lvl1pPr marL="0" indent="0">
              <a:lnSpc>
                <a:spcPct val="125000"/>
              </a:lnSpc>
              <a:spcBef>
                <a:spcPts val="0"/>
              </a:spcBef>
              <a:spcAft>
                <a:spcPts val="600"/>
              </a:spcAft>
              <a:buFont typeface="+mj-lt"/>
              <a:buNone/>
              <a:defRPr lang="nl-NL" sz="1800" spc="100" baseline="0"/>
            </a:lvl1pPr>
            <a:lvl2pPr marL="285750" indent="-285750">
              <a:lnSpc>
                <a:spcPct val="125000"/>
              </a:lnSpc>
              <a:spcBef>
                <a:spcPts val="0"/>
              </a:spcBef>
              <a:spcAft>
                <a:spcPts val="600"/>
              </a:spcAft>
              <a:buFont typeface="Arial" panose="020B0604020202020204" pitchFamily="34" charset="0"/>
              <a:buChar char="•"/>
              <a:defRPr lang="nl-NL" sz="1800" spc="100" baseline="0"/>
            </a:lvl2pPr>
            <a:lvl3pPr marL="685800" indent="-285750">
              <a:lnSpc>
                <a:spcPct val="125000"/>
              </a:lnSpc>
              <a:spcBef>
                <a:spcPts val="0"/>
              </a:spcBef>
              <a:spcAft>
                <a:spcPts val="600"/>
              </a:spcAft>
              <a:buFont typeface="Arial" panose="020B0604020202020204" pitchFamily="34" charset="0"/>
              <a:buChar char="•"/>
              <a:defRPr lang="nl-NL" sz="1800" spc="100" baseline="0"/>
            </a:lvl3pPr>
            <a:lvl4pPr marL="1143000" indent="-285750">
              <a:lnSpc>
                <a:spcPct val="125000"/>
              </a:lnSpc>
              <a:spcBef>
                <a:spcPts val="0"/>
              </a:spcBef>
              <a:spcAft>
                <a:spcPts val="600"/>
              </a:spcAft>
              <a:buFont typeface="Arial" panose="020B0604020202020204" pitchFamily="34" charset="0"/>
              <a:buChar char="•"/>
              <a:defRPr lang="nl-NL" sz="1800" spc="100" baseline="0"/>
            </a:lvl4pPr>
            <a:lvl5pPr marL="1600200" indent="-285750">
              <a:lnSpc>
                <a:spcPct val="125000"/>
              </a:lnSpc>
              <a:spcBef>
                <a:spcPts val="0"/>
              </a:spcBef>
              <a:spcAft>
                <a:spcPts val="600"/>
              </a:spcAft>
              <a:buFont typeface="Arial" panose="020B0604020202020204" pitchFamily="34" charset="0"/>
              <a:buChar char="•"/>
              <a:defRPr lang="nl-NL" sz="1800" spc="100" baseline="0"/>
            </a:lvl5pPr>
          </a:lstStyle>
          <a:p>
            <a:pPr lvl="0" rtl="0"/>
            <a:r>
              <a:rPr lang="nl-NL"/>
              <a:t>Klik om inhoud toe te voegen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0" name="Tijdelijke aanduiding voor datum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2">
                    <a:lumMod val="50000"/>
                  </a:schemeClr>
                </a:solidFill>
              </a:defRPr>
            </a:lvl1pPr>
          </a:lstStyle>
          <a:p>
            <a:pPr rtl="0"/>
            <a:r>
              <a:rPr lang="nl-NL"/>
              <a:t>20XX</a:t>
            </a:r>
          </a:p>
        </p:txBody>
      </p:sp>
      <p:sp>
        <p:nvSpPr>
          <p:cNvPr id="41" name="Tijdelijke aanduiding voor voettekst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42" name="Tijdelijke aanduiding voor dianumm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 ons">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rtlCol="0" anchor="ctr"/>
          <a:lstStyle>
            <a:lvl1pPr algn="ctr">
              <a:lnSpc>
                <a:spcPct val="100000"/>
              </a:lnSpc>
              <a:defRPr lang="nl-NL" sz="2400" cap="all" spc="100" baseline="0">
                <a:solidFill>
                  <a:schemeClr val="accent2"/>
                </a:solidFill>
              </a:defRPr>
            </a:lvl1pPr>
          </a:lstStyle>
          <a:p>
            <a:pPr rtl="0"/>
            <a:r>
              <a:rPr lang="nl-NL"/>
              <a:t>titel</a:t>
            </a:r>
          </a:p>
        </p:txBody>
      </p:sp>
      <p:sp>
        <p:nvSpPr>
          <p:cNvPr id="10" name="Tijdelijke aanduiding voor tekst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rtlCol="0" anchor="t"/>
          <a:lstStyle>
            <a:lvl1pPr marL="0" indent="0" algn="l">
              <a:lnSpc>
                <a:spcPct val="125000"/>
              </a:lnSpc>
              <a:spcBef>
                <a:spcPts val="0"/>
              </a:spcBef>
              <a:spcAft>
                <a:spcPts val="600"/>
              </a:spcAft>
              <a:buNone/>
              <a:defRPr lang="nl-NL" sz="1800" cap="none" spc="100" baseline="0">
                <a:solidFill>
                  <a:schemeClr val="tx1"/>
                </a:solidFill>
                <a:latin typeface="+mn-lt"/>
              </a:defRPr>
            </a:lvl1pPr>
          </a:lstStyle>
          <a:p>
            <a:pPr lvl="0" rtl="0"/>
            <a:r>
              <a:rPr lang="nl-NL"/>
              <a:t>Klik om tekst toe te voegen</a:t>
            </a:r>
          </a:p>
        </p:txBody>
      </p:sp>
      <p:sp>
        <p:nvSpPr>
          <p:cNvPr id="8" name="Tijdelijke aanduiding voor afbeelding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rtlCol="0"/>
          <a:lstStyle>
            <a:lvl1pPr marL="0" indent="0" algn="ctr">
              <a:buNone/>
              <a:defRPr lang="nl-NL"/>
            </a:lvl1pPr>
          </a:lstStyle>
          <a:p>
            <a:pPr rtl="0"/>
            <a:r>
              <a:rPr lang="nl-NL"/>
              <a:t>Klik om foto toe te voegen</a:t>
            </a:r>
          </a:p>
        </p:txBody>
      </p:sp>
      <p:sp>
        <p:nvSpPr>
          <p:cNvPr id="11" name="Tijdelijke aanduiding voor datum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1"/>
                </a:solidFill>
                <a:effectLst>
                  <a:outerShdw blurRad="38100" dist="38100" dir="2700000" algn="tl">
                    <a:srgbClr val="000000">
                      <a:alpha val="43137"/>
                    </a:srgbClr>
                  </a:outerShdw>
                </a:effectLst>
              </a:defRPr>
            </a:lvl1pPr>
          </a:lstStyle>
          <a:p>
            <a:pPr rtl="0"/>
            <a:r>
              <a:rPr lang="nl-NL"/>
              <a:t>20XX</a:t>
            </a:r>
          </a:p>
        </p:txBody>
      </p:sp>
      <p:sp>
        <p:nvSpPr>
          <p:cNvPr id="12" name="Tijdelijke aanduiding voor voettekst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1"/>
                </a:solidFill>
                <a:effectLst>
                  <a:outerShdw blurRad="38100" dist="38100" dir="2700000" algn="tl">
                    <a:srgbClr val="000000">
                      <a:alpha val="43137"/>
                    </a:srgbClr>
                  </a:outerShdw>
                </a:effectLst>
                <a:latin typeface="+mj-lt"/>
              </a:defRPr>
            </a:lvl1pPr>
          </a:lstStyle>
          <a:p>
            <a:pPr rtl="0"/>
            <a:r>
              <a:rPr lang="nl-NL"/>
              <a:t>Verkooppresentatie</a:t>
            </a:r>
          </a:p>
        </p:txBody>
      </p:sp>
      <p:sp>
        <p:nvSpPr>
          <p:cNvPr id="13" name="Tijdelijke aanduiding voor dianumm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l-NL" sz="1200" spc="100" baseline="0">
                <a:solidFill>
                  <a:schemeClr val="bg2">
                    <a:lumMod val="50000"/>
                  </a:schemeClr>
                </a:solidFill>
              </a:defRPr>
            </a:lvl1pPr>
          </a:lstStyle>
          <a:p>
            <a:pPr rtl="0"/>
            <a:r>
              <a:rPr lang="nl-NL"/>
              <a:t>20XX</a:t>
            </a:r>
          </a:p>
        </p:txBody>
      </p:sp>
      <p:sp>
        <p:nvSpPr>
          <p:cNvPr id="5" name="Tijdelijke aanduiding voor voettekst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l-NL" sz="1200" b="1" i="0" cap="all" spc="100" baseline="0">
                <a:solidFill>
                  <a:schemeClr val="bg2">
                    <a:lumMod val="50000"/>
                  </a:schemeClr>
                </a:solidFill>
                <a:latin typeface="+mj-lt"/>
              </a:defRPr>
            </a:lvl1pPr>
          </a:lstStyle>
          <a:p>
            <a:pPr rtl="0"/>
            <a:r>
              <a:rPr lang="nl-NL"/>
              <a:t>Verkooppresentatie</a:t>
            </a:r>
          </a:p>
        </p:txBody>
      </p:sp>
      <p:sp>
        <p:nvSpPr>
          <p:cNvPr id="6" name="Tijdelijke aanduiding voor dianumm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l-NL" sz="1200" spc="100" baseline="0">
                <a:solidFill>
                  <a:schemeClr val="bg2">
                    <a:lumMod val="50000"/>
                  </a:schemeClr>
                </a:solidFill>
              </a:defRPr>
            </a:lvl1pPr>
          </a:lstStyle>
          <a:p>
            <a:pPr rtl="0"/>
            <a:fld id="{EA87306C-81BA-4795-A5CA-9392456A8C1E}" type="slidenum">
              <a:rPr lang="nl-NL" smtClean="0"/>
              <a:pPr rtl="0"/>
              <a:t>‹nr.›</a:t>
            </a:fld>
            <a:endParaRPr lang="nl-NL"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Lst>
  <p:hf hdr="0" ftr="0" dt="0"/>
  <p:txStyles>
    <p:titleStyle>
      <a:lvl1pPr algn="l" defTabSz="914400" rtl="0" eaLnBrk="1" latinLnBrk="0" hangingPunct="1">
        <a:lnSpc>
          <a:spcPct val="90000"/>
        </a:lnSpc>
        <a:spcBef>
          <a:spcPct val="0"/>
        </a:spcBef>
        <a:buNone/>
        <a:defRPr lang="nl-NL"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nl-NL"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nl-NL"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nl-NL" sz="1800" kern="1200">
          <a:solidFill>
            <a:schemeClr val="tx1"/>
          </a:solidFill>
          <a:latin typeface="+mn-lt"/>
          <a:ea typeface="+mn-ea"/>
          <a:cs typeface="+mn-cs"/>
        </a:defRPr>
      </a:lvl9pPr>
    </p:bodyStyle>
    <p:otherStyle>
      <a:defPPr>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Close-up van een groen v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3">
            <a:alphaModFix amt="50000"/>
          </a:blip>
          <a:srcRect/>
          <a:stretch/>
        </p:blipFill>
        <p:spPr>
          <a:xfrm>
            <a:off x="0" y="-2"/>
            <a:ext cx="12192000" cy="6858000"/>
          </a:xfrm>
        </p:spPr>
      </p:pic>
      <p:sp>
        <p:nvSpPr>
          <p:cNvPr id="7" name="Titel 6">
            <a:extLst>
              <a:ext uri="{FF2B5EF4-FFF2-40B4-BE49-F238E27FC236}">
                <a16:creationId xmlns:a16="http://schemas.microsoft.com/office/drawing/2014/main" id="{C0147929-8D39-DAA9-C3C5-4829D9C31C27}"/>
              </a:ext>
            </a:extLst>
          </p:cNvPr>
          <p:cNvSpPr>
            <a:spLocks noGrp="1"/>
          </p:cNvSpPr>
          <p:nvPr>
            <p:ph type="title"/>
          </p:nvPr>
        </p:nvSpPr>
        <p:spPr>
          <a:xfrm>
            <a:off x="1199909" y="2335192"/>
            <a:ext cx="9792182" cy="2187616"/>
          </a:xfrm>
        </p:spPr>
        <p:txBody>
          <a:bodyPr rtlCol="0"/>
          <a:lstStyle>
            <a:defPPr>
              <a:defRPr lang="nl-NL"/>
            </a:defPPr>
          </a:lstStyle>
          <a:p>
            <a:pPr rtl="0"/>
            <a:r>
              <a:rPr lang="nl-NL" dirty="0"/>
              <a:t>Jozua, de inname van nieuw gebied</a:t>
            </a:r>
          </a:p>
        </p:txBody>
      </p:sp>
    </p:spTree>
    <p:extLst>
      <p:ext uri="{BB962C8B-B14F-4D97-AF65-F5344CB8AC3E}">
        <p14:creationId xmlns:p14="http://schemas.microsoft.com/office/powerpoint/2010/main" val="176026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215F58E-B768-1C43-A041-2F2BC6650F12}"/>
              </a:ext>
            </a:extLst>
          </p:cNvPr>
          <p:cNvSpPr>
            <a:spLocks noGrp="1"/>
          </p:cNvSpPr>
          <p:nvPr>
            <p:ph type="body" sz="quarter" idx="19"/>
          </p:nvPr>
        </p:nvSpPr>
        <p:spPr>
          <a:xfrm>
            <a:off x="557784" y="1405818"/>
            <a:ext cx="5980175" cy="2424999"/>
          </a:xfrm>
        </p:spPr>
        <p:txBody>
          <a:bodyPr anchor="t">
            <a:noAutofit/>
          </a:bodyPr>
          <a:lstStyle/>
          <a:p>
            <a:pPr algn="l">
              <a:lnSpc>
                <a:spcPct val="115000"/>
              </a:lnSpc>
            </a:pPr>
            <a:r>
              <a:rPr lang="nl-NL" sz="2400" dirty="0">
                <a:effectLst/>
              </a:rPr>
              <a:t>Ik verzeker het jullie nogmaals: als 2 van jullie hier op aarde eensgezind om iets vragen, wat het ook is, dan zal Mijn Vader in de hemel het voor jullie laten gebeuren. Want waar 2 of 3 mensen in Mijn naam samen zijn, </a:t>
            </a:r>
            <a:r>
              <a:rPr lang="nl-NL" sz="2400" b="1" dirty="0">
                <a:effectLst/>
              </a:rPr>
              <a:t>ben Ik in hun midden.</a:t>
            </a:r>
          </a:p>
          <a:p>
            <a:pPr algn="l">
              <a:lnSpc>
                <a:spcPct val="115000"/>
              </a:lnSpc>
            </a:pPr>
            <a:r>
              <a:rPr lang="nl-NL" sz="2400" dirty="0"/>
              <a:t>Matt.18:18-20</a:t>
            </a:r>
            <a:endParaRPr lang="nl-NL" sz="2400" dirty="0">
              <a:effectLst/>
            </a:endParaRPr>
          </a:p>
          <a:p>
            <a:pPr algn="l">
              <a:lnSpc>
                <a:spcPct val="115000"/>
              </a:lnSpc>
            </a:pPr>
            <a:endParaRPr lang="nl-NL" sz="2400" dirty="0"/>
          </a:p>
        </p:txBody>
      </p:sp>
      <p:pic>
        <p:nvPicPr>
          <p:cNvPr id="7" name="Afbeelding 6" descr="Pin em Bijbel: Jozua voor kleuters / Bible: Joshua for preschool">
            <a:extLst>
              <a:ext uri="{FF2B5EF4-FFF2-40B4-BE49-F238E27FC236}">
                <a16:creationId xmlns:a16="http://schemas.microsoft.com/office/drawing/2014/main" id="{B2AA6A8E-734F-C98D-BC8A-8A5DF7D2FD4A}"/>
              </a:ext>
            </a:extLst>
          </p:cNvPr>
          <p:cNvPicPr>
            <a:picLocks noChangeAspect="1"/>
          </p:cNvPicPr>
          <p:nvPr/>
        </p:nvPicPr>
        <p:blipFill>
          <a:blip r:embed="rId2" cstate="print">
            <a:extLst>
              <a:ext uri="{28A0092B-C50C-407E-A947-70E740481C1C}">
                <a14:useLocalDpi xmlns:a14="http://schemas.microsoft.com/office/drawing/2010/main" val="0"/>
              </a:ext>
            </a:extLst>
          </a:blip>
          <a:srcRect t="3080" r="2" b="1280"/>
          <a:stretch/>
        </p:blipFill>
        <p:spPr bwMode="auto">
          <a:xfrm>
            <a:off x="6771736" y="10"/>
            <a:ext cx="5420263" cy="6857990"/>
          </a:xfrm>
          <a:prstGeom prst="rect">
            <a:avLst/>
          </a:prstGeom>
          <a:noFill/>
          <a:ln>
            <a:noFill/>
          </a:ln>
        </p:spPr>
      </p:pic>
      <p:sp>
        <p:nvSpPr>
          <p:cNvPr id="6" name="Tijdelijke aanduiding voor dianummer 5" hidden="1">
            <a:extLst>
              <a:ext uri="{FF2B5EF4-FFF2-40B4-BE49-F238E27FC236}">
                <a16:creationId xmlns:a16="http://schemas.microsoft.com/office/drawing/2014/main" id="{37ABDAD8-43CC-DE46-518F-D2CECF7CF70A}"/>
              </a:ext>
            </a:extLst>
          </p:cNvPr>
          <p:cNvSpPr>
            <a:spLocks noGrp="1"/>
          </p:cNvSpPr>
          <p:nvPr>
            <p:ph type="sldNum" sz="quarter" idx="4294967295"/>
          </p:nvPr>
        </p:nvSpPr>
        <p:spPr>
          <a:xfrm>
            <a:off x="9791700" y="6356350"/>
            <a:ext cx="1562100" cy="365125"/>
          </a:xfrm>
        </p:spPr>
        <p:txBody>
          <a:bodyPr/>
          <a:lstStyle/>
          <a:p>
            <a:pPr rtl="0">
              <a:spcAft>
                <a:spcPts val="600"/>
              </a:spcAft>
            </a:pPr>
            <a:fld id="{EA87306C-81BA-4795-A5CA-9392456A8C1E}" type="slidenum">
              <a:rPr lang="nl-NL" smtClean="0"/>
              <a:pPr rtl="0">
                <a:spcAft>
                  <a:spcPts val="600"/>
                </a:spcAft>
              </a:pPr>
              <a:t>10</a:t>
            </a:fld>
            <a:endParaRPr lang="nl-NL"/>
          </a:p>
        </p:txBody>
      </p:sp>
    </p:spTree>
    <p:extLst>
      <p:ext uri="{BB962C8B-B14F-4D97-AF65-F5344CB8AC3E}">
        <p14:creationId xmlns:p14="http://schemas.microsoft.com/office/powerpoint/2010/main" val="219470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ben (Bibel)">
            <a:extLst>
              <a:ext uri="{FF2B5EF4-FFF2-40B4-BE49-F238E27FC236}">
                <a16:creationId xmlns:a16="http://schemas.microsoft.com/office/drawing/2014/main" id="{A1BAB376-B2CE-AAF0-253E-56D2BDE1B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96"/>
          <a:stretch/>
        </p:blipFill>
        <p:spPr bwMode="auto">
          <a:xfrm>
            <a:off x="-1" y="10"/>
            <a:ext cx="4986780" cy="6857990"/>
          </a:xfrm>
          <a:prstGeom prst="rect">
            <a:avLst/>
          </a:prstGeom>
          <a:solidFill>
            <a:srgbClr val="FFFFFF"/>
          </a:solidFill>
        </p:spPr>
      </p:pic>
      <p:sp>
        <p:nvSpPr>
          <p:cNvPr id="1033" name="Content Placeholder 3">
            <a:extLst>
              <a:ext uri="{FF2B5EF4-FFF2-40B4-BE49-F238E27FC236}">
                <a16:creationId xmlns:a16="http://schemas.microsoft.com/office/drawing/2014/main" id="{97EE4248-A89B-A210-912A-BE8E07529FBC}"/>
              </a:ext>
            </a:extLst>
          </p:cNvPr>
          <p:cNvSpPr>
            <a:spLocks noGrp="1"/>
          </p:cNvSpPr>
          <p:nvPr>
            <p:ph sz="quarter" idx="11"/>
          </p:nvPr>
        </p:nvSpPr>
        <p:spPr>
          <a:xfrm>
            <a:off x="6096001" y="2291786"/>
            <a:ext cx="2743200" cy="3967224"/>
          </a:xfrm>
        </p:spPr>
        <p:txBody>
          <a:bodyPr/>
          <a:lstStyle/>
          <a:p>
            <a:r>
              <a:rPr lang="en-US" sz="2400" dirty="0" err="1"/>
              <a:t>Verdeling</a:t>
            </a:r>
            <a:r>
              <a:rPr lang="en-US" sz="2400" dirty="0"/>
              <a:t> van de 12 </a:t>
            </a:r>
            <a:r>
              <a:rPr lang="en-US" sz="2400" dirty="0" err="1"/>
              <a:t>stammen</a:t>
            </a:r>
            <a:r>
              <a:rPr lang="en-US" sz="2400" dirty="0"/>
              <a:t> van Israel </a:t>
            </a:r>
          </a:p>
        </p:txBody>
      </p:sp>
      <p:pic>
        <p:nvPicPr>
          <p:cNvPr id="12" name="Tijdelijke aanduiding voor afbeelding 20" descr="Close-up van groen gras">
            <a:extLst>
              <a:ext uri="{FF2B5EF4-FFF2-40B4-BE49-F238E27FC236}">
                <a16:creationId xmlns:a16="http://schemas.microsoft.com/office/drawing/2014/main" id="{C082290F-76CE-97A7-ECB5-83B0FEA27B37}"/>
              </a:ext>
            </a:extLst>
          </p:cNvPr>
          <p:cNvPicPr>
            <a:picLocks noGrp="1" noChangeAspect="1"/>
          </p:cNvPicPr>
          <p:nvPr>
            <p:ph sz="quarter" idx="12"/>
          </p:nvPr>
        </p:nvPicPr>
        <p:blipFill rotWithShape="1">
          <a:blip r:embed="rId4" cstate="screen">
            <a:extLst>
              <a:ext uri="{28A0092B-C50C-407E-A947-70E740481C1C}">
                <a14:useLocalDpi xmlns:a14="http://schemas.microsoft.com/office/drawing/2010/main" val="0"/>
              </a:ext>
            </a:extLst>
          </a:blip>
          <a:srcRect l="1494" r="-1" b="-1"/>
          <a:stretch/>
        </p:blipFill>
        <p:spPr>
          <a:xfrm>
            <a:off x="9552008" y="2294680"/>
            <a:ext cx="2057400" cy="3967224"/>
          </a:xfrm>
          <a:prstGeom prst="rect">
            <a:avLst/>
          </a:prstGeom>
          <a:noFill/>
        </p:spPr>
      </p:pic>
      <p:sp>
        <p:nvSpPr>
          <p:cNvPr id="2" name="Tijdelijke aanduiding voor dianummer 1">
            <a:extLst>
              <a:ext uri="{FF2B5EF4-FFF2-40B4-BE49-F238E27FC236}">
                <a16:creationId xmlns:a16="http://schemas.microsoft.com/office/drawing/2014/main" id="{C0D15DC2-8425-2530-3D59-ABE5D5C4AD2E}"/>
              </a:ext>
            </a:extLst>
          </p:cNvPr>
          <p:cNvSpPr>
            <a:spLocks noGrp="1"/>
          </p:cNvSpPr>
          <p:nvPr>
            <p:ph type="sldNum" sz="quarter" idx="4"/>
          </p:nvPr>
        </p:nvSpPr>
        <p:spPr>
          <a:xfrm>
            <a:off x="8610600" y="6356350"/>
            <a:ext cx="2743200" cy="365125"/>
          </a:xfrm>
        </p:spPr>
        <p:txBody>
          <a:bodyPr rtlCol="0" anchor="ctr">
            <a:normAutofit/>
          </a:bodyPr>
          <a:lstStyle>
            <a:defPPr>
              <a:defRPr lang="nl-NL"/>
            </a:defPPr>
          </a:lstStyle>
          <a:p>
            <a:pPr rtl="0">
              <a:spcAft>
                <a:spcPts val="600"/>
              </a:spcAft>
            </a:pPr>
            <a:fld id="{EA87306C-81BA-4795-A5CA-9392456A8C1E}" type="slidenum">
              <a:rPr lang="nl-NL" smtClean="0"/>
              <a:pPr rtl="0">
                <a:spcAft>
                  <a:spcPts val="600"/>
                </a:spcAft>
              </a:pPr>
              <a:t>11</a:t>
            </a:fld>
            <a:endParaRPr lang="nl-NL"/>
          </a:p>
        </p:txBody>
      </p:sp>
    </p:spTree>
    <p:extLst>
      <p:ext uri="{BB962C8B-B14F-4D97-AF65-F5344CB8AC3E}">
        <p14:creationId xmlns:p14="http://schemas.microsoft.com/office/powerpoint/2010/main" val="201287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0D0FFD8C-5952-86F4-F88C-C018B5B7BDF3}"/>
              </a:ext>
            </a:extLst>
          </p:cNvPr>
          <p:cNvSpPr>
            <a:spLocks noGrp="1"/>
          </p:cNvSpPr>
          <p:nvPr>
            <p:ph sz="quarter" idx="35"/>
          </p:nvPr>
        </p:nvSpPr>
        <p:spPr>
          <a:xfrm>
            <a:off x="859468" y="933254"/>
            <a:ext cx="10494331" cy="5346776"/>
          </a:xfrm>
        </p:spPr>
        <p:txBody>
          <a:bodyPr/>
          <a:lstStyle/>
          <a:p>
            <a:r>
              <a:rPr lang="nl-NL" sz="2400" cap="none" dirty="0">
                <a:effectLst/>
                <a:latin typeface="Arial" panose="020B0604020202020204" pitchFamily="34" charset="0"/>
                <a:ea typeface="Aptos" panose="020B0004020202020204" pitchFamily="34" charset="0"/>
                <a:cs typeface="Arial" panose="020B0604020202020204" pitchFamily="34" charset="0"/>
              </a:rPr>
              <a:t>Tegen de stammen Ruben en </a:t>
            </a:r>
            <a:r>
              <a:rPr lang="nl-NL" sz="2400" cap="none" dirty="0" err="1">
                <a:latin typeface="Arial" panose="020B0604020202020204" pitchFamily="34" charset="0"/>
                <a:ea typeface="Aptos" panose="020B0004020202020204" pitchFamily="34" charset="0"/>
                <a:cs typeface="Arial" panose="020B0604020202020204" pitchFamily="34" charset="0"/>
              </a:rPr>
              <a:t>G</a:t>
            </a:r>
            <a:r>
              <a:rPr lang="nl-NL" sz="2400" cap="none" dirty="0" err="1">
                <a:effectLst/>
                <a:latin typeface="Arial" panose="020B0604020202020204" pitchFamily="34" charset="0"/>
                <a:ea typeface="Aptos" panose="020B0004020202020204" pitchFamily="34" charset="0"/>
                <a:cs typeface="Arial" panose="020B0604020202020204" pitchFamily="34" charset="0"/>
              </a:rPr>
              <a:t>ad</a:t>
            </a:r>
            <a:r>
              <a:rPr lang="nl-NL" sz="2400" cap="none" dirty="0">
                <a:effectLst/>
                <a:latin typeface="Arial" panose="020B0604020202020204" pitchFamily="34" charset="0"/>
                <a:ea typeface="Aptos" panose="020B0004020202020204" pitchFamily="34" charset="0"/>
                <a:cs typeface="Arial" panose="020B0604020202020204" pitchFamily="34" charset="0"/>
              </a:rPr>
              <a:t> en de eerste helft van de stam </a:t>
            </a:r>
            <a:r>
              <a:rPr lang="nl-NL" sz="2400" cap="none" dirty="0">
                <a:latin typeface="Arial" panose="020B0604020202020204" pitchFamily="34" charset="0"/>
                <a:ea typeface="Aptos" panose="020B0004020202020204" pitchFamily="34" charset="0"/>
                <a:cs typeface="Arial" panose="020B0604020202020204" pitchFamily="34" charset="0"/>
              </a:rPr>
              <a:t>M</a:t>
            </a:r>
            <a:r>
              <a:rPr lang="nl-NL" sz="2400" cap="none" dirty="0">
                <a:effectLst/>
                <a:latin typeface="Arial" panose="020B0604020202020204" pitchFamily="34" charset="0"/>
                <a:ea typeface="Aptos" panose="020B0004020202020204" pitchFamily="34" charset="0"/>
                <a:cs typeface="Arial" panose="020B0604020202020204" pitchFamily="34" charset="0"/>
              </a:rPr>
              <a:t>anasse zei Jozua: </a:t>
            </a:r>
          </a:p>
          <a:p>
            <a:r>
              <a:rPr lang="nl-NL" sz="2400" cap="none" dirty="0">
                <a:effectLst/>
                <a:latin typeface="Arial" panose="020B0604020202020204" pitchFamily="34" charset="0"/>
                <a:ea typeface="Aptos" panose="020B0004020202020204" pitchFamily="34" charset="0"/>
                <a:cs typeface="Arial" panose="020B0604020202020204" pitchFamily="34" charset="0"/>
              </a:rPr>
              <a:t>Jozua 1:12-15</a:t>
            </a:r>
          </a:p>
          <a:p>
            <a:r>
              <a:rPr lang="nl-NL" sz="2400" cap="none" dirty="0">
                <a:effectLst/>
                <a:latin typeface="Arial" panose="020B0604020202020204" pitchFamily="34" charset="0"/>
                <a:ea typeface="Aptos" panose="020B0004020202020204" pitchFamily="34" charset="0"/>
                <a:cs typeface="Arial" panose="020B0604020202020204" pitchFamily="34" charset="0"/>
              </a:rPr>
              <a:t>‘Houd u aan de opdracht die Mozes, de dienaar van de HEER, u gegeven heeft. Mozes heeft gezegd: “de HEER, uw </a:t>
            </a:r>
            <a:r>
              <a:rPr lang="nl-NL" sz="2400" cap="none" dirty="0">
                <a:latin typeface="Arial" panose="020B0604020202020204" pitchFamily="34" charset="0"/>
                <a:ea typeface="Aptos" panose="020B0004020202020204" pitchFamily="34" charset="0"/>
                <a:cs typeface="Arial" panose="020B0604020202020204" pitchFamily="34" charset="0"/>
              </a:rPr>
              <a:t>G</a:t>
            </a:r>
            <a:r>
              <a:rPr lang="nl-NL" sz="2400" cap="none" dirty="0">
                <a:effectLst/>
                <a:latin typeface="Arial" panose="020B0604020202020204" pitchFamily="34" charset="0"/>
                <a:ea typeface="Aptos" panose="020B0004020202020204" pitchFamily="34" charset="0"/>
                <a:cs typeface="Arial" panose="020B0604020202020204" pitchFamily="34" charset="0"/>
              </a:rPr>
              <a:t>od, zal u vrede schenken en u dit gebied geven.” En Mozes zei verder dat uw vrouwen, kinderen en vee in dit gebied mogen blijven dat Hij u aan deze zijde van de Jordaan heeft toegewezen. Maar alle weerbare mannen onder u moeten hun broeders in slagorde voorgaan in de strijd </a:t>
            </a:r>
            <a:r>
              <a:rPr lang="nl-NL" sz="2400" u="sng" cap="none" dirty="0">
                <a:effectLst/>
                <a:latin typeface="Arial" panose="020B0604020202020204" pitchFamily="34" charset="0"/>
                <a:ea typeface="Aptos" panose="020B0004020202020204" pitchFamily="34" charset="0"/>
                <a:cs typeface="Arial" panose="020B0604020202020204" pitchFamily="34" charset="0"/>
              </a:rPr>
              <a:t>om ze te steunen</a:t>
            </a:r>
            <a:r>
              <a:rPr lang="nl-NL" sz="2400" cap="none" dirty="0">
                <a:effectLst/>
                <a:latin typeface="Arial" panose="020B0604020202020204" pitchFamily="34" charset="0"/>
                <a:ea typeface="Aptos" panose="020B0004020202020204" pitchFamily="34" charset="0"/>
                <a:cs typeface="Arial" panose="020B0604020202020204" pitchFamily="34" charset="0"/>
              </a:rPr>
              <a:t>, totdat de HEER u allemaal vrede geeft en ook zij het gebied in bezit hebben genomen dat de HEER, uw God, hun geeft. Pas dan mag u teruggaan en uw eigen gebied in bezit nemen dat Mozes, de dienaar van de HEER, u ten oosten van de Jordaan heeft toegewezen.’</a:t>
            </a:r>
          </a:p>
          <a:p>
            <a:endParaRPr lang="nl-NL" sz="2400" cap="none" dirty="0">
              <a:latin typeface="Arial" panose="020B0604020202020204" pitchFamily="34" charset="0"/>
              <a:cs typeface="Arial" panose="020B0604020202020204" pitchFamily="34" charset="0"/>
            </a:endParaRPr>
          </a:p>
        </p:txBody>
      </p:sp>
      <p:sp>
        <p:nvSpPr>
          <p:cNvPr id="5" name="Tijdelijke aanduiding voor dianummer 4">
            <a:extLst>
              <a:ext uri="{FF2B5EF4-FFF2-40B4-BE49-F238E27FC236}">
                <a16:creationId xmlns:a16="http://schemas.microsoft.com/office/drawing/2014/main" id="{60EF868D-7026-E002-A390-EB47458D4DA2}"/>
              </a:ext>
            </a:extLst>
          </p:cNvPr>
          <p:cNvSpPr>
            <a:spLocks noGrp="1"/>
          </p:cNvSpPr>
          <p:nvPr>
            <p:ph type="sldNum" sz="quarter" idx="12"/>
          </p:nvPr>
        </p:nvSpPr>
        <p:spPr/>
        <p:txBody>
          <a:bodyPr/>
          <a:lstStyle/>
          <a:p>
            <a:pPr rtl="0"/>
            <a:fld id="{EA87306C-81BA-4795-A5CA-9392456A8C1E}" type="slidenum">
              <a:rPr lang="nl-NL" smtClean="0"/>
              <a:pPr rtl="0"/>
              <a:t>12</a:t>
            </a:fld>
            <a:endParaRPr lang="nl-NL" dirty="0"/>
          </a:p>
        </p:txBody>
      </p:sp>
    </p:spTree>
    <p:extLst>
      <p:ext uri="{BB962C8B-B14F-4D97-AF65-F5344CB8AC3E}">
        <p14:creationId xmlns:p14="http://schemas.microsoft.com/office/powerpoint/2010/main" val="299047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4AEBF-73B2-2188-6E43-D85E829780A8}"/>
              </a:ext>
            </a:extLst>
          </p:cNvPr>
          <p:cNvSpPr>
            <a:spLocks noGrp="1"/>
          </p:cNvSpPr>
          <p:nvPr>
            <p:ph type="title"/>
          </p:nvPr>
        </p:nvSpPr>
        <p:spPr>
          <a:xfrm>
            <a:off x="1250065" y="2372810"/>
            <a:ext cx="4352081" cy="2129742"/>
          </a:xfrm>
        </p:spPr>
        <p:txBody>
          <a:bodyPr rtlCol="0"/>
          <a:lstStyle>
            <a:defPPr>
              <a:defRPr lang="nl-NL"/>
            </a:defPPr>
          </a:lstStyle>
          <a:p>
            <a:pPr rtl="0"/>
            <a:endParaRPr lang="nl-NL" dirty="0"/>
          </a:p>
        </p:txBody>
      </p:sp>
      <p:pic>
        <p:nvPicPr>
          <p:cNvPr id="7" name="Tijdelijke aanduiding voor afbeelding 4" descr="Een close-up van een veld">
            <a:extLst>
              <a:ext uri="{FF2B5EF4-FFF2-40B4-BE49-F238E27FC236}">
                <a16:creationId xmlns:a16="http://schemas.microsoft.com/office/drawing/2014/main" id="{DA3FAC68-747F-999F-4EF5-874B39A6DD5B}"/>
              </a:ext>
            </a:extLst>
          </p:cNvPr>
          <p:cNvPicPr>
            <a:picLocks noGrp="1" noChangeAspect="1"/>
          </p:cNvPicPr>
          <p:nvPr>
            <p:ph type="pic" sz="quarter" idx="15"/>
          </p:nvPr>
        </p:nvPicPr>
        <p:blipFill>
          <a:blip r:embed="rId3"/>
          <a:srcRect l="234" r="234"/>
          <a:stretch/>
        </p:blipFill>
        <p:spPr>
          <a:xfrm>
            <a:off x="6789480" y="0"/>
            <a:ext cx="5394960" cy="6858000"/>
          </a:xfrm>
        </p:spPr>
      </p:pic>
      <p:sp>
        <p:nvSpPr>
          <p:cNvPr id="5" name="Tijdelijke aanduiding voor dianummer 4">
            <a:extLst>
              <a:ext uri="{FF2B5EF4-FFF2-40B4-BE49-F238E27FC236}">
                <a16:creationId xmlns:a16="http://schemas.microsoft.com/office/drawing/2014/main" id="{B51885A6-2008-15E5-517B-3CBBFE99B11A}"/>
              </a:ext>
            </a:extLst>
          </p:cNvPr>
          <p:cNvSpPr>
            <a:spLocks noGrp="1"/>
          </p:cNvSpPr>
          <p:nvPr>
            <p:ph type="sldNum" sz="quarter" idx="4"/>
          </p:nvPr>
        </p:nvSpPr>
        <p:spPr>
          <a:xfrm>
            <a:off x="9791700" y="6356350"/>
            <a:ext cx="1562100" cy="365125"/>
          </a:xfrm>
        </p:spPr>
        <p:txBody>
          <a:bodyPr rtlCol="0"/>
          <a:lstStyle>
            <a:defPPr>
              <a:defRPr lang="nl-NL"/>
            </a:defPPr>
          </a:lstStyle>
          <a:p>
            <a:pPr rtl="0"/>
            <a:fld id="{EA87306C-81BA-4795-A5CA-9392456A8C1E}" type="slidenum">
              <a:rPr lang="nl-NL" smtClean="0"/>
              <a:pPr rtl="0"/>
              <a:t>13</a:t>
            </a:fld>
            <a:endParaRPr lang="nl-NL" dirty="0"/>
          </a:p>
        </p:txBody>
      </p:sp>
      <p:pic>
        <p:nvPicPr>
          <p:cNvPr id="4" name="Afbeelding 3" descr="Afbeelding met hemel, buitenshuis, woestijn, gebouw&#10;&#10;Automatisch gegenereerde beschrijving">
            <a:extLst>
              <a:ext uri="{FF2B5EF4-FFF2-40B4-BE49-F238E27FC236}">
                <a16:creationId xmlns:a16="http://schemas.microsoft.com/office/drawing/2014/main" id="{27E036DC-8B81-8A00-71AC-AA6F4DF35F4E}"/>
              </a:ext>
            </a:extLst>
          </p:cNvPr>
          <p:cNvPicPr>
            <a:picLocks noChangeAspect="1"/>
          </p:cNvPicPr>
          <p:nvPr/>
        </p:nvPicPr>
        <p:blipFill>
          <a:blip r:embed="rId4"/>
          <a:stretch>
            <a:fillRect/>
          </a:stretch>
        </p:blipFill>
        <p:spPr>
          <a:xfrm>
            <a:off x="609600" y="0"/>
            <a:ext cx="11582400" cy="6858000"/>
          </a:xfrm>
          <a:prstGeom prst="rect">
            <a:avLst/>
          </a:prstGeom>
        </p:spPr>
      </p:pic>
    </p:spTree>
    <p:extLst>
      <p:ext uri="{BB962C8B-B14F-4D97-AF65-F5344CB8AC3E}">
        <p14:creationId xmlns:p14="http://schemas.microsoft.com/office/powerpoint/2010/main" val="78822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A2BE0-18EF-E7EA-7373-015F002DF2F4}"/>
              </a:ext>
            </a:extLst>
          </p:cNvPr>
          <p:cNvSpPr>
            <a:spLocks noGrp="1"/>
          </p:cNvSpPr>
          <p:nvPr>
            <p:ph type="title"/>
          </p:nvPr>
        </p:nvSpPr>
        <p:spPr/>
        <p:txBody>
          <a:bodyPr/>
          <a:lstStyle/>
          <a:p>
            <a:endParaRPr lang="nl-NL"/>
          </a:p>
        </p:txBody>
      </p:sp>
      <p:sp>
        <p:nvSpPr>
          <p:cNvPr id="3" name="Tijdelijke aanduiding voor afbeelding 2">
            <a:extLst>
              <a:ext uri="{FF2B5EF4-FFF2-40B4-BE49-F238E27FC236}">
                <a16:creationId xmlns:a16="http://schemas.microsoft.com/office/drawing/2014/main" id="{1DC82F5E-2001-EC61-46B2-8D802F13C0DE}"/>
              </a:ext>
            </a:extLst>
          </p:cNvPr>
          <p:cNvSpPr>
            <a:spLocks noGrp="1"/>
          </p:cNvSpPr>
          <p:nvPr>
            <p:ph type="pic" sz="quarter" idx="15"/>
          </p:nvPr>
        </p:nvSpPr>
        <p:spPr/>
        <p:txBody>
          <a:bodyPr/>
          <a:lstStyle/>
          <a:p>
            <a:endParaRPr lang="nl-NL"/>
          </a:p>
        </p:txBody>
      </p:sp>
      <p:sp>
        <p:nvSpPr>
          <p:cNvPr id="4" name="Tijdelijke aanduiding voor dianummer 3">
            <a:extLst>
              <a:ext uri="{FF2B5EF4-FFF2-40B4-BE49-F238E27FC236}">
                <a16:creationId xmlns:a16="http://schemas.microsoft.com/office/drawing/2014/main" id="{E0D6A68F-2758-808C-CBF9-F6EB85B7209D}"/>
              </a:ext>
            </a:extLst>
          </p:cNvPr>
          <p:cNvSpPr>
            <a:spLocks noGrp="1"/>
          </p:cNvSpPr>
          <p:nvPr>
            <p:ph type="sldNum" sz="quarter" idx="4"/>
          </p:nvPr>
        </p:nvSpPr>
        <p:spPr/>
        <p:txBody>
          <a:bodyPr/>
          <a:lstStyle/>
          <a:p>
            <a:pPr rtl="0"/>
            <a:fld id="{EA87306C-81BA-4795-A5CA-9392456A8C1E}" type="slidenum">
              <a:rPr lang="nl-NL" smtClean="0"/>
              <a:pPr rtl="0"/>
              <a:t>14</a:t>
            </a:fld>
            <a:endParaRPr lang="nl-NL" dirty="0"/>
          </a:p>
        </p:txBody>
      </p:sp>
      <p:pic>
        <p:nvPicPr>
          <p:cNvPr id="5" name="Afbeelding 4">
            <a:extLst>
              <a:ext uri="{FF2B5EF4-FFF2-40B4-BE49-F238E27FC236}">
                <a16:creationId xmlns:a16="http://schemas.microsoft.com/office/drawing/2014/main" id="{6E48383E-37A4-2CF5-BFE3-94E9CFE368F3}"/>
              </a:ext>
            </a:extLst>
          </p:cNvPr>
          <p:cNvPicPr>
            <a:picLocks noChangeAspect="1"/>
          </p:cNvPicPr>
          <p:nvPr/>
        </p:nvPicPr>
        <p:blipFill>
          <a:blip r:embed="rId2"/>
          <a:stretch>
            <a:fillRect/>
          </a:stretch>
        </p:blipFill>
        <p:spPr>
          <a:xfrm>
            <a:off x="0" y="616857"/>
            <a:ext cx="12192000" cy="5624286"/>
          </a:xfrm>
          <a:prstGeom prst="rect">
            <a:avLst/>
          </a:prstGeom>
        </p:spPr>
      </p:pic>
    </p:spTree>
    <p:extLst>
      <p:ext uri="{BB962C8B-B14F-4D97-AF65-F5344CB8AC3E}">
        <p14:creationId xmlns:p14="http://schemas.microsoft.com/office/powerpoint/2010/main" val="420095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2CE14A9-0C0D-15C1-EF9F-D068B3D6079C}"/>
              </a:ext>
            </a:extLst>
          </p:cNvPr>
          <p:cNvSpPr>
            <a:spLocks noGrp="1"/>
          </p:cNvSpPr>
          <p:nvPr>
            <p:ph type="title"/>
          </p:nvPr>
        </p:nvSpPr>
        <p:spPr>
          <a:xfrm>
            <a:off x="838200" y="226143"/>
            <a:ext cx="10515600" cy="1229033"/>
          </a:xfrm>
        </p:spPr>
        <p:txBody>
          <a:bodyPr/>
          <a:lstStyle/>
          <a:p>
            <a:r>
              <a:rPr lang="en-US" dirty="0" err="1"/>
              <a:t>Gedenk</a:t>
            </a:r>
            <a:r>
              <a:rPr lang="en-US" dirty="0"/>
              <a:t> </a:t>
            </a:r>
            <a:r>
              <a:rPr lang="en-US" dirty="0" err="1"/>
              <a:t>stenen</a:t>
            </a:r>
            <a:r>
              <a:rPr lang="en-US" dirty="0"/>
              <a:t> - </a:t>
            </a:r>
            <a:r>
              <a:rPr lang="en-US" dirty="0" err="1"/>
              <a:t>gedenk</a:t>
            </a:r>
            <a:r>
              <a:rPr lang="en-US" dirty="0"/>
              <a:t> </a:t>
            </a:r>
            <a:r>
              <a:rPr lang="en-US" dirty="0" err="1"/>
              <a:t>plaatsen</a:t>
            </a:r>
            <a:endParaRPr lang="en-US" dirty="0"/>
          </a:p>
        </p:txBody>
      </p:sp>
      <p:pic>
        <p:nvPicPr>
          <p:cNvPr id="13" name="Afbeelding 12" descr="American and German WWII Memorials in Normandy • The German Way &amp; More">
            <a:extLst>
              <a:ext uri="{FF2B5EF4-FFF2-40B4-BE49-F238E27FC236}">
                <a16:creationId xmlns:a16="http://schemas.microsoft.com/office/drawing/2014/main" id="{27468507-2CEE-4A0A-9972-832CB4CBF844}"/>
              </a:ext>
            </a:extLst>
          </p:cNvPr>
          <p:cNvPicPr>
            <a:picLocks noChangeAspect="1"/>
          </p:cNvPicPr>
          <p:nvPr/>
        </p:nvPicPr>
        <p:blipFill>
          <a:blip r:embed="rId3" cstate="print">
            <a:extLst>
              <a:ext uri="{28A0092B-C50C-407E-A947-70E740481C1C}">
                <a14:useLocalDpi xmlns:a14="http://schemas.microsoft.com/office/drawing/2010/main" val="0"/>
              </a:ext>
            </a:extLst>
          </a:blip>
          <a:srcRect t="16357" r="-2" b="-2"/>
          <a:stretch/>
        </p:blipFill>
        <p:spPr bwMode="auto">
          <a:xfrm flipH="1">
            <a:off x="2157350" y="1889895"/>
            <a:ext cx="8538082" cy="4741962"/>
          </a:xfrm>
          <a:prstGeom prst="rect">
            <a:avLst/>
          </a:prstGeom>
          <a:noFill/>
          <a:ln>
            <a:noFill/>
          </a:ln>
        </p:spPr>
      </p:pic>
      <p:sp>
        <p:nvSpPr>
          <p:cNvPr id="6" name="Tijdelijke aanduiding voor dianummer 5">
            <a:extLst>
              <a:ext uri="{FF2B5EF4-FFF2-40B4-BE49-F238E27FC236}">
                <a16:creationId xmlns:a16="http://schemas.microsoft.com/office/drawing/2014/main" id="{6B645A76-E100-EFC9-2708-1B148174751D}"/>
              </a:ext>
            </a:extLst>
          </p:cNvPr>
          <p:cNvSpPr>
            <a:spLocks noGrp="1"/>
          </p:cNvSpPr>
          <p:nvPr>
            <p:ph type="sldNum" sz="quarter" idx="4"/>
          </p:nvPr>
        </p:nvSpPr>
        <p:spPr>
          <a:xfrm>
            <a:off x="8610600" y="6356350"/>
            <a:ext cx="2743200" cy="365125"/>
          </a:xfrm>
        </p:spPr>
        <p:txBody>
          <a:bodyPr rtlCol="0" anchor="ctr">
            <a:normAutofit/>
          </a:bodyPr>
          <a:lstStyle>
            <a:defPPr>
              <a:defRPr lang="nl-NL"/>
            </a:defPPr>
          </a:lstStyle>
          <a:p>
            <a:pPr rtl="0">
              <a:spcAft>
                <a:spcPts val="600"/>
              </a:spcAft>
            </a:pPr>
            <a:fld id="{EA87306C-81BA-4795-A5CA-9392456A8C1E}" type="slidenum">
              <a:rPr lang="nl-NL" smtClean="0"/>
              <a:pPr rtl="0">
                <a:spcAft>
                  <a:spcPts val="600"/>
                </a:spcAft>
              </a:pPr>
              <a:t>15</a:t>
            </a:fld>
            <a:endParaRPr lang="nl-NL"/>
          </a:p>
        </p:txBody>
      </p:sp>
    </p:spTree>
    <p:extLst>
      <p:ext uri="{BB962C8B-B14F-4D97-AF65-F5344CB8AC3E}">
        <p14:creationId xmlns:p14="http://schemas.microsoft.com/office/powerpoint/2010/main" val="1981909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B9649-57B4-4C48-BF23-11B126E51D32}"/>
              </a:ext>
            </a:extLst>
          </p:cNvPr>
          <p:cNvSpPr>
            <a:spLocks noGrp="1"/>
          </p:cNvSpPr>
          <p:nvPr>
            <p:ph type="title"/>
          </p:nvPr>
        </p:nvSpPr>
        <p:spPr/>
        <p:txBody>
          <a:bodyPr/>
          <a:lstStyle/>
          <a:p>
            <a:r>
              <a:rPr lang="nl-NL" dirty="0"/>
              <a:t>Waarom staan die stenen daar ? </a:t>
            </a:r>
          </a:p>
        </p:txBody>
      </p:sp>
      <p:sp>
        <p:nvSpPr>
          <p:cNvPr id="4" name="Tijdelijke aanduiding voor dianummer 3">
            <a:extLst>
              <a:ext uri="{FF2B5EF4-FFF2-40B4-BE49-F238E27FC236}">
                <a16:creationId xmlns:a16="http://schemas.microsoft.com/office/drawing/2014/main" id="{9751F9E7-6543-36C2-03A2-8588364F0C0F}"/>
              </a:ext>
            </a:extLst>
          </p:cNvPr>
          <p:cNvSpPr>
            <a:spLocks noGrp="1"/>
          </p:cNvSpPr>
          <p:nvPr>
            <p:ph type="sldNum" sz="quarter" idx="4"/>
          </p:nvPr>
        </p:nvSpPr>
        <p:spPr/>
        <p:txBody>
          <a:bodyPr/>
          <a:lstStyle/>
          <a:p>
            <a:pPr rtl="0"/>
            <a:fld id="{EA87306C-81BA-4795-A5CA-9392456A8C1E}" type="slidenum">
              <a:rPr lang="nl-NL" smtClean="0"/>
              <a:pPr rtl="0"/>
              <a:t>16</a:t>
            </a:fld>
            <a:endParaRPr lang="nl-NL" dirty="0"/>
          </a:p>
        </p:txBody>
      </p:sp>
      <p:pic>
        <p:nvPicPr>
          <p:cNvPr id="5" name="Tijdelijke aanduiding voor afbeelding 4" descr="Afbeelding met schets, illustratie, Lijnillustraties, tekening&#10;&#10;Automatisch gegenereerde beschrijving">
            <a:extLst>
              <a:ext uri="{FF2B5EF4-FFF2-40B4-BE49-F238E27FC236}">
                <a16:creationId xmlns:a16="http://schemas.microsoft.com/office/drawing/2014/main" id="{042DB13C-E72A-87BE-4A27-B99870C6599E}"/>
              </a:ext>
            </a:extLst>
          </p:cNvPr>
          <p:cNvPicPr>
            <a:picLocks noGrp="1" noChangeAspect="1"/>
          </p:cNvPicPr>
          <p:nvPr>
            <p:ph type="pic" sz="quarter" idx="15"/>
          </p:nvPr>
        </p:nvPicPr>
        <p:blipFill>
          <a:blip r:embed="rId2"/>
          <a:srcRect t="3341" b="3341"/>
          <a:stretch>
            <a:fillRect/>
          </a:stretch>
        </p:blipFill>
        <p:spPr>
          <a:prstGeom prst="rect">
            <a:avLst/>
          </a:prstGeom>
        </p:spPr>
      </p:pic>
    </p:spTree>
    <p:extLst>
      <p:ext uri="{BB962C8B-B14F-4D97-AF65-F5344CB8AC3E}">
        <p14:creationId xmlns:p14="http://schemas.microsoft.com/office/powerpoint/2010/main" val="148619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A6EA623-FC3F-8EBD-1C1B-072A21C29610}"/>
              </a:ext>
            </a:extLst>
          </p:cNvPr>
          <p:cNvSpPr>
            <a:spLocks noGrp="1"/>
          </p:cNvSpPr>
          <p:nvPr>
            <p:ph type="title"/>
          </p:nvPr>
        </p:nvSpPr>
        <p:spPr>
          <a:xfrm>
            <a:off x="838200" y="226143"/>
            <a:ext cx="10515600" cy="1229033"/>
          </a:xfrm>
        </p:spPr>
        <p:txBody>
          <a:bodyPr rtlCol="0"/>
          <a:lstStyle>
            <a:defPPr>
              <a:defRPr lang="nl-NL"/>
            </a:defPPr>
          </a:lstStyle>
          <a:p>
            <a:pPr algn="l" rtl="0"/>
            <a:r>
              <a:rPr lang="nl-NL" noProof="0" dirty="0"/>
              <a:t>samenvatting</a:t>
            </a:r>
            <a:endParaRPr lang="nl-NL" dirty="0"/>
          </a:p>
        </p:txBody>
      </p:sp>
      <p:sp>
        <p:nvSpPr>
          <p:cNvPr id="7" name="Tijdelijke aanduiding voor inhoud 6">
            <a:extLst>
              <a:ext uri="{FF2B5EF4-FFF2-40B4-BE49-F238E27FC236}">
                <a16:creationId xmlns:a16="http://schemas.microsoft.com/office/drawing/2014/main" id="{84BA4F5C-B74F-2580-2C17-9931DAB91933}"/>
              </a:ext>
            </a:extLst>
          </p:cNvPr>
          <p:cNvSpPr>
            <a:spLocks noGrp="1"/>
          </p:cNvSpPr>
          <p:nvPr>
            <p:ph sz="quarter" idx="10"/>
          </p:nvPr>
        </p:nvSpPr>
        <p:spPr>
          <a:xfrm>
            <a:off x="849775" y="2858625"/>
            <a:ext cx="9848705" cy="3338513"/>
          </a:xfrm>
        </p:spPr>
        <p:txBody>
          <a:bodyPr rtlCol="0"/>
          <a:lstStyle>
            <a:defPPr>
              <a:defRPr lang="nl-NL"/>
            </a:defPPr>
          </a:lstStyle>
          <a:p>
            <a:pPr>
              <a:lnSpc>
                <a:spcPct val="110000"/>
              </a:lnSpc>
            </a:pPr>
            <a:r>
              <a:rPr lang="nl-NL" sz="2400" dirty="0">
                <a:effectLst/>
                <a:latin typeface="Arial" panose="020B0604020202020204" pitchFamily="34" charset="0"/>
                <a:ea typeface="Aptos" panose="020B0004020202020204" pitchFamily="34" charset="0"/>
                <a:cs typeface="Arial" panose="020B0604020202020204" pitchFamily="34" charset="0"/>
              </a:rPr>
              <a:t>Gemeente Joel gaat het nieuwe gebied innemen. </a:t>
            </a:r>
          </a:p>
          <a:p>
            <a:pPr>
              <a:lnSpc>
                <a:spcPct val="110000"/>
              </a:lnSpc>
            </a:pPr>
            <a:r>
              <a:rPr lang="nl-NL" sz="2400" b="1" dirty="0">
                <a:effectLst/>
                <a:latin typeface="Arial" panose="020B0604020202020204" pitchFamily="34" charset="0"/>
                <a:ea typeface="Aptos" panose="020B0004020202020204" pitchFamily="34" charset="0"/>
                <a:cs typeface="Arial" panose="020B0604020202020204" pitchFamily="34" charset="0"/>
              </a:rPr>
              <a:t>Elk nieuw gebied geef Ik jullie, zegt God. </a:t>
            </a:r>
          </a:p>
          <a:p>
            <a:pPr rtl="0"/>
            <a:r>
              <a:rPr lang="nl-NL" sz="2400" kern="0" dirty="0">
                <a:effectLst/>
                <a:latin typeface="Arial" panose="020B0604020202020204" pitchFamily="34" charset="0"/>
                <a:ea typeface="Aptos" panose="020B0004020202020204" pitchFamily="34" charset="0"/>
                <a:cs typeface="Arial" panose="020B0604020202020204" pitchFamily="34" charset="0"/>
              </a:rPr>
              <a:t>De ARK van de Heer van de hele aarde gaat voorop.</a:t>
            </a:r>
          </a:p>
          <a:p>
            <a:pPr rtl="0"/>
            <a:r>
              <a:rPr lang="nl-NL" sz="2400" kern="0" dirty="0">
                <a:effectLst/>
                <a:latin typeface="Arial" panose="020B0604020202020204" pitchFamily="34" charset="0"/>
                <a:ea typeface="Aptos" panose="020B0004020202020204" pitchFamily="34" charset="0"/>
                <a:cs typeface="Arial" panose="020B0604020202020204" pitchFamily="34" charset="0"/>
              </a:rPr>
              <a:t>Herkennen anderen onze hemelblauwe roeping?</a:t>
            </a:r>
          </a:p>
          <a:p>
            <a:pPr rtl="0"/>
            <a:r>
              <a:rPr lang="nl-NL" sz="2400" kern="0" dirty="0">
                <a:effectLst/>
                <a:latin typeface="Arial" panose="020B0604020202020204" pitchFamily="34" charset="0"/>
                <a:ea typeface="Aptos" panose="020B0004020202020204" pitchFamily="34" charset="0"/>
              </a:rPr>
              <a:t>SAMEN optrekken, elkaar steunen naar het nieuwe gebied!</a:t>
            </a:r>
            <a:endParaRPr lang="nl-NL" sz="2400" dirty="0">
              <a:latin typeface="Arial" panose="020B0604020202020204" pitchFamily="34" charset="0"/>
              <a:cs typeface="Arial" panose="020B0604020202020204" pitchFamily="34" charset="0"/>
            </a:endParaRPr>
          </a:p>
        </p:txBody>
      </p:sp>
      <p:sp>
        <p:nvSpPr>
          <p:cNvPr id="2" name="Tijdelijke aanduiding voor dianummer 1">
            <a:extLst>
              <a:ext uri="{FF2B5EF4-FFF2-40B4-BE49-F238E27FC236}">
                <a16:creationId xmlns:a16="http://schemas.microsoft.com/office/drawing/2014/main" id="{5B347400-F1A2-FAFC-8A83-9280B6C44D15}"/>
              </a:ext>
            </a:extLst>
          </p:cNvPr>
          <p:cNvSpPr>
            <a:spLocks noGrp="1"/>
          </p:cNvSpPr>
          <p:nvPr>
            <p:ph type="sldNum" sz="quarter" idx="4"/>
          </p:nvPr>
        </p:nvSpPr>
        <p:spPr/>
        <p:txBody>
          <a:bodyPr rtlCol="0"/>
          <a:lstStyle>
            <a:defPPr>
              <a:defRPr lang="nl-NL"/>
            </a:defPPr>
          </a:lstStyle>
          <a:p>
            <a:pPr rtl="0"/>
            <a:fld id="{EA87306C-81BA-4795-A5CA-9392456A8C1E}" type="slidenum">
              <a:rPr lang="nl-NL" smtClean="0"/>
              <a:pPr rtl="0"/>
              <a:t>17</a:t>
            </a:fld>
            <a:endParaRPr lang="nl-NL" dirty="0"/>
          </a:p>
        </p:txBody>
      </p:sp>
    </p:spTree>
    <p:extLst>
      <p:ext uri="{BB962C8B-B14F-4D97-AF65-F5344CB8AC3E}">
        <p14:creationId xmlns:p14="http://schemas.microsoft.com/office/powerpoint/2010/main" val="329951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D682336-2973-D5FA-2FBF-7B9AA0E56191}"/>
              </a:ext>
            </a:extLst>
          </p:cNvPr>
          <p:cNvSpPr>
            <a:spLocks noGrp="1"/>
          </p:cNvSpPr>
          <p:nvPr>
            <p:ph type="title"/>
          </p:nvPr>
        </p:nvSpPr>
        <p:spPr>
          <a:xfrm>
            <a:off x="-10559" y="1"/>
            <a:ext cx="4952999" cy="2182482"/>
          </a:xfrm>
        </p:spPr>
        <p:txBody>
          <a:bodyPr rtlCol="0"/>
          <a:lstStyle>
            <a:defPPr>
              <a:defRPr lang="nl-NL"/>
            </a:defPPr>
          </a:lstStyle>
          <a:p>
            <a:pPr rtl="0"/>
            <a:r>
              <a:rPr lang="nl-NL" dirty="0"/>
              <a:t>Nieuw gebied innemen met eigen gebouw voor Nehemia</a:t>
            </a:r>
          </a:p>
        </p:txBody>
      </p:sp>
      <p:pic>
        <p:nvPicPr>
          <p:cNvPr id="60" name="Tijdelijke aanduiding voor afbeelding 59" descr="Een afbeelding met ontkiemend gras">
            <a:extLst>
              <a:ext uri="{FF2B5EF4-FFF2-40B4-BE49-F238E27FC236}">
                <a16:creationId xmlns:a16="http://schemas.microsoft.com/office/drawing/2014/main" id="{203BE455-3949-41E3-AD2E-8F6C87C3836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t="179" b="179"/>
          <a:stretch/>
        </p:blipFill>
        <p:spPr>
          <a:xfrm>
            <a:off x="4942932" y="0"/>
            <a:ext cx="7249067" cy="2182483"/>
          </a:xfrm>
        </p:spPr>
      </p:pic>
      <p:sp>
        <p:nvSpPr>
          <p:cNvPr id="2" name="Tijdelijke aanduiding voor dianummer 1">
            <a:extLst>
              <a:ext uri="{FF2B5EF4-FFF2-40B4-BE49-F238E27FC236}">
                <a16:creationId xmlns:a16="http://schemas.microsoft.com/office/drawing/2014/main" id="{98B4D8E8-D0EF-11C8-495B-3876957CDB28}"/>
              </a:ext>
            </a:extLst>
          </p:cNvPr>
          <p:cNvSpPr>
            <a:spLocks noGrp="1"/>
          </p:cNvSpPr>
          <p:nvPr>
            <p:ph type="sldNum" sz="quarter" idx="4"/>
          </p:nvPr>
        </p:nvSpPr>
        <p:spPr/>
        <p:txBody>
          <a:bodyPr rtlCol="0"/>
          <a:lstStyle>
            <a:defPPr>
              <a:defRPr lang="nl-NL"/>
            </a:defPPr>
          </a:lstStyle>
          <a:p>
            <a:pPr rtl="0"/>
            <a:fld id="{EA87306C-81BA-4795-A5CA-9392456A8C1E}" type="slidenum">
              <a:rPr lang="nl-NL" smtClean="0"/>
              <a:pPr rtl="0"/>
              <a:t>2</a:t>
            </a:fld>
            <a:endParaRPr lang="nl-NL" dirty="0"/>
          </a:p>
        </p:txBody>
      </p:sp>
      <p:pic>
        <p:nvPicPr>
          <p:cNvPr id="5" name="Afbeelding 4" descr="Afbeelding met overdekt, meubels, scène, muur&#10;&#10;Automatisch gegenereerde beschrijving">
            <a:extLst>
              <a:ext uri="{FF2B5EF4-FFF2-40B4-BE49-F238E27FC236}">
                <a16:creationId xmlns:a16="http://schemas.microsoft.com/office/drawing/2014/main" id="{689F82F8-B420-70EB-2F26-4F52F3D68985}"/>
              </a:ext>
            </a:extLst>
          </p:cNvPr>
          <p:cNvPicPr>
            <a:picLocks noChangeAspect="1"/>
          </p:cNvPicPr>
          <p:nvPr/>
        </p:nvPicPr>
        <p:blipFill>
          <a:blip r:embed="rId4"/>
          <a:srcRect t="14419" b="33667"/>
          <a:stretch/>
        </p:blipFill>
        <p:spPr>
          <a:xfrm>
            <a:off x="0" y="2182482"/>
            <a:ext cx="8266545" cy="2663837"/>
          </a:xfrm>
          <a:prstGeom prst="rect">
            <a:avLst/>
          </a:prstGeom>
        </p:spPr>
      </p:pic>
      <p:pic>
        <p:nvPicPr>
          <p:cNvPr id="9" name="Afbeelding 8">
            <a:extLst>
              <a:ext uri="{FF2B5EF4-FFF2-40B4-BE49-F238E27FC236}">
                <a16:creationId xmlns:a16="http://schemas.microsoft.com/office/drawing/2014/main" id="{E4AE09C6-0FD9-8D63-34A4-70CC9A21F24F}"/>
              </a:ext>
            </a:extLst>
          </p:cNvPr>
          <p:cNvPicPr>
            <a:picLocks noChangeAspect="1"/>
          </p:cNvPicPr>
          <p:nvPr/>
        </p:nvPicPr>
        <p:blipFill rotWithShape="1">
          <a:blip r:embed="rId5">
            <a:extLst>
              <a:ext uri="{28A0092B-C50C-407E-A947-70E740481C1C}">
                <a14:useLocalDpi xmlns:a14="http://schemas.microsoft.com/office/drawing/2010/main" val="0"/>
              </a:ext>
            </a:extLst>
          </a:blip>
          <a:srcRect l="60401" t="9685" r="1474" b="20224"/>
          <a:stretch/>
        </p:blipFill>
        <p:spPr bwMode="auto">
          <a:xfrm>
            <a:off x="7553971" y="2146141"/>
            <a:ext cx="4638028" cy="47118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17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57A00685-5268-C72C-BEDE-8C777C3B1816}"/>
              </a:ext>
            </a:extLst>
          </p:cNvPr>
          <p:cNvSpPr>
            <a:spLocks noGrp="1"/>
          </p:cNvSpPr>
          <p:nvPr>
            <p:ph type="title"/>
          </p:nvPr>
        </p:nvSpPr>
        <p:spPr>
          <a:xfrm>
            <a:off x="838200" y="226143"/>
            <a:ext cx="10515600" cy="1229033"/>
          </a:xfrm>
        </p:spPr>
        <p:txBody>
          <a:bodyPr/>
          <a:lstStyle/>
          <a:p>
            <a:r>
              <a:rPr lang="en-US" dirty="0"/>
              <a:t>Joel </a:t>
            </a:r>
            <a:r>
              <a:rPr lang="en-US" dirty="0" err="1"/>
              <a:t>wil</a:t>
            </a:r>
            <a:r>
              <a:rPr lang="en-US" dirty="0"/>
              <a:t> op </a:t>
            </a:r>
            <a:r>
              <a:rPr lang="en-US" dirty="0" err="1"/>
              <a:t>een</a:t>
            </a:r>
            <a:r>
              <a:rPr lang="en-US" dirty="0"/>
              <a:t> </a:t>
            </a:r>
            <a:r>
              <a:rPr lang="en-US" dirty="0" err="1"/>
              <a:t>andere</a:t>
            </a:r>
            <a:r>
              <a:rPr lang="en-US" dirty="0"/>
              <a:t> </a:t>
            </a:r>
            <a:r>
              <a:rPr lang="en-US" dirty="0" err="1"/>
              <a:t>manier</a:t>
            </a:r>
            <a:r>
              <a:rPr lang="en-US" dirty="0"/>
              <a:t> </a:t>
            </a:r>
            <a:r>
              <a:rPr lang="en-US" dirty="0" err="1"/>
              <a:t>nieuw</a:t>
            </a:r>
            <a:r>
              <a:rPr lang="en-US" dirty="0"/>
              <a:t> </a:t>
            </a:r>
            <a:r>
              <a:rPr lang="en-US" dirty="0" err="1"/>
              <a:t>gebied</a:t>
            </a:r>
            <a:r>
              <a:rPr lang="en-US" dirty="0"/>
              <a:t> </a:t>
            </a:r>
            <a:r>
              <a:rPr lang="en-US" dirty="0" err="1"/>
              <a:t>innemen</a:t>
            </a:r>
            <a:endParaRPr lang="en-US" dirty="0"/>
          </a:p>
        </p:txBody>
      </p:sp>
      <p:pic>
        <p:nvPicPr>
          <p:cNvPr id="1026" name="Picture 2" descr="Emotion, face, interesting, look, smile icon - Download on Iconfinder">
            <a:extLst>
              <a:ext uri="{FF2B5EF4-FFF2-40B4-BE49-F238E27FC236}">
                <a16:creationId xmlns:a16="http://schemas.microsoft.com/office/drawing/2014/main" id="{D1FA4E8F-84C0-CBBA-19EF-0F9A421E8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367" r="2" b="10751"/>
          <a:stretch/>
        </p:blipFill>
        <p:spPr bwMode="auto">
          <a:xfrm>
            <a:off x="849775" y="2858625"/>
            <a:ext cx="3941763" cy="333851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5" name="Tijdelijke aanduiding voor afbeelding 4" descr="Een veld tarwe met sporen erin">
            <a:extLst>
              <a:ext uri="{FF2B5EF4-FFF2-40B4-BE49-F238E27FC236}">
                <a16:creationId xmlns:a16="http://schemas.microsoft.com/office/drawing/2014/main" id="{5BA975B6-ACDF-974C-4B0A-792DE5F09CB6}"/>
              </a:ext>
            </a:extLst>
          </p:cNvPr>
          <p:cNvPicPr>
            <a:picLocks noGrp="1" noChangeAspect="1"/>
          </p:cNvPicPr>
          <p:nvPr>
            <p:ph sz="quarter" idx="11"/>
          </p:nvPr>
        </p:nvPicPr>
        <p:blipFill>
          <a:blip r:embed="rId4"/>
          <a:srcRect t="1264" r="1" b="1"/>
          <a:stretch/>
        </p:blipFill>
        <p:spPr>
          <a:xfrm>
            <a:off x="6369663" y="3429000"/>
            <a:ext cx="4984137" cy="2768138"/>
          </a:xfrm>
          <a:prstGeom prst="rect">
            <a:avLst/>
          </a:prstGeom>
          <a:noFill/>
        </p:spPr>
      </p:pic>
      <p:sp>
        <p:nvSpPr>
          <p:cNvPr id="1033" name="Slide Number Placeholder 4">
            <a:extLst>
              <a:ext uri="{FF2B5EF4-FFF2-40B4-BE49-F238E27FC236}">
                <a16:creationId xmlns:a16="http://schemas.microsoft.com/office/drawing/2014/main" id="{84C2D1EF-0CEE-E949-4C50-750A1114E5A4}"/>
              </a:ext>
            </a:extLst>
          </p:cNvPr>
          <p:cNvSpPr>
            <a:spLocks noGrp="1"/>
          </p:cNvSpPr>
          <p:nvPr>
            <p:ph type="sldNum" sz="quarter" idx="4"/>
          </p:nvPr>
        </p:nvSpPr>
        <p:spPr>
          <a:xfrm>
            <a:off x="8610600" y="6356350"/>
            <a:ext cx="2743200" cy="365125"/>
          </a:xfrm>
        </p:spPr>
        <p:txBody>
          <a:bodyPr/>
          <a:lstStyle/>
          <a:p>
            <a:pPr rtl="0">
              <a:spcAft>
                <a:spcPts val="600"/>
              </a:spcAft>
            </a:pPr>
            <a:fld id="{EA87306C-81BA-4795-A5CA-9392456A8C1E}" type="slidenum">
              <a:rPr lang="nl-NL" smtClean="0"/>
              <a:pPr rtl="0">
                <a:spcAft>
                  <a:spcPts val="600"/>
                </a:spcAft>
              </a:pPr>
              <a:t>3</a:t>
            </a:fld>
            <a:endParaRPr lang="nl-NL"/>
          </a:p>
        </p:txBody>
      </p:sp>
    </p:spTree>
    <p:extLst>
      <p:ext uri="{BB962C8B-B14F-4D97-AF65-F5344CB8AC3E}">
        <p14:creationId xmlns:p14="http://schemas.microsoft.com/office/powerpoint/2010/main" val="17100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Close-up van een groen v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3">
            <a:alphaModFix amt="50000"/>
          </a:blip>
          <a:srcRect/>
          <a:stretch/>
        </p:blipFill>
        <p:spPr>
          <a:xfrm>
            <a:off x="0" y="-2"/>
            <a:ext cx="12192000" cy="6858000"/>
          </a:xfrm>
        </p:spPr>
      </p:pic>
      <p:sp>
        <p:nvSpPr>
          <p:cNvPr id="6" name="Tekstvak 5">
            <a:extLst>
              <a:ext uri="{FF2B5EF4-FFF2-40B4-BE49-F238E27FC236}">
                <a16:creationId xmlns:a16="http://schemas.microsoft.com/office/drawing/2014/main" id="{BD169D67-ADAD-A7FF-81B1-FCE34FF3C6A5}"/>
              </a:ext>
            </a:extLst>
          </p:cNvPr>
          <p:cNvSpPr txBox="1"/>
          <p:nvPr/>
        </p:nvSpPr>
        <p:spPr>
          <a:xfrm>
            <a:off x="1426464" y="1170432"/>
            <a:ext cx="7854696" cy="3882858"/>
          </a:xfrm>
          <a:prstGeom prst="rect">
            <a:avLst/>
          </a:prstGeom>
          <a:noFill/>
        </p:spPr>
        <p:txBody>
          <a:bodyPr wrap="square" rtlCol="0">
            <a:spAutoFit/>
          </a:bodyPr>
          <a:lstStyle/>
          <a:p>
            <a:pPr>
              <a:lnSpc>
                <a:spcPct val="110000"/>
              </a:lnSpc>
              <a:spcAft>
                <a:spcPts val="600"/>
              </a:spcAft>
            </a:pP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Jozua 1:1-3 </a:t>
            </a:r>
          </a:p>
          <a:p>
            <a:pPr>
              <a:lnSpc>
                <a:spcPct val="110000"/>
              </a:lnSpc>
              <a:spcAft>
                <a:spcPts val="600"/>
              </a:spcAft>
            </a:pP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Na de dood van Mozes, de dienaar van de HEER, zei de HEER tegen Jozua, de zoon van </a:t>
            </a:r>
            <a:r>
              <a:rPr lang="nl-NL" sz="2400" dirty="0" err="1">
                <a:solidFill>
                  <a:schemeClr val="bg1"/>
                </a:solidFill>
                <a:effectLst/>
                <a:latin typeface="Arial" panose="020B0604020202020204" pitchFamily="34" charset="0"/>
                <a:ea typeface="Aptos" panose="020B0004020202020204" pitchFamily="34" charset="0"/>
                <a:cs typeface="Times New Roman" panose="02020603050405020304" pitchFamily="18" charset="0"/>
              </a:rPr>
              <a:t>Nun</a:t>
            </a: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en de rechterhand van Mozes: </a:t>
            </a:r>
          </a:p>
          <a:p>
            <a:pPr>
              <a:lnSpc>
                <a:spcPct val="110000"/>
              </a:lnSpc>
              <a:spcAft>
                <a:spcPts val="600"/>
              </a:spcAft>
            </a:pPr>
            <a:r>
              <a:rPr lang="nl-NL" sz="2400" baseline="-25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2</a:t>
            </a: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‘Nu mijn dienaar Mozes is gestorven, moet jij je gereedmaken om met heel dit volk de Jordaan over te trekken. Ga naar het land dat Ik het volk van Israël zal geven. </a:t>
            </a:r>
            <a:r>
              <a:rPr lang="nl-NL" sz="2400" u="sng" baseline="-25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3</a:t>
            </a:r>
            <a:r>
              <a:rPr lang="nl-NL" sz="2400" u="sng"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Elk stuk grond dat jullie zullen betreden geef Ik jullie</a:t>
            </a: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zoals Ik Mozes heb beloofd.</a:t>
            </a:r>
            <a:endParaRPr lang="nl-NL" sz="24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662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rtlCol="0"/>
          <a:lstStyle>
            <a:defPPr>
              <a:defRPr lang="nl-NL"/>
            </a:defPPr>
          </a:lstStyle>
          <a:p>
            <a:pPr rtl="0"/>
            <a:fld id="{EA87306C-81BA-4795-A5CA-9392456A8C1E}" type="slidenum">
              <a:rPr lang="nl-NL" smtClean="0"/>
              <a:pPr rtl="0"/>
              <a:t>5</a:t>
            </a:fld>
            <a:endParaRPr lang="nl-NL" dirty="0"/>
          </a:p>
        </p:txBody>
      </p:sp>
      <p:sp>
        <p:nvSpPr>
          <p:cNvPr id="5" name="Titel 4">
            <a:extLst>
              <a:ext uri="{FF2B5EF4-FFF2-40B4-BE49-F238E27FC236}">
                <a16:creationId xmlns:a16="http://schemas.microsoft.com/office/drawing/2014/main" id="{86F7C958-98FC-C36D-282A-3704B9FC9FDB}"/>
              </a:ext>
            </a:extLst>
          </p:cNvPr>
          <p:cNvSpPr>
            <a:spLocks noGrp="1"/>
          </p:cNvSpPr>
          <p:nvPr>
            <p:ph type="title"/>
          </p:nvPr>
        </p:nvSpPr>
        <p:spPr/>
        <p:txBody>
          <a:bodyPr/>
          <a:lstStyle/>
          <a:p>
            <a:r>
              <a:rPr lang="nl-NL" dirty="0"/>
              <a:t>Jozua 3:5-11</a:t>
            </a:r>
            <a:br>
              <a:rPr lang="nl-NL" dirty="0"/>
            </a:br>
            <a:br>
              <a:rPr lang="nl-NL" dirty="0"/>
            </a:br>
            <a:br>
              <a:rPr lang="nl-NL" dirty="0"/>
            </a:br>
            <a:r>
              <a:rPr lang="nl-NL" sz="2400" dirty="0">
                <a:effectLst/>
                <a:latin typeface="Arial" panose="020B0604020202020204" pitchFamily="34" charset="0"/>
                <a:ea typeface="Times New Roman" panose="02020603050405020304" pitchFamily="18" charset="0"/>
                <a:cs typeface="Times New Roman" panose="02020603050405020304" pitchFamily="18" charset="0"/>
              </a:rPr>
              <a:t>‘U zult merken dat de levende God in uw midden is</a:t>
            </a:r>
            <a:endParaRPr lang="nl-NL" dirty="0"/>
          </a:p>
        </p:txBody>
      </p:sp>
      <p:sp>
        <p:nvSpPr>
          <p:cNvPr id="7" name="Tijdelijke aanduiding voor inhoud 6">
            <a:extLst>
              <a:ext uri="{FF2B5EF4-FFF2-40B4-BE49-F238E27FC236}">
                <a16:creationId xmlns:a16="http://schemas.microsoft.com/office/drawing/2014/main" id="{1BE96CE6-4E7B-12D2-4075-228689B8D133}"/>
              </a:ext>
            </a:extLst>
          </p:cNvPr>
          <p:cNvSpPr>
            <a:spLocks noGrp="1"/>
          </p:cNvSpPr>
          <p:nvPr>
            <p:ph sz="quarter" idx="10"/>
          </p:nvPr>
        </p:nvSpPr>
        <p:spPr>
          <a:xfrm>
            <a:off x="5148072" y="804863"/>
            <a:ext cx="6147853" cy="5248276"/>
          </a:xfrm>
        </p:spPr>
        <p:txBody>
          <a:bodyPr/>
          <a:lstStyle/>
          <a:p>
            <a:pPr marL="0" indent="0">
              <a:buNone/>
            </a:pPr>
            <a:endParaRPr lang="nl-NL" sz="2400" dirty="0"/>
          </a:p>
          <a:p>
            <a:endParaRPr lang="nl-NL" sz="2400" dirty="0"/>
          </a:p>
          <a:p>
            <a:endParaRPr lang="nl-NL" sz="2400" dirty="0"/>
          </a:p>
          <a:p>
            <a:pPr marL="0" indent="0">
              <a:buNone/>
            </a:pPr>
            <a:endParaRPr lang="nl-NL" sz="2400" dirty="0"/>
          </a:p>
        </p:txBody>
      </p:sp>
      <p:sp>
        <p:nvSpPr>
          <p:cNvPr id="6" name="Tekstvak 5">
            <a:extLst>
              <a:ext uri="{FF2B5EF4-FFF2-40B4-BE49-F238E27FC236}">
                <a16:creationId xmlns:a16="http://schemas.microsoft.com/office/drawing/2014/main" id="{6F7E7AE4-F66F-F9EE-74DF-B627FD219772}"/>
              </a:ext>
            </a:extLst>
          </p:cNvPr>
          <p:cNvSpPr txBox="1"/>
          <p:nvPr/>
        </p:nvSpPr>
        <p:spPr>
          <a:xfrm>
            <a:off x="5174760" y="696433"/>
            <a:ext cx="6094476" cy="5046510"/>
          </a:xfrm>
          <a:prstGeom prst="rect">
            <a:avLst/>
          </a:prstGeom>
          <a:noFill/>
        </p:spPr>
        <p:txBody>
          <a:bodyPr wrap="square">
            <a:spAutoFit/>
          </a:bodyPr>
          <a:lstStyle/>
          <a:p>
            <a:pPr>
              <a:lnSpc>
                <a:spcPct val="110000"/>
              </a:lnSpc>
              <a:spcAft>
                <a:spcPts val="600"/>
              </a:spcAft>
            </a:pPr>
            <a:endParaRPr lang="nl-NL" sz="2000" dirty="0">
              <a:effectLst/>
              <a:latin typeface="Arial" panose="020B0604020202020204" pitchFamily="34" charset="0"/>
              <a:ea typeface="Aptos" panose="020B0004020202020204" pitchFamily="34" charset="0"/>
              <a:cs typeface="Times New Roman" panose="02020603050405020304" pitchFamily="18" charset="0"/>
            </a:endParaRPr>
          </a:p>
          <a:p>
            <a:pPr>
              <a:lnSpc>
                <a:spcPct val="110000"/>
              </a:lnSpc>
              <a:spcAft>
                <a:spcPts val="600"/>
              </a:spcAft>
            </a:pPr>
            <a:r>
              <a:rPr lang="nl-NL" sz="2000" dirty="0">
                <a:effectLst/>
                <a:latin typeface="Arial" panose="020B0604020202020204" pitchFamily="34" charset="0"/>
                <a:ea typeface="Aptos" panose="020B0004020202020204" pitchFamily="34" charset="0"/>
                <a:cs typeface="Times New Roman" panose="02020603050405020304" pitchFamily="18" charset="0"/>
              </a:rPr>
              <a:t>En Jozua zei tegen het volk: ‘Reinig u, want morgen zal de HEER in uw midden wonderen verrichten.’  Zeg tegen de priesters die de ark van het verbond dragen dat ze, zodra ze bij de oever van de Jordaan zijn gekomen, in het water moeten blijven staan.’ </a:t>
            </a:r>
          </a:p>
          <a:p>
            <a:pPr>
              <a:lnSpc>
                <a:spcPct val="110000"/>
              </a:lnSpc>
              <a:spcAft>
                <a:spcPts val="600"/>
              </a:spcAft>
            </a:pPr>
            <a:r>
              <a:rPr lang="nl-NL" sz="2000" dirty="0">
                <a:effectLst/>
                <a:latin typeface="Arial" panose="020B0604020202020204" pitchFamily="34" charset="0"/>
                <a:ea typeface="Times New Roman" panose="02020603050405020304" pitchFamily="18" charset="0"/>
                <a:cs typeface="Times New Roman" panose="02020603050405020304" pitchFamily="18" charset="0"/>
              </a:rPr>
              <a:t>Jozua riep toen het volk bij elkaar en zei: ‘Luister naar de woorden van de HEER, uw God.’ En hij vervolgde: ‘U zult merken dat de levende God in uw midden is en beseffen dat Hij het is die de Kanaänieten en de Hethieten, en alle … </a:t>
            </a:r>
            <a:r>
              <a:rPr lang="nl-NL" sz="2000" dirty="0" err="1">
                <a:effectLst/>
                <a:latin typeface="Arial" panose="020B0604020202020204" pitchFamily="34" charset="0"/>
                <a:ea typeface="Times New Roman" panose="02020603050405020304" pitchFamily="18" charset="0"/>
                <a:cs typeface="Times New Roman" panose="02020603050405020304" pitchFamily="18" charset="0"/>
              </a:rPr>
              <a:t>ieten</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voor u op de vlucht zal jagen.</a:t>
            </a:r>
          </a:p>
          <a:p>
            <a:pPr>
              <a:lnSpc>
                <a:spcPct val="110000"/>
              </a:lnSpc>
              <a:spcAft>
                <a:spcPts val="600"/>
              </a:spcAft>
            </a:pPr>
            <a:r>
              <a:rPr lang="nl-NL" sz="2000" u="sng" dirty="0">
                <a:effectLst/>
                <a:latin typeface="Arial" panose="020B0604020202020204" pitchFamily="34" charset="0"/>
                <a:ea typeface="Times New Roman" panose="02020603050405020304" pitchFamily="18" charset="0"/>
                <a:cs typeface="Times New Roman" panose="02020603050405020304" pitchFamily="18" charset="0"/>
              </a:rPr>
              <a:t>De ark van het verbond met de Heer van de hele aarde</a:t>
            </a:r>
            <a:r>
              <a:rPr lang="nl-NL" sz="2000" dirty="0">
                <a:effectLst/>
                <a:latin typeface="Arial" panose="020B0604020202020204" pitchFamily="34" charset="0"/>
                <a:ea typeface="Times New Roman" panose="02020603050405020304" pitchFamily="18" charset="0"/>
                <a:cs typeface="Times New Roman" panose="02020603050405020304" pitchFamily="18" charset="0"/>
              </a:rPr>
              <a:t> gaat immers voor u uit de Jordaan in.   </a:t>
            </a:r>
            <a:endParaRPr lang="nl-NL" sz="20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1155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Een glooiend groen landschap met zonsondergang">
            <a:extLst>
              <a:ext uri="{FF2B5EF4-FFF2-40B4-BE49-F238E27FC236}">
                <a16:creationId xmlns:a16="http://schemas.microsoft.com/office/drawing/2014/main" id="{565AB0FC-9FCD-FDB2-1D84-F3D855D83877}"/>
              </a:ext>
            </a:extLst>
          </p:cNvPr>
          <p:cNvPicPr>
            <a:picLocks noGrp="1" noChangeAspect="1"/>
          </p:cNvPicPr>
          <p:nvPr>
            <p:ph type="pic" sz="quarter" idx="10"/>
          </p:nvPr>
        </p:nvPicPr>
        <p:blipFill>
          <a:blip r:embed="rId3"/>
          <a:srcRect/>
          <a:stretch/>
        </p:blipFill>
        <p:spPr>
          <a:xfrm>
            <a:off x="0" y="0"/>
            <a:ext cx="6772276" cy="6858000"/>
          </a:xfrm>
        </p:spPr>
      </p:pic>
      <p:sp>
        <p:nvSpPr>
          <p:cNvPr id="19" name="Tijdelijke aanduiding voor tekst 18">
            <a:extLst>
              <a:ext uri="{FF2B5EF4-FFF2-40B4-BE49-F238E27FC236}">
                <a16:creationId xmlns:a16="http://schemas.microsoft.com/office/drawing/2014/main" id="{E0E8875C-8FE5-DCE1-106E-5F34DFD1618E}"/>
              </a:ext>
            </a:extLst>
          </p:cNvPr>
          <p:cNvSpPr>
            <a:spLocks noGrp="1"/>
          </p:cNvSpPr>
          <p:nvPr>
            <p:ph type="body" sz="quarter" idx="12"/>
          </p:nvPr>
        </p:nvSpPr>
        <p:spPr/>
        <p:txBody>
          <a:bodyPr rtlCol="0"/>
          <a:lstStyle>
            <a:defPPr>
              <a:defRPr lang="nl-NL"/>
            </a:defPPr>
          </a:lstStyle>
          <a:p>
            <a:pPr rtl="0"/>
            <a:endParaRPr lang="nl-NL" dirty="0"/>
          </a:p>
        </p:txBody>
      </p:sp>
      <p:sp>
        <p:nvSpPr>
          <p:cNvPr id="4" name="Tijdelijke aanduiding voor tekst 3">
            <a:extLst>
              <a:ext uri="{FF2B5EF4-FFF2-40B4-BE49-F238E27FC236}">
                <a16:creationId xmlns:a16="http://schemas.microsoft.com/office/drawing/2014/main" id="{39D3AADE-5119-8CE2-0DD5-2BD7E3403288}"/>
              </a:ext>
            </a:extLst>
          </p:cNvPr>
          <p:cNvSpPr>
            <a:spLocks noGrp="1"/>
          </p:cNvSpPr>
          <p:nvPr>
            <p:ph type="body" sz="quarter" idx="11"/>
          </p:nvPr>
        </p:nvSpPr>
        <p:spPr>
          <a:xfrm>
            <a:off x="7835900" y="2071688"/>
            <a:ext cx="3773488" cy="2732087"/>
          </a:xfrm>
        </p:spPr>
        <p:txBody>
          <a:bodyPr rtlCol="0"/>
          <a:lstStyle>
            <a:defPPr>
              <a:defRPr lang="nl-NL"/>
            </a:defPPr>
          </a:lstStyle>
          <a:p>
            <a:pPr rtl="0"/>
            <a:r>
              <a:rPr lang="nl-NL"/>
              <a:t>Onderwerp 1</a:t>
            </a:r>
          </a:p>
          <a:p>
            <a:pPr rtl="0"/>
            <a:r>
              <a:rPr lang="nl-NL"/>
              <a:t>Onderwerp 2</a:t>
            </a:r>
          </a:p>
          <a:p>
            <a:pPr rtl="0"/>
            <a:r>
              <a:rPr lang="nl-NL"/>
              <a:t>Onderwerp 3</a:t>
            </a:r>
          </a:p>
          <a:p>
            <a:pPr rtl="0"/>
            <a:r>
              <a:rPr lang="nl-NL"/>
              <a:t>Onderwerp 4</a:t>
            </a:r>
          </a:p>
          <a:p>
            <a:pPr rtl="0"/>
            <a:r>
              <a:rPr lang="nl-NL"/>
              <a:t>Onderwerp 5</a:t>
            </a:r>
          </a:p>
        </p:txBody>
      </p:sp>
      <p:sp>
        <p:nvSpPr>
          <p:cNvPr id="20" name="Tijdelijke aanduiding voor dianummer 19">
            <a:extLst>
              <a:ext uri="{FF2B5EF4-FFF2-40B4-BE49-F238E27FC236}">
                <a16:creationId xmlns:a16="http://schemas.microsoft.com/office/drawing/2014/main" id="{DA9558D5-EB6D-C2EA-C5E2-790769448541}"/>
              </a:ext>
            </a:extLst>
          </p:cNvPr>
          <p:cNvSpPr>
            <a:spLocks noGrp="1"/>
          </p:cNvSpPr>
          <p:nvPr>
            <p:ph type="sldNum" sz="quarter" idx="4"/>
          </p:nvPr>
        </p:nvSpPr>
        <p:spPr/>
        <p:txBody>
          <a:bodyPr rtlCol="0"/>
          <a:lstStyle>
            <a:defPPr>
              <a:defRPr lang="nl-NL"/>
            </a:defPPr>
          </a:lstStyle>
          <a:p>
            <a:pPr rtl="0"/>
            <a:endParaRPr lang="nl-NL" dirty="0"/>
          </a:p>
        </p:txBody>
      </p:sp>
      <p:pic>
        <p:nvPicPr>
          <p:cNvPr id="2" name="Tijdelijke aanduiding voor inhoud 5" descr="FreeBibleimages :: Crossing the Jordan :: Joshua asking the priests,  carrying the Ark of the Covenant, to enter the flooded River Jordan and the  miraculous crossing that followed (Joshua 3:1 - 4:24)">
            <a:extLst>
              <a:ext uri="{FF2B5EF4-FFF2-40B4-BE49-F238E27FC236}">
                <a16:creationId xmlns:a16="http://schemas.microsoft.com/office/drawing/2014/main" id="{083006B2-1FC4-5576-2B4A-09F4DB97EFD6}"/>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0" y="0"/>
            <a:ext cx="10246936" cy="6857999"/>
          </a:xfrm>
          <a:prstGeom prst="rect">
            <a:avLst/>
          </a:prstGeom>
          <a:noFill/>
          <a:ln>
            <a:noFill/>
          </a:ln>
        </p:spPr>
      </p:pic>
    </p:spTree>
    <p:extLst>
      <p:ext uri="{BB962C8B-B14F-4D97-AF65-F5344CB8AC3E}">
        <p14:creationId xmlns:p14="http://schemas.microsoft.com/office/powerpoint/2010/main" val="359029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rtlCol="0"/>
          <a:lstStyle>
            <a:defPPr>
              <a:defRPr lang="nl-NL"/>
            </a:defPPr>
          </a:lstStyle>
          <a:p>
            <a:pPr rtl="0"/>
            <a:fld id="{EA87306C-81BA-4795-A5CA-9392456A8C1E}" type="slidenum">
              <a:rPr lang="nl-NL" smtClean="0"/>
              <a:pPr rtl="0"/>
              <a:t>7</a:t>
            </a:fld>
            <a:endParaRPr lang="nl-NL" dirty="0"/>
          </a:p>
        </p:txBody>
      </p:sp>
      <p:pic>
        <p:nvPicPr>
          <p:cNvPr id="3" name="Tijdelijke aanduiding voor inhoud 5" descr="Afbeelding met kaart&#10;&#10;Automatisch gegenereerde beschrijving">
            <a:extLst>
              <a:ext uri="{FF2B5EF4-FFF2-40B4-BE49-F238E27FC236}">
                <a16:creationId xmlns:a16="http://schemas.microsoft.com/office/drawing/2014/main" id="{F9884B5D-F52A-FC94-AC0E-5595D6E9D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5961" y="9144"/>
            <a:ext cx="5072295" cy="6763061"/>
          </a:xfrm>
          <a:prstGeom prst="rect">
            <a:avLst/>
          </a:prstGeom>
          <a:noFill/>
        </p:spPr>
      </p:pic>
      <p:sp>
        <p:nvSpPr>
          <p:cNvPr id="5" name="Titel 4">
            <a:extLst>
              <a:ext uri="{FF2B5EF4-FFF2-40B4-BE49-F238E27FC236}">
                <a16:creationId xmlns:a16="http://schemas.microsoft.com/office/drawing/2014/main" id="{86F7C958-98FC-C36D-282A-3704B9FC9FDB}"/>
              </a:ext>
            </a:extLst>
          </p:cNvPr>
          <p:cNvSpPr>
            <a:spLocks noGrp="1"/>
          </p:cNvSpPr>
          <p:nvPr>
            <p:ph type="title"/>
          </p:nvPr>
        </p:nvSpPr>
        <p:spPr/>
        <p:txBody>
          <a:bodyPr/>
          <a:lstStyle/>
          <a:p>
            <a:endParaRPr lang="nl-NL" dirty="0"/>
          </a:p>
        </p:txBody>
      </p:sp>
      <p:sp>
        <p:nvSpPr>
          <p:cNvPr id="7" name="Tijdelijke aanduiding voor inhoud 6">
            <a:extLst>
              <a:ext uri="{FF2B5EF4-FFF2-40B4-BE49-F238E27FC236}">
                <a16:creationId xmlns:a16="http://schemas.microsoft.com/office/drawing/2014/main" id="{1BE96CE6-4E7B-12D2-4075-228689B8D133}"/>
              </a:ext>
            </a:extLst>
          </p:cNvPr>
          <p:cNvSpPr>
            <a:spLocks noGrp="1"/>
          </p:cNvSpPr>
          <p:nvPr>
            <p:ph sz="quarter" idx="10"/>
          </p:nvPr>
        </p:nvSpPr>
        <p:spPr>
          <a:xfrm>
            <a:off x="8842342" y="804863"/>
            <a:ext cx="2453583" cy="5248276"/>
          </a:xfrm>
        </p:spPr>
        <p:txBody>
          <a:bodyPr/>
          <a:lstStyle/>
          <a:p>
            <a:endParaRPr lang="nl-NL" sz="2400" dirty="0"/>
          </a:p>
          <a:p>
            <a:r>
              <a:rPr lang="nl-NL" sz="2400" dirty="0"/>
              <a:t>Adam het water stopt</a:t>
            </a:r>
          </a:p>
          <a:p>
            <a:endParaRPr lang="nl-NL" sz="2400" dirty="0"/>
          </a:p>
          <a:p>
            <a:endParaRPr lang="nl-NL" sz="2400" dirty="0"/>
          </a:p>
          <a:p>
            <a:endParaRPr lang="nl-NL" sz="2400" dirty="0"/>
          </a:p>
          <a:p>
            <a:r>
              <a:rPr lang="nl-NL" sz="2400" dirty="0"/>
              <a:t>Oversteek bij </a:t>
            </a:r>
            <a:r>
              <a:rPr lang="nl-NL" sz="2400" dirty="0" err="1"/>
              <a:t>Gilgal</a:t>
            </a:r>
            <a:r>
              <a:rPr lang="nl-NL" sz="2400" dirty="0"/>
              <a:t> richting Jericho</a:t>
            </a:r>
          </a:p>
        </p:txBody>
      </p:sp>
    </p:spTree>
    <p:extLst>
      <p:ext uri="{BB962C8B-B14F-4D97-AF65-F5344CB8AC3E}">
        <p14:creationId xmlns:p14="http://schemas.microsoft.com/office/powerpoint/2010/main" val="65465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3A9FB6F1-5914-50CD-EBB6-52EA9A018C88}"/>
              </a:ext>
            </a:extLst>
          </p:cNvPr>
          <p:cNvSpPr>
            <a:spLocks noGrp="1"/>
          </p:cNvSpPr>
          <p:nvPr>
            <p:ph type="sldNum" sz="quarter" idx="4"/>
          </p:nvPr>
        </p:nvSpPr>
        <p:spPr/>
        <p:txBody>
          <a:bodyPr/>
          <a:lstStyle/>
          <a:p>
            <a:pPr rtl="0"/>
            <a:endParaRPr lang="nl-NL" dirty="0"/>
          </a:p>
        </p:txBody>
      </p:sp>
      <p:pic>
        <p:nvPicPr>
          <p:cNvPr id="5" name="Afbeelding 4" descr="초심자 성경만화책 추천해주세요. : 지식iN">
            <a:extLst>
              <a:ext uri="{FF2B5EF4-FFF2-40B4-BE49-F238E27FC236}">
                <a16:creationId xmlns:a16="http://schemas.microsoft.com/office/drawing/2014/main" id="{CA635C11-633C-46A6-B18C-9CEC4BC6C7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5960" y="12758"/>
            <a:ext cx="6151857" cy="6845242"/>
          </a:xfrm>
          <a:prstGeom prst="rect">
            <a:avLst/>
          </a:prstGeom>
          <a:noFill/>
          <a:ln>
            <a:noFill/>
          </a:ln>
        </p:spPr>
      </p:pic>
    </p:spTree>
    <p:extLst>
      <p:ext uri="{BB962C8B-B14F-4D97-AF65-F5344CB8AC3E}">
        <p14:creationId xmlns:p14="http://schemas.microsoft.com/office/powerpoint/2010/main" val="25824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Close-up van een groen v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3">
            <a:alphaModFix amt="50000"/>
          </a:blip>
          <a:srcRect/>
          <a:stretch/>
        </p:blipFill>
        <p:spPr>
          <a:xfrm>
            <a:off x="0" y="-2"/>
            <a:ext cx="12192000" cy="6858000"/>
          </a:xfrm>
        </p:spPr>
      </p:pic>
      <p:sp>
        <p:nvSpPr>
          <p:cNvPr id="6" name="Tekstvak 5">
            <a:extLst>
              <a:ext uri="{FF2B5EF4-FFF2-40B4-BE49-F238E27FC236}">
                <a16:creationId xmlns:a16="http://schemas.microsoft.com/office/drawing/2014/main" id="{BD169D67-ADAD-A7FF-81B1-FCE34FF3C6A5}"/>
              </a:ext>
            </a:extLst>
          </p:cNvPr>
          <p:cNvSpPr txBox="1"/>
          <p:nvPr/>
        </p:nvSpPr>
        <p:spPr>
          <a:xfrm>
            <a:off x="1426464" y="1170432"/>
            <a:ext cx="7854696" cy="3959802"/>
          </a:xfrm>
          <a:prstGeom prst="rect">
            <a:avLst/>
          </a:prstGeom>
          <a:noFill/>
        </p:spPr>
        <p:txBody>
          <a:bodyPr wrap="square" rtlCol="0">
            <a:spAutoFit/>
          </a:bodyPr>
          <a:lstStyle/>
          <a:p>
            <a:pPr>
              <a:lnSpc>
                <a:spcPct val="110000"/>
              </a:lnSpc>
              <a:spcAft>
                <a:spcPts val="600"/>
              </a:spcAft>
            </a:pPr>
            <a:r>
              <a:rPr lang="nl-NL" sz="2400" b="1"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Num.4:5,6 </a:t>
            </a:r>
          </a:p>
          <a:p>
            <a:pPr>
              <a:lnSpc>
                <a:spcPct val="110000"/>
              </a:lnSpc>
              <a:spcAft>
                <a:spcPts val="600"/>
              </a:spcAft>
            </a:pP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‘Bij het opbreken van de legerplaats zullen </a:t>
            </a:r>
            <a:r>
              <a:rPr lang="nl-NL" sz="2400" dirty="0" err="1">
                <a:solidFill>
                  <a:schemeClr val="bg1"/>
                </a:solidFill>
                <a:effectLst/>
                <a:latin typeface="Arial" panose="020B0604020202020204" pitchFamily="34" charset="0"/>
                <a:ea typeface="Aptos" panose="020B0004020202020204" pitchFamily="34" charset="0"/>
                <a:cs typeface="Times New Roman" panose="02020603050405020304" pitchFamily="18" charset="0"/>
              </a:rPr>
              <a:t>Aäron</a:t>
            </a: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en zijn zonen naar binnen gaan (in de tabernakel) en het bedekkend </a:t>
            </a:r>
            <a:r>
              <a:rPr lang="nl-NL" sz="2400" u="sng"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voorhangsel</a:t>
            </a: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afnemen, en daarmee de ark der getuigenis bedekken; </a:t>
            </a:r>
          </a:p>
          <a:p>
            <a:pPr>
              <a:lnSpc>
                <a:spcPct val="110000"/>
              </a:lnSpc>
              <a:spcAft>
                <a:spcPts val="600"/>
              </a:spcAft>
            </a:pP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daarover zullen zij een bedekking van </a:t>
            </a:r>
            <a:r>
              <a:rPr lang="nl-NL" sz="2400" dirty="0" err="1">
                <a:solidFill>
                  <a:schemeClr val="bg1"/>
                </a:solidFill>
                <a:effectLst/>
                <a:latin typeface="Arial" panose="020B0604020202020204" pitchFamily="34" charset="0"/>
                <a:ea typeface="Aptos" panose="020B0004020202020204" pitchFamily="34" charset="0"/>
                <a:cs typeface="Times New Roman" panose="02020603050405020304" pitchFamily="18" charset="0"/>
              </a:rPr>
              <a:t>tachasvel</a:t>
            </a: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(zwart leer, mogelijk zeekoeienvel) leggen, </a:t>
            </a:r>
          </a:p>
          <a:p>
            <a:pPr>
              <a:lnSpc>
                <a:spcPct val="110000"/>
              </a:lnSpc>
              <a:spcAft>
                <a:spcPts val="600"/>
              </a:spcAft>
            </a:pP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en daarover een kleed, geheel van </a:t>
            </a:r>
            <a:r>
              <a:rPr lang="nl-NL" sz="2400" u="sng"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blauwpurper </a:t>
            </a:r>
            <a:r>
              <a:rPr lang="nl-NL" sz="24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spreiden en de draagstokken aanbrengen.’</a:t>
            </a:r>
            <a:endParaRPr lang="nl-NL" sz="16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0972710"/>
      </p:ext>
    </p:extLst>
  </p:cSld>
  <p:clrMapOvr>
    <a:masterClrMapping/>
  </p:clrMapOvr>
</p:sld>
</file>

<file path=ppt/theme/theme1.xml><?xml version="1.0" encoding="utf-8"?>
<a:theme xmlns:a="http://schemas.openxmlformats.org/drawingml/2006/main" name="Aangepast">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8630236.tgt.Office_72342496_TF16411175_Win32_OJ112380586.potx" id="{013498BC-0B69-4E58-9B56-BE38CDEAD9D7}" vid="{C0132DB6-F6A5-40A0-8FB9-BAD40A5CC74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E9424615-5FE5-4F43-AE24-3BC9A053268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{344750F3-5379-444C-B266-546C12CF1000}tf16411175_win32</Template>
  <TotalTime>478</TotalTime>
  <Words>658</Words>
  <Application>Microsoft Office PowerPoint</Application>
  <PresentationFormat>Breedbeeld</PresentationFormat>
  <Paragraphs>66</Paragraphs>
  <Slides>17</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Aptos</vt:lpstr>
      <vt:lpstr>Arial</vt:lpstr>
      <vt:lpstr>Calibri</vt:lpstr>
      <vt:lpstr>Tenorite </vt:lpstr>
      <vt:lpstr>Tenorite Bold</vt:lpstr>
      <vt:lpstr>Aangepast</vt:lpstr>
      <vt:lpstr>Jozua, de inname van nieuw gebied</vt:lpstr>
      <vt:lpstr>Nieuw gebied innemen met eigen gebouw voor Nehemia</vt:lpstr>
      <vt:lpstr>Joel wil op een andere manier nieuw gebied innemen</vt:lpstr>
      <vt:lpstr>PowerPoint-presentatie</vt:lpstr>
      <vt:lpstr>Jozua 3:5-11   ‘U zult merken dat de levende God in uw midden is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Gedenk stenen - gedenk plaatsen</vt:lpstr>
      <vt:lpstr>Waarom staan die stenen daar ? </vt:lpstr>
      <vt:lpstr>samenvatting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Elbers</dc:creator>
  <cp:lastModifiedBy>Rob Elbers</cp:lastModifiedBy>
  <cp:revision>5</cp:revision>
  <dcterms:created xsi:type="dcterms:W3CDTF">2024-09-27T10:41:25Z</dcterms:created>
  <dcterms:modified xsi:type="dcterms:W3CDTF">2024-09-28T18:59:15Z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