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310" r:id="rId5"/>
    <p:sldId id="309" r:id="rId6"/>
    <p:sldId id="311" r:id="rId7"/>
    <p:sldId id="312" r:id="rId8"/>
    <p:sldId id="305" r:id="rId9"/>
    <p:sldId id="313" r:id="rId10"/>
  </p:sldIdLst>
  <p:sldSz cx="12192000" cy="6858000"/>
  <p:notesSz cx="6858000" cy="9144000"/>
  <p:defaultTextStyle>
    <a:defPPr rtl="0">
      <a:defRPr lang="nl-NL"/>
    </a:defPPr>
    <a:lvl1pPr marL="0" algn="l" defTabSz="914400" rtl="0" eaLnBrk="1" latinLnBrk="0" hangingPunct="1">
      <a:defRPr lang="nl-NL" sz="1800" kern="1200">
        <a:solidFill>
          <a:schemeClr val="tx1"/>
        </a:solidFill>
        <a:latin typeface="+mn-lt"/>
        <a:ea typeface="+mn-ea"/>
        <a:cs typeface="+mn-cs"/>
      </a:defRPr>
    </a:lvl1pPr>
    <a:lvl2pPr marL="457200" algn="l" defTabSz="914400" rtl="0" eaLnBrk="1" latinLnBrk="0" hangingPunct="1">
      <a:defRPr lang="nl-NL" sz="1800" kern="1200">
        <a:solidFill>
          <a:schemeClr val="tx1"/>
        </a:solidFill>
        <a:latin typeface="+mn-lt"/>
        <a:ea typeface="+mn-ea"/>
        <a:cs typeface="+mn-cs"/>
      </a:defRPr>
    </a:lvl2pPr>
    <a:lvl3pPr marL="914400" algn="l" defTabSz="914400" rtl="0" eaLnBrk="1" latinLnBrk="0" hangingPunct="1">
      <a:defRPr lang="nl-NL" sz="1800" kern="1200">
        <a:solidFill>
          <a:schemeClr val="tx1"/>
        </a:solidFill>
        <a:latin typeface="+mn-lt"/>
        <a:ea typeface="+mn-ea"/>
        <a:cs typeface="+mn-cs"/>
      </a:defRPr>
    </a:lvl3pPr>
    <a:lvl4pPr marL="1371600" algn="l" defTabSz="914400" rtl="0" eaLnBrk="1" latinLnBrk="0" hangingPunct="1">
      <a:defRPr lang="nl-NL" sz="1800" kern="1200">
        <a:solidFill>
          <a:schemeClr val="tx1"/>
        </a:solidFill>
        <a:latin typeface="+mn-lt"/>
        <a:ea typeface="+mn-ea"/>
        <a:cs typeface="+mn-cs"/>
      </a:defRPr>
    </a:lvl4pPr>
    <a:lvl5pPr marL="1828800" algn="l" defTabSz="914400" rtl="0" eaLnBrk="1" latinLnBrk="0" hangingPunct="1">
      <a:defRPr lang="nl-NL" sz="1800" kern="1200">
        <a:solidFill>
          <a:schemeClr val="tx1"/>
        </a:solidFill>
        <a:latin typeface="+mn-lt"/>
        <a:ea typeface="+mn-ea"/>
        <a:cs typeface="+mn-cs"/>
      </a:defRPr>
    </a:lvl5pPr>
    <a:lvl6pPr marL="2286000" algn="l" defTabSz="914400" rtl="0" eaLnBrk="1" latinLnBrk="0" hangingPunct="1">
      <a:defRPr lang="nl-NL" sz="1800" kern="1200">
        <a:solidFill>
          <a:schemeClr val="tx1"/>
        </a:solidFill>
        <a:latin typeface="+mn-lt"/>
        <a:ea typeface="+mn-ea"/>
        <a:cs typeface="+mn-cs"/>
      </a:defRPr>
    </a:lvl6pPr>
    <a:lvl7pPr marL="2743200" algn="l" defTabSz="914400" rtl="0" eaLnBrk="1" latinLnBrk="0" hangingPunct="1">
      <a:defRPr lang="nl-NL" sz="1800" kern="1200">
        <a:solidFill>
          <a:schemeClr val="tx1"/>
        </a:solidFill>
        <a:latin typeface="+mn-lt"/>
        <a:ea typeface="+mn-ea"/>
        <a:cs typeface="+mn-cs"/>
      </a:defRPr>
    </a:lvl7pPr>
    <a:lvl8pPr marL="3200400" algn="l" defTabSz="914400" rtl="0" eaLnBrk="1" latinLnBrk="0" hangingPunct="1">
      <a:defRPr lang="nl-NL" sz="1800" kern="1200">
        <a:solidFill>
          <a:schemeClr val="tx1"/>
        </a:solidFill>
        <a:latin typeface="+mn-lt"/>
        <a:ea typeface="+mn-ea"/>
        <a:cs typeface="+mn-cs"/>
      </a:defRPr>
    </a:lvl8pPr>
    <a:lvl9pPr marL="3657600" algn="l" defTabSz="914400" rtl="0" eaLnBrk="1" latinLnBrk="0" hangingPunct="1">
      <a:defRPr lang="nl-NL"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E8"/>
    <a:srgbClr val="47697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94" autoAdjust="0"/>
  </p:normalViewPr>
  <p:slideViewPr>
    <p:cSldViewPr snapToGrid="0">
      <p:cViewPr varScale="1">
        <p:scale>
          <a:sx n="79" d="100"/>
          <a:sy n="79" d="100"/>
        </p:scale>
        <p:origin x="850"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92" d="100"/>
          <a:sy n="92" d="100"/>
        </p:scale>
        <p:origin x="364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AA3114B-0CDD-4419-A4DE-E0C29A2AE1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nl-NL" sz="1200"/>
            </a:lvl1pPr>
          </a:lstStyle>
          <a:p>
            <a:pPr rtl="0"/>
            <a:endParaRPr lang="nl-NL" dirty="0"/>
          </a:p>
        </p:txBody>
      </p:sp>
      <p:sp>
        <p:nvSpPr>
          <p:cNvPr id="3" name="Tijdelijke aanduiding voor datum 2">
            <a:extLst>
              <a:ext uri="{FF2B5EF4-FFF2-40B4-BE49-F238E27FC236}">
                <a16:creationId xmlns:a16="http://schemas.microsoft.com/office/drawing/2014/main" id="{1FC25048-78D1-4821-8E2B-7A77CCA12F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nl-NL" sz="1200"/>
            </a:lvl1pPr>
          </a:lstStyle>
          <a:p>
            <a:pPr rtl="0"/>
            <a:fld id="{F0B1A644-5DA5-4C76-BAE5-6C09BF75DE24}" type="datetime1">
              <a:rPr lang="nl-NL" smtClean="0"/>
              <a:t>11-7-2024</a:t>
            </a:fld>
            <a:endParaRPr lang="nl-NL" dirty="0"/>
          </a:p>
        </p:txBody>
      </p:sp>
      <p:sp>
        <p:nvSpPr>
          <p:cNvPr id="4" name="Tijdelijke aanduiding voor voettekst 3">
            <a:extLst>
              <a:ext uri="{FF2B5EF4-FFF2-40B4-BE49-F238E27FC236}">
                <a16:creationId xmlns:a16="http://schemas.microsoft.com/office/drawing/2014/main" id="{01924695-047D-4CC8-8801-1AA37457E7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nl-NL" sz="1200"/>
            </a:lvl1pPr>
          </a:lstStyle>
          <a:p>
            <a:pPr rtl="0"/>
            <a:endParaRPr lang="nl-NL" dirty="0"/>
          </a:p>
        </p:txBody>
      </p:sp>
      <p:sp>
        <p:nvSpPr>
          <p:cNvPr id="5" name="Tijdelijke aanduiding voor dianummer 4">
            <a:extLst>
              <a:ext uri="{FF2B5EF4-FFF2-40B4-BE49-F238E27FC236}">
                <a16:creationId xmlns:a16="http://schemas.microsoft.com/office/drawing/2014/main" id="{F0F00293-63F6-438D-A9A8-024975FD55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nl-NL" sz="1200"/>
            </a:lvl1pPr>
          </a:lstStyle>
          <a:p>
            <a:pPr rtl="0"/>
            <a:fld id="{DD56CFAD-C154-4C9C-AD01-665A5055065E}" type="slidenum">
              <a:rPr lang="nl-NL" smtClean="0"/>
              <a:t>‹nr.›</a:t>
            </a:fld>
            <a:endParaRPr lang="nl-NL" dirty="0"/>
          </a:p>
        </p:txBody>
      </p:sp>
    </p:spTree>
    <p:extLst>
      <p:ext uri="{BB962C8B-B14F-4D97-AF65-F5344CB8AC3E}">
        <p14:creationId xmlns:p14="http://schemas.microsoft.com/office/powerpoint/2010/main" val="3997879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nl-NL"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nl-NL" sz="1200"/>
            </a:lvl1pPr>
          </a:lstStyle>
          <a:p>
            <a:pPr rtl="0"/>
            <a:fld id="{F0B1A644-5DA5-4C76-BAE5-6C09BF75DE24}" type="datetime1">
              <a:rPr lang="nl-NL" smtClean="0"/>
              <a:pPr rtl="0"/>
              <a:t>11-7-2024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nl-NL"/>
            </a:defPP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nl-NL"/>
            </a:defP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nl-NL"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nl-NL" sz="1200"/>
            </a:lvl1pPr>
          </a:lstStyle>
          <a:p>
            <a:pPr rtl="0"/>
            <a:fld id="{F5B62BC0-7DC4-4569-951D-2BB9475345C6}" type="slidenum">
              <a:rPr lang="nl-NL" noProof="0" smtClean="0"/>
              <a:t>‹nr.›</a:t>
            </a:fld>
            <a:endParaRPr lang="nl-NL" noProof="0" dirty="0"/>
          </a:p>
        </p:txBody>
      </p:sp>
    </p:spTree>
    <p:extLst>
      <p:ext uri="{BB962C8B-B14F-4D97-AF65-F5344CB8AC3E}">
        <p14:creationId xmlns:p14="http://schemas.microsoft.com/office/powerpoint/2010/main" val="3344641588"/>
      </p:ext>
    </p:extLst>
  </p:cSld>
  <p:clrMap bg1="lt1" tx1="dk1" bg2="lt2" tx2="dk2" accent1="accent1" accent2="accent2" accent3="accent3" accent4="accent4" accent5="accent5" accent6="accent6" hlink="hlink" folHlink="folHlink"/>
  <p:notesStyle>
    <a:lvl1pPr marL="0" algn="l" defTabSz="914400" rtl="0" eaLnBrk="1" latinLnBrk="0" hangingPunct="1">
      <a:defRPr lang="nl-NL" sz="1200" kern="1200">
        <a:solidFill>
          <a:schemeClr val="tx1"/>
        </a:solidFill>
        <a:latin typeface="+mn-lt"/>
        <a:ea typeface="+mn-ea"/>
        <a:cs typeface="+mn-cs"/>
      </a:defRPr>
    </a:lvl1pPr>
    <a:lvl2pPr marL="457200" algn="l" defTabSz="914400" rtl="0" eaLnBrk="1" latinLnBrk="0" hangingPunct="1">
      <a:defRPr lang="nl-NL" sz="1200" kern="1200">
        <a:solidFill>
          <a:schemeClr val="tx1"/>
        </a:solidFill>
        <a:latin typeface="+mn-lt"/>
        <a:ea typeface="+mn-ea"/>
        <a:cs typeface="+mn-cs"/>
      </a:defRPr>
    </a:lvl2pPr>
    <a:lvl3pPr marL="914400" algn="l" defTabSz="914400" rtl="0" eaLnBrk="1" latinLnBrk="0" hangingPunct="1">
      <a:defRPr lang="nl-NL" sz="1200" kern="1200">
        <a:solidFill>
          <a:schemeClr val="tx1"/>
        </a:solidFill>
        <a:latin typeface="+mn-lt"/>
        <a:ea typeface="+mn-ea"/>
        <a:cs typeface="+mn-cs"/>
      </a:defRPr>
    </a:lvl3pPr>
    <a:lvl4pPr marL="1371600" algn="l" defTabSz="914400" rtl="0" eaLnBrk="1" latinLnBrk="0" hangingPunct="1">
      <a:defRPr lang="nl-NL" sz="1200" kern="1200">
        <a:solidFill>
          <a:schemeClr val="tx1"/>
        </a:solidFill>
        <a:latin typeface="+mn-lt"/>
        <a:ea typeface="+mn-ea"/>
        <a:cs typeface="+mn-cs"/>
      </a:defRPr>
    </a:lvl4pPr>
    <a:lvl5pPr marL="1828800" algn="l" defTabSz="914400" rtl="0" eaLnBrk="1" latinLnBrk="0" hangingPunct="1">
      <a:defRPr lang="nl-NL" sz="1200" kern="1200">
        <a:solidFill>
          <a:schemeClr val="tx1"/>
        </a:solidFill>
        <a:latin typeface="+mn-lt"/>
        <a:ea typeface="+mn-ea"/>
        <a:cs typeface="+mn-cs"/>
      </a:defRPr>
    </a:lvl5pPr>
    <a:lvl6pPr marL="2286000" algn="l" defTabSz="914400" rtl="0" eaLnBrk="1" latinLnBrk="0" hangingPunct="1">
      <a:defRPr lang="nl-NL" sz="1200" kern="1200">
        <a:solidFill>
          <a:schemeClr val="tx1"/>
        </a:solidFill>
        <a:latin typeface="+mn-lt"/>
        <a:ea typeface="+mn-ea"/>
        <a:cs typeface="+mn-cs"/>
      </a:defRPr>
    </a:lvl6pPr>
    <a:lvl7pPr marL="2743200" algn="l" defTabSz="914400" rtl="0" eaLnBrk="1" latinLnBrk="0" hangingPunct="1">
      <a:defRPr lang="nl-NL" sz="1200" kern="1200">
        <a:solidFill>
          <a:schemeClr val="tx1"/>
        </a:solidFill>
        <a:latin typeface="+mn-lt"/>
        <a:ea typeface="+mn-ea"/>
        <a:cs typeface="+mn-cs"/>
      </a:defRPr>
    </a:lvl7pPr>
    <a:lvl8pPr marL="3200400" algn="l" defTabSz="914400" rtl="0" eaLnBrk="1" latinLnBrk="0" hangingPunct="1">
      <a:defRPr lang="nl-NL" sz="1200" kern="1200">
        <a:solidFill>
          <a:schemeClr val="tx1"/>
        </a:solidFill>
        <a:latin typeface="+mn-lt"/>
        <a:ea typeface="+mn-ea"/>
        <a:cs typeface="+mn-cs"/>
      </a:defRPr>
    </a:lvl8pPr>
    <a:lvl9pPr marL="3657600" algn="l" defTabSz="914400" rtl="0" eaLnBrk="1" latinLnBrk="0" hangingPunct="1">
      <a:defRPr lang="nl-NL"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1</a:t>
            </a:fld>
            <a:endParaRPr lang="nl-NL" noProof="0" dirty="0"/>
          </a:p>
        </p:txBody>
      </p:sp>
    </p:spTree>
    <p:extLst>
      <p:ext uri="{BB962C8B-B14F-4D97-AF65-F5344CB8AC3E}">
        <p14:creationId xmlns:p14="http://schemas.microsoft.com/office/powerpoint/2010/main" val="393736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2</a:t>
            </a:fld>
            <a:endParaRPr lang="nl-NL" noProof="0" dirty="0"/>
          </a:p>
        </p:txBody>
      </p:sp>
    </p:spTree>
    <p:extLst>
      <p:ext uri="{BB962C8B-B14F-4D97-AF65-F5344CB8AC3E}">
        <p14:creationId xmlns:p14="http://schemas.microsoft.com/office/powerpoint/2010/main" val="3261193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3</a:t>
            </a:fld>
            <a:endParaRPr lang="nl-NL" noProof="0" dirty="0"/>
          </a:p>
        </p:txBody>
      </p:sp>
    </p:spTree>
    <p:extLst>
      <p:ext uri="{BB962C8B-B14F-4D97-AF65-F5344CB8AC3E}">
        <p14:creationId xmlns:p14="http://schemas.microsoft.com/office/powerpoint/2010/main" val="2199746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4</a:t>
            </a:fld>
            <a:endParaRPr lang="nl-NL" noProof="0" dirty="0"/>
          </a:p>
        </p:txBody>
      </p:sp>
    </p:spTree>
    <p:extLst>
      <p:ext uri="{BB962C8B-B14F-4D97-AF65-F5344CB8AC3E}">
        <p14:creationId xmlns:p14="http://schemas.microsoft.com/office/powerpoint/2010/main" val="3219636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5</a:t>
            </a:fld>
            <a:endParaRPr lang="nl-NL" noProof="0" dirty="0"/>
          </a:p>
        </p:txBody>
      </p:sp>
    </p:spTree>
    <p:extLst>
      <p:ext uri="{BB962C8B-B14F-4D97-AF65-F5344CB8AC3E}">
        <p14:creationId xmlns:p14="http://schemas.microsoft.com/office/powerpoint/2010/main" val="973471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F5B62BC0-7DC4-4569-951D-2BB9475345C6}" type="slidenum">
              <a:rPr lang="nl-NL" noProof="0" smtClean="0"/>
              <a:t>6</a:t>
            </a:fld>
            <a:endParaRPr lang="nl-NL" noProof="0" dirty="0"/>
          </a:p>
        </p:txBody>
      </p:sp>
    </p:spTree>
    <p:extLst>
      <p:ext uri="{BB962C8B-B14F-4D97-AF65-F5344CB8AC3E}">
        <p14:creationId xmlns:p14="http://schemas.microsoft.com/office/powerpoint/2010/main" val="52370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bg>
      <p:bgPr>
        <a:solidFill>
          <a:schemeClr val="accent4">
            <a:lumMod val="50000"/>
          </a:schemeClr>
        </a:solidFill>
        <a:effectLst/>
      </p:bgPr>
    </p:bg>
    <p:spTree>
      <p:nvGrpSpPr>
        <p:cNvPr id="1" name=""/>
        <p:cNvGrpSpPr/>
        <p:nvPr/>
      </p:nvGrpSpPr>
      <p:grpSpPr>
        <a:xfrm>
          <a:off x="0" y="0"/>
          <a:ext cx="0" cy="0"/>
          <a:chOff x="0" y="0"/>
          <a:chExt cx="0" cy="0"/>
        </a:xfrm>
      </p:grpSpPr>
      <p:sp>
        <p:nvSpPr>
          <p:cNvPr id="7" name="Tijdelijke aanduiding voor afbeelding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rtlCol="0"/>
          <a:lstStyle>
            <a:lvl1pPr marL="0" indent="0" algn="ctr">
              <a:buNone/>
              <a:defRPr lang="nl-NL">
                <a:solidFill>
                  <a:schemeClr val="bg1"/>
                </a:solidFill>
              </a:defRPr>
            </a:lvl1pPr>
          </a:lstStyle>
          <a:p>
            <a:pPr rtl="0"/>
            <a:r>
              <a:rPr lang="nl-NL"/>
              <a:t>Klik om foto toe te voegen</a:t>
            </a:r>
          </a:p>
        </p:txBody>
      </p:sp>
      <p:sp>
        <p:nvSpPr>
          <p:cNvPr id="2" name="Titel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1"/>
            </a:solidFill>
          </a:ln>
        </p:spPr>
        <p:txBody>
          <a:bodyPr lIns="914400" tIns="91440" rIns="914400" rtlCol="0" anchor="ctr"/>
          <a:lstStyle>
            <a:lvl1pPr algn="ctr">
              <a:defRPr lang="nl-NL" sz="5400" b="1" cap="all" spc="100" baseline="0">
                <a:solidFill>
                  <a:schemeClr val="accent1"/>
                </a:solidFill>
              </a:defRPr>
            </a:lvl1pPr>
          </a:lstStyle>
          <a:p>
            <a:pPr rtl="0"/>
            <a:r>
              <a:rPr lang="nl-NL"/>
              <a:t>Klik om titel toe te voegen</a:t>
            </a:r>
          </a:p>
        </p:txBody>
      </p:sp>
    </p:spTree>
    <p:extLst>
      <p:ext uri="{BB962C8B-B14F-4D97-AF65-F5344CB8AC3E}">
        <p14:creationId xmlns:p14="http://schemas.microsoft.com/office/powerpoint/2010/main" val="114832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nanciën">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CE5E8994-67B0-7A02-C300-3232691564F0}"/>
              </a:ext>
              <a:ext uri="{C183D7F6-B498-43B3-948B-1728B52AA6E4}">
                <adec:decorative xmlns:adec="http://schemas.microsoft.com/office/drawing/2017/decorative" val="1"/>
              </a:ext>
            </a:extLst>
          </p:cNvPr>
          <p:cNvSpPr/>
          <p:nvPr userDrawn="1"/>
        </p:nvSpPr>
        <p:spPr>
          <a:xfrm>
            <a:off x="4532671" y="0"/>
            <a:ext cx="7659329" cy="6858000"/>
          </a:xfrm>
          <a:prstGeom prst="rect">
            <a:avLst/>
          </a:prstGeom>
          <a:solidFill>
            <a:schemeClr val="accent2">
              <a:lumMod val="40000"/>
              <a:lumOff val="6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7DD96D4A-16D3-4C35-A383-2DF039D54CF4}"/>
              </a:ext>
            </a:extLst>
          </p:cNvPr>
          <p:cNvSpPr>
            <a:spLocks noGrp="1"/>
          </p:cNvSpPr>
          <p:nvPr>
            <p:ph type="title" hasCustomPrompt="1"/>
          </p:nvPr>
        </p:nvSpPr>
        <p:spPr>
          <a:xfrm>
            <a:off x="933791" y="787869"/>
            <a:ext cx="2743200" cy="2142144"/>
          </a:xfrm>
          <a:prstGeom prst="rect">
            <a:avLst/>
          </a:prstGeom>
          <a:ln w="28575">
            <a:solidFill>
              <a:schemeClr val="accent2"/>
            </a:solidFill>
          </a:ln>
        </p:spPr>
        <p:txBody>
          <a:bodyPr rtlCol="0" anchor="ctr"/>
          <a:lstStyle>
            <a:lvl1pPr algn="ctr">
              <a:lnSpc>
                <a:spcPct val="100000"/>
              </a:lnSpc>
              <a:defRPr lang="nl-NL" sz="2400" cap="all" spc="100" baseline="0">
                <a:solidFill>
                  <a:schemeClr val="accent2"/>
                </a:solidFill>
              </a:defRPr>
            </a:lvl1pPr>
          </a:lstStyle>
          <a:p>
            <a:pPr rtl="0"/>
            <a:r>
              <a:rPr lang="nl-NL"/>
              <a:t>Klik om titel toe te voegen</a:t>
            </a:r>
          </a:p>
        </p:txBody>
      </p:sp>
      <p:sp>
        <p:nvSpPr>
          <p:cNvPr id="12" name="Tijdelijke aanduiding voor tekst 11">
            <a:extLst>
              <a:ext uri="{FF2B5EF4-FFF2-40B4-BE49-F238E27FC236}">
                <a16:creationId xmlns:a16="http://schemas.microsoft.com/office/drawing/2014/main" id="{2EA6B5C4-24E3-C021-071B-DFF6C6CC497B}"/>
              </a:ext>
            </a:extLst>
          </p:cNvPr>
          <p:cNvSpPr>
            <a:spLocks noGrp="1"/>
          </p:cNvSpPr>
          <p:nvPr>
            <p:ph type="body" sz="quarter" idx="16" hasCustomPrompt="1"/>
          </p:nvPr>
        </p:nvSpPr>
        <p:spPr>
          <a:xfrm>
            <a:off x="933449" y="3429000"/>
            <a:ext cx="2920796" cy="2927350"/>
          </a:xfrm>
          <a:prstGeom prst="rect">
            <a:avLst/>
          </a:prstGeom>
        </p:spPr>
        <p:txBody>
          <a:bodyPr rtlCol="0"/>
          <a:lstStyle>
            <a:lvl1pPr marL="0" indent="0">
              <a:lnSpc>
                <a:spcPct val="125000"/>
              </a:lnSpc>
              <a:spcBef>
                <a:spcPts val="0"/>
              </a:spcBef>
              <a:spcAft>
                <a:spcPts val="600"/>
              </a:spcAft>
              <a:buNone/>
              <a:defRPr lang="nl-NL" sz="1800" spc="100" baseline="0"/>
            </a:lvl1pPr>
            <a:lvl2pPr marL="457200" indent="0">
              <a:lnSpc>
                <a:spcPct val="125000"/>
              </a:lnSpc>
              <a:spcBef>
                <a:spcPts val="0"/>
              </a:spcBef>
              <a:spcAft>
                <a:spcPts val="600"/>
              </a:spcAft>
              <a:buNone/>
              <a:defRPr lang="nl-NL" sz="1600" spc="100" baseline="0"/>
            </a:lvl2pPr>
            <a:lvl3pPr marL="914400" indent="0">
              <a:lnSpc>
                <a:spcPct val="125000"/>
              </a:lnSpc>
              <a:spcBef>
                <a:spcPts val="0"/>
              </a:spcBef>
              <a:spcAft>
                <a:spcPts val="600"/>
              </a:spcAft>
              <a:buNone/>
              <a:defRPr lang="nl-NL" sz="1400" spc="100" baseline="0"/>
            </a:lvl3pPr>
            <a:lvl4pPr marL="1371600" indent="0">
              <a:lnSpc>
                <a:spcPct val="125000"/>
              </a:lnSpc>
              <a:spcBef>
                <a:spcPts val="0"/>
              </a:spcBef>
              <a:spcAft>
                <a:spcPts val="600"/>
              </a:spcAft>
              <a:buNone/>
              <a:defRPr lang="nl-NL" sz="1200" spc="100" baseline="0"/>
            </a:lvl4pPr>
            <a:lvl5pPr marL="1828800" indent="0">
              <a:lnSpc>
                <a:spcPct val="125000"/>
              </a:lnSpc>
              <a:spcBef>
                <a:spcPts val="0"/>
              </a:spcBef>
              <a:spcAft>
                <a:spcPts val="600"/>
              </a:spcAft>
              <a:buNone/>
              <a:defRPr lang="nl-NL" sz="12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10" name="Tijdelijke aanduiding voor inhoud 9">
            <a:extLst>
              <a:ext uri="{FF2B5EF4-FFF2-40B4-BE49-F238E27FC236}">
                <a16:creationId xmlns:a16="http://schemas.microsoft.com/office/drawing/2014/main" id="{FF255611-8280-41F3-A5FA-821E144AEAE7}"/>
              </a:ext>
            </a:extLst>
          </p:cNvPr>
          <p:cNvSpPr>
            <a:spLocks noGrp="1"/>
          </p:cNvSpPr>
          <p:nvPr>
            <p:ph sz="quarter" idx="15" hasCustomPrompt="1"/>
          </p:nvPr>
        </p:nvSpPr>
        <p:spPr>
          <a:xfrm>
            <a:off x="5220928" y="787869"/>
            <a:ext cx="6292646" cy="5432263"/>
          </a:xfrm>
          <a:prstGeom prst="rect">
            <a:avLst/>
          </a:prstGeom>
        </p:spPr>
        <p:txBody>
          <a:bodyPr rtlCol="0"/>
          <a:lstStyle>
            <a:lvl1pPr marL="0" indent="0" algn="ctr">
              <a:buNone/>
              <a:defRPr lang="nl-NL" sz="1800" cap="all" baseline="0">
                <a:solidFill>
                  <a:schemeClr val="tx1"/>
                </a:solidFill>
              </a:defRPr>
            </a:lvl1pPr>
            <a:lvl2pPr marL="457200" indent="0">
              <a:buNone/>
              <a:defRPr lang="nl-NL" sz="1600" cap="all" baseline="0">
                <a:solidFill>
                  <a:schemeClr val="accent5">
                    <a:lumMod val="50000"/>
                  </a:schemeClr>
                </a:solidFill>
              </a:defRPr>
            </a:lvl2pPr>
            <a:lvl3pPr marL="914400" indent="0">
              <a:buNone/>
              <a:defRPr lang="nl-NL" sz="1400" cap="all" baseline="0">
                <a:solidFill>
                  <a:schemeClr val="accent5">
                    <a:lumMod val="50000"/>
                  </a:schemeClr>
                </a:solidFill>
              </a:defRPr>
            </a:lvl3pPr>
            <a:lvl4pPr marL="1371600" indent="0">
              <a:buNone/>
              <a:defRPr lang="nl-NL" sz="1200" cap="all" baseline="0">
                <a:solidFill>
                  <a:schemeClr val="accent5">
                    <a:lumMod val="50000"/>
                  </a:schemeClr>
                </a:solidFill>
              </a:defRPr>
            </a:lvl4pPr>
            <a:lvl5pPr marL="1828800" indent="0">
              <a:buNone/>
              <a:defRPr lang="nl-NL" sz="1200" cap="all" baseline="0">
                <a:solidFill>
                  <a:schemeClr val="accent5">
                    <a:lumMod val="50000"/>
                  </a:schemeClr>
                </a:solidFill>
              </a:defRPr>
            </a:lvl5pPr>
          </a:lstStyle>
          <a:p>
            <a:pPr lvl="0" rtl="0"/>
            <a:r>
              <a:rPr lang="nl-NL"/>
              <a:t>Klik om inhoud toe te voegen</a:t>
            </a:r>
          </a:p>
        </p:txBody>
      </p:sp>
      <p:sp>
        <p:nvSpPr>
          <p:cNvPr id="3" name="Tijdelijke aanduiding voor datum 2">
            <a:extLst>
              <a:ext uri="{FF2B5EF4-FFF2-40B4-BE49-F238E27FC236}">
                <a16:creationId xmlns:a16="http://schemas.microsoft.com/office/drawing/2014/main" id="{33453DB9-3C4B-4136-96D2-08A7D5AD418F}"/>
              </a:ext>
            </a:extLst>
          </p:cNvPr>
          <p:cNvSpPr>
            <a:spLocks noGrp="1"/>
          </p:cNvSpPr>
          <p:nvPr>
            <p:ph type="dt" sz="half" idx="10"/>
          </p:nvPr>
        </p:nvSpPr>
        <p:spPr>
          <a:xfrm>
            <a:off x="838200" y="6356350"/>
            <a:ext cx="2743200" cy="365125"/>
          </a:xfrm>
          <a:prstGeom prst="rect">
            <a:avLst/>
          </a:prstGeom>
        </p:spPr>
        <p:txBody>
          <a:bodyPr rtlCol="0"/>
          <a:lstStyle>
            <a:defPPr>
              <a:defRPr lang="nl-NL"/>
            </a:defPPr>
          </a:lstStyle>
          <a:p>
            <a:pPr rtl="0"/>
            <a:r>
              <a:rPr lang="nl-NL"/>
              <a:t>20XX</a:t>
            </a:r>
          </a:p>
        </p:txBody>
      </p:sp>
      <p:sp>
        <p:nvSpPr>
          <p:cNvPr id="4" name="Tijdelijke aanduiding voor voettekst 3">
            <a:extLst>
              <a:ext uri="{FF2B5EF4-FFF2-40B4-BE49-F238E27FC236}">
                <a16:creationId xmlns:a16="http://schemas.microsoft.com/office/drawing/2014/main" id="{81464841-801A-499A-BFD2-9731D2D89C25}"/>
              </a:ext>
            </a:extLst>
          </p:cNvPr>
          <p:cNvSpPr>
            <a:spLocks noGrp="1"/>
          </p:cNvSpPr>
          <p:nvPr>
            <p:ph type="ftr" sz="quarter" idx="11"/>
          </p:nvPr>
        </p:nvSpPr>
        <p:spPr>
          <a:xfrm>
            <a:off x="4038600" y="6356350"/>
            <a:ext cx="4114800" cy="365125"/>
          </a:xfrm>
          <a:prstGeom prst="rect">
            <a:avLst/>
          </a:prstGeom>
        </p:spPr>
        <p:txBody>
          <a:bodyPr rtlCol="0"/>
          <a:lstStyle>
            <a:defPPr>
              <a:defRPr lang="nl-NL"/>
            </a:defPPr>
          </a:lstStyle>
          <a:p>
            <a:pPr rtl="0"/>
            <a:r>
              <a:rPr lang="nl-NL"/>
              <a:t>Verkooppresentatie</a:t>
            </a:r>
          </a:p>
        </p:txBody>
      </p:sp>
      <p:sp>
        <p:nvSpPr>
          <p:cNvPr id="5" name="Tijdelijke aanduiding voor dianummer 4">
            <a:extLst>
              <a:ext uri="{FF2B5EF4-FFF2-40B4-BE49-F238E27FC236}">
                <a16:creationId xmlns:a16="http://schemas.microsoft.com/office/drawing/2014/main" id="{F9C78F9D-CD73-4D53-A871-D6C0B643A68D}"/>
              </a:ext>
            </a:extLst>
          </p:cNvPr>
          <p:cNvSpPr>
            <a:spLocks noGrp="1"/>
          </p:cNvSpPr>
          <p:nvPr>
            <p:ph type="sldNum" sz="quarter" idx="12"/>
          </p:nvPr>
        </p:nvSpPr>
        <p:spPr>
          <a:xfrm>
            <a:off x="8610600" y="6356350"/>
            <a:ext cx="2743200" cy="365125"/>
          </a:xfrm>
          <a:prstGeom prst="rect">
            <a:avLst/>
          </a:prstGeom>
        </p:spPr>
        <p:txBody>
          <a:bodyPr rtlCol="0"/>
          <a:lstStyle>
            <a:lvl1pPr>
              <a:defRPr lang="nl-NL">
                <a:solidFill>
                  <a:schemeClr val="bg1"/>
                </a:solidFill>
                <a:effectLst>
                  <a:outerShdw blurRad="38100" dist="38100" dir="2700000" algn="tl">
                    <a:srgbClr val="000000">
                      <a:alpha val="43137"/>
                    </a:srgbClr>
                  </a:outerShdw>
                </a:effectLst>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137880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ze concurrent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1225E-57F6-4605-A684-F9B30F1F664E}"/>
              </a:ext>
            </a:extLst>
          </p:cNvPr>
          <p:cNvSpPr>
            <a:spLocks noGrp="1"/>
          </p:cNvSpPr>
          <p:nvPr>
            <p:ph type="title" hasCustomPrompt="1"/>
          </p:nvPr>
        </p:nvSpPr>
        <p:spPr>
          <a:xfrm>
            <a:off x="-10559" y="1"/>
            <a:ext cx="4952999" cy="2182482"/>
          </a:xfrm>
          <a:prstGeom prst="rect">
            <a:avLst/>
          </a:prstGeom>
          <a:solidFill>
            <a:schemeClr val="accent2">
              <a:alpha val="92000"/>
            </a:schemeClr>
          </a:solidFill>
        </p:spPr>
        <p:txBody>
          <a:bodyPr lIns="731520" rIns="731520" rtlCol="0" anchor="ctr"/>
          <a:lstStyle>
            <a:lvl1pPr algn="ctr">
              <a:defRPr lang="nl-NL" sz="2400" cap="all" spc="100" baseline="0">
                <a:solidFill>
                  <a:schemeClr val="bg1"/>
                </a:solidFill>
              </a:defRPr>
            </a:lvl1pPr>
          </a:lstStyle>
          <a:p>
            <a:pPr rtl="0"/>
            <a:r>
              <a:rPr lang="nl-NL"/>
              <a:t>Klik om titel toe te voegen</a:t>
            </a:r>
          </a:p>
        </p:txBody>
      </p:sp>
      <p:sp>
        <p:nvSpPr>
          <p:cNvPr id="7" name="Tijdelijke aanduiding voor afbeelding 8">
            <a:extLst>
              <a:ext uri="{FF2B5EF4-FFF2-40B4-BE49-F238E27FC236}">
                <a16:creationId xmlns:a16="http://schemas.microsoft.com/office/drawing/2014/main" id="{C93927AF-DF09-4CE5-8767-B2ECF0215BF5}"/>
              </a:ext>
            </a:extLst>
          </p:cNvPr>
          <p:cNvSpPr>
            <a:spLocks noGrp="1"/>
          </p:cNvSpPr>
          <p:nvPr>
            <p:ph type="pic" sz="quarter" idx="10" hasCustomPrompt="1"/>
          </p:nvPr>
        </p:nvSpPr>
        <p:spPr>
          <a:xfrm>
            <a:off x="4942932" y="0"/>
            <a:ext cx="7249067" cy="2182483"/>
          </a:xfrm>
          <a:prstGeom prst="rect">
            <a:avLst/>
          </a:prstGeom>
        </p:spPr>
        <p:txBody>
          <a:bodyPr rtlCol="0"/>
          <a:lstStyle>
            <a:lvl1pPr marL="0" indent="0" algn="ctr">
              <a:buNone/>
              <a:defRPr lang="nl-NL"/>
            </a:lvl1pPr>
          </a:lstStyle>
          <a:p>
            <a:pPr rtl="0"/>
            <a:r>
              <a:rPr lang="nl-NL"/>
              <a:t>Klik om foto toe te voegen</a:t>
            </a:r>
          </a:p>
        </p:txBody>
      </p:sp>
      <p:sp>
        <p:nvSpPr>
          <p:cNvPr id="11" name="Tijdelijke aanduiding voor tekst 10">
            <a:extLst>
              <a:ext uri="{FF2B5EF4-FFF2-40B4-BE49-F238E27FC236}">
                <a16:creationId xmlns:a16="http://schemas.microsoft.com/office/drawing/2014/main" id="{FE8D114B-8AAB-41D6-AFCF-750066A65291}"/>
              </a:ext>
            </a:extLst>
          </p:cNvPr>
          <p:cNvSpPr>
            <a:spLocks noGrp="1"/>
          </p:cNvSpPr>
          <p:nvPr>
            <p:ph type="body" sz="quarter" idx="12" hasCustomPrompt="1"/>
          </p:nvPr>
        </p:nvSpPr>
        <p:spPr>
          <a:xfrm>
            <a:off x="819728" y="2924355"/>
            <a:ext cx="3769525" cy="3300645"/>
          </a:xfrm>
          <a:prstGeom prst="rect">
            <a:avLst/>
          </a:prstGeom>
        </p:spPr>
        <p:txBody>
          <a:bodyPr rtlCol="0" anchor="t"/>
          <a:lstStyle>
            <a:lvl1pPr marL="0" indent="0" algn="l">
              <a:lnSpc>
                <a:spcPct val="125000"/>
              </a:lnSpc>
              <a:spcBef>
                <a:spcPts val="0"/>
              </a:spcBef>
              <a:spcAft>
                <a:spcPts val="600"/>
              </a:spcAft>
              <a:buNone/>
              <a:defRPr lang="nl-NL" sz="1800" cap="none" spc="100" baseline="0">
                <a:solidFill>
                  <a:schemeClr val="tx1"/>
                </a:solidFill>
                <a:latin typeface="+mn-lt"/>
              </a:defRPr>
            </a:lvl1pPr>
          </a:lstStyle>
          <a:p>
            <a:pPr lvl="0" rtl="0"/>
            <a:r>
              <a:rPr lang="nl-NL"/>
              <a:t>Klik om tekst toe te voegen</a:t>
            </a:r>
          </a:p>
        </p:txBody>
      </p:sp>
      <p:sp>
        <p:nvSpPr>
          <p:cNvPr id="6" name="Tijdelijke aanduiding voor inhoud 5">
            <a:extLst>
              <a:ext uri="{FF2B5EF4-FFF2-40B4-BE49-F238E27FC236}">
                <a16:creationId xmlns:a16="http://schemas.microsoft.com/office/drawing/2014/main" id="{46E5C19A-AE6A-FEDE-6B3C-9B1701F4C501}"/>
              </a:ext>
            </a:extLst>
          </p:cNvPr>
          <p:cNvSpPr>
            <a:spLocks noGrp="1"/>
          </p:cNvSpPr>
          <p:nvPr>
            <p:ph sz="quarter" idx="13" hasCustomPrompt="1"/>
          </p:nvPr>
        </p:nvSpPr>
        <p:spPr>
          <a:xfrm>
            <a:off x="4933262" y="2932801"/>
            <a:ext cx="6411912" cy="3300851"/>
          </a:xfrm>
          <a:prstGeom prst="rect">
            <a:avLst/>
          </a:prstGeom>
        </p:spPr>
        <p:txBody>
          <a:bodyPr rtlCol="0"/>
          <a:lstStyle>
            <a:lvl1pPr marL="283464" indent="-283464">
              <a:lnSpc>
                <a:spcPct val="125000"/>
              </a:lnSpc>
              <a:spcBef>
                <a:spcPts val="0"/>
              </a:spcBef>
              <a:spcAft>
                <a:spcPts val="0"/>
              </a:spcAft>
              <a:defRPr lang="nl-NL" sz="1800" spc="100" baseline="0"/>
            </a:lvl1pPr>
            <a:lvl2pPr marL="914400" indent="-283464">
              <a:lnSpc>
                <a:spcPct val="125000"/>
              </a:lnSpc>
              <a:spcBef>
                <a:spcPts val="0"/>
              </a:spcBef>
              <a:spcAft>
                <a:spcPts val="0"/>
              </a:spcAft>
              <a:defRPr lang="nl-NL" sz="1800" spc="100" baseline="0"/>
            </a:lvl2pPr>
            <a:lvl3pPr marL="1371600" indent="-283464">
              <a:lnSpc>
                <a:spcPct val="125000"/>
              </a:lnSpc>
              <a:spcBef>
                <a:spcPts val="0"/>
              </a:spcBef>
              <a:spcAft>
                <a:spcPts val="0"/>
              </a:spcAft>
              <a:defRPr lang="nl-NL" sz="1800" spc="100" baseline="0"/>
            </a:lvl3pPr>
            <a:lvl4pPr marL="1828800" indent="-283464">
              <a:lnSpc>
                <a:spcPct val="125000"/>
              </a:lnSpc>
              <a:spcBef>
                <a:spcPts val="0"/>
              </a:spcBef>
              <a:spcAft>
                <a:spcPts val="0"/>
              </a:spcAft>
              <a:defRPr lang="nl-NL" sz="1800" spc="100" baseline="0"/>
            </a:lvl4pPr>
            <a:lvl5pPr marL="2286000" indent="-283464">
              <a:lnSpc>
                <a:spcPct val="125000"/>
              </a:lnSpc>
              <a:spcBef>
                <a:spcPts val="0"/>
              </a:spcBef>
              <a:spcAft>
                <a:spcPts val="0"/>
              </a:spcAft>
              <a:defRPr lang="nl-NL" sz="18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8" name="Tijdelijke aanduiding voor datum 3">
            <a:extLst>
              <a:ext uri="{FF2B5EF4-FFF2-40B4-BE49-F238E27FC236}">
                <a16:creationId xmlns:a16="http://schemas.microsoft.com/office/drawing/2014/main" id="{8751D887-2419-4911-A7CC-9B5A598D7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2">
                    <a:lumMod val="50000"/>
                  </a:schemeClr>
                </a:solidFill>
              </a:defRPr>
            </a:lvl1pPr>
          </a:lstStyle>
          <a:p>
            <a:pPr rtl="0"/>
            <a:r>
              <a:rPr lang="nl-NL"/>
              <a:t>20XX</a:t>
            </a:r>
          </a:p>
        </p:txBody>
      </p:sp>
      <p:sp>
        <p:nvSpPr>
          <p:cNvPr id="9" name="Tijdelijke aanduiding voor voettekst 4">
            <a:extLst>
              <a:ext uri="{FF2B5EF4-FFF2-40B4-BE49-F238E27FC236}">
                <a16:creationId xmlns:a16="http://schemas.microsoft.com/office/drawing/2014/main" id="{B8B214E0-C574-4CE5-8FF0-E0F965A4A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latin typeface="+mj-lt"/>
              </a:defRPr>
            </a:lvl1pPr>
          </a:lstStyle>
          <a:p>
            <a:pPr rtl="0"/>
            <a:r>
              <a:rPr lang="nl-NL"/>
              <a:t>Verkooppresentatie</a:t>
            </a:r>
          </a:p>
        </p:txBody>
      </p:sp>
      <p:sp>
        <p:nvSpPr>
          <p:cNvPr id="10" name="Tijdelijke aanduiding voor dianummer 5">
            <a:extLst>
              <a:ext uri="{FF2B5EF4-FFF2-40B4-BE49-F238E27FC236}">
                <a16:creationId xmlns:a16="http://schemas.microsoft.com/office/drawing/2014/main" id="{6C033920-FB08-49F3-8A75-14E68EF78D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26519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el">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A96722F2-1968-8B82-9382-187D808D9CAE}"/>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10" name="Titel 9">
            <a:extLst>
              <a:ext uri="{FF2B5EF4-FFF2-40B4-BE49-F238E27FC236}">
                <a16:creationId xmlns:a16="http://schemas.microsoft.com/office/drawing/2014/main" id="{8F6663C8-5425-48D7-9E9D-F2B794222FA5}"/>
              </a:ext>
            </a:extLst>
          </p:cNvPr>
          <p:cNvSpPr>
            <a:spLocks noGrp="1"/>
          </p:cNvSpPr>
          <p:nvPr>
            <p:ph type="title" hasCustomPrompt="1"/>
          </p:nvPr>
        </p:nvSpPr>
        <p:spPr>
          <a:xfrm>
            <a:off x="838200" y="241541"/>
            <a:ext cx="10515600" cy="1215894"/>
          </a:xfrm>
          <a:prstGeom prst="rect">
            <a:avLst/>
          </a:prstGeom>
        </p:spPr>
        <p:txBody>
          <a:bodyPr rtlCol="0" anchor="b"/>
          <a:lstStyle>
            <a:lvl1pPr algn="ctr">
              <a:defRPr lang="nl-NL" sz="2400" cap="all" spc="100" baseline="0">
                <a:solidFill>
                  <a:schemeClr val="tx2"/>
                </a:solidFill>
              </a:defRPr>
            </a:lvl1pPr>
          </a:lstStyle>
          <a:p>
            <a:pPr rtl="0"/>
            <a:r>
              <a:rPr lang="nl-NL"/>
              <a:t>KLIK OM titel toe te voegen</a:t>
            </a:r>
          </a:p>
        </p:txBody>
      </p:sp>
      <p:sp>
        <p:nvSpPr>
          <p:cNvPr id="30" name="Tijdelijke aanduiding voor inhoud 29">
            <a:extLst>
              <a:ext uri="{FF2B5EF4-FFF2-40B4-BE49-F238E27FC236}">
                <a16:creationId xmlns:a16="http://schemas.microsoft.com/office/drawing/2014/main" id="{E7176063-74EF-4FC1-A687-2F5900412F55}"/>
              </a:ext>
            </a:extLst>
          </p:cNvPr>
          <p:cNvSpPr>
            <a:spLocks noGrp="1"/>
          </p:cNvSpPr>
          <p:nvPr>
            <p:ph sz="quarter" idx="35" hasCustomPrompt="1"/>
          </p:nvPr>
        </p:nvSpPr>
        <p:spPr>
          <a:xfrm>
            <a:off x="859468" y="2674190"/>
            <a:ext cx="10494331" cy="3605840"/>
          </a:xfrm>
          <a:prstGeom prst="rect">
            <a:avLst/>
          </a:prstGeom>
        </p:spPr>
        <p:txBody>
          <a:bodyPr rtlCol="0"/>
          <a:lstStyle>
            <a:lvl1pPr marL="0" indent="0">
              <a:buNone/>
              <a:defRPr lang="nl-NL" sz="1400" cap="all" baseline="0"/>
            </a:lvl1pPr>
            <a:lvl2pPr marL="457200" indent="0">
              <a:buNone/>
              <a:defRPr lang="nl-NL"/>
            </a:lvl2pPr>
            <a:lvl3pPr marL="914400" indent="0">
              <a:buNone/>
              <a:defRPr lang="nl-NL"/>
            </a:lvl3pPr>
            <a:lvl4pPr marL="1371600" indent="0">
              <a:buNone/>
              <a:defRPr lang="nl-NL"/>
            </a:lvl4pPr>
            <a:lvl5pPr marL="1828800" indent="0">
              <a:buNone/>
              <a:defRPr lang="nl-NL"/>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3" name="Tijdelijke aanduiding voor datum 2">
            <a:extLst>
              <a:ext uri="{FF2B5EF4-FFF2-40B4-BE49-F238E27FC236}">
                <a16:creationId xmlns:a16="http://schemas.microsoft.com/office/drawing/2014/main" id="{39058ECB-2935-45B1-80F1-ED38302C2759}"/>
              </a:ext>
            </a:extLst>
          </p:cNvPr>
          <p:cNvSpPr>
            <a:spLocks noGrp="1"/>
          </p:cNvSpPr>
          <p:nvPr>
            <p:ph type="dt" sz="half" idx="10"/>
          </p:nvPr>
        </p:nvSpPr>
        <p:spPr>
          <a:xfrm>
            <a:off x="838200" y="6356350"/>
            <a:ext cx="2743200" cy="365125"/>
          </a:xfrm>
          <a:prstGeom prst="rect">
            <a:avLst/>
          </a:prstGeom>
        </p:spPr>
        <p:txBody>
          <a:bodyPr rtlCol="0"/>
          <a:lstStyle>
            <a:defPPr>
              <a:defRPr lang="nl-NL"/>
            </a:defPPr>
          </a:lstStyle>
          <a:p>
            <a:pPr rtl="0"/>
            <a:r>
              <a:rPr lang="nl-NL"/>
              <a:t>20XX</a:t>
            </a:r>
          </a:p>
        </p:txBody>
      </p:sp>
      <p:sp>
        <p:nvSpPr>
          <p:cNvPr id="4" name="Tijdelijke aanduiding voor voettekst 3">
            <a:extLst>
              <a:ext uri="{FF2B5EF4-FFF2-40B4-BE49-F238E27FC236}">
                <a16:creationId xmlns:a16="http://schemas.microsoft.com/office/drawing/2014/main" id="{B8FC42CC-A62B-40E8-907A-F15D7C216F8A}"/>
              </a:ext>
            </a:extLst>
          </p:cNvPr>
          <p:cNvSpPr>
            <a:spLocks noGrp="1"/>
          </p:cNvSpPr>
          <p:nvPr>
            <p:ph type="ftr" sz="quarter" idx="11"/>
          </p:nvPr>
        </p:nvSpPr>
        <p:spPr>
          <a:xfrm>
            <a:off x="4038600" y="6356350"/>
            <a:ext cx="4114800" cy="365125"/>
          </a:xfrm>
          <a:prstGeom prst="rect">
            <a:avLst/>
          </a:prstGeom>
        </p:spPr>
        <p:txBody>
          <a:bodyPr rtlCol="0"/>
          <a:lstStyle>
            <a:defPPr>
              <a:defRPr lang="nl-NL"/>
            </a:defPPr>
          </a:lstStyle>
          <a:p>
            <a:pPr rtl="0"/>
            <a:r>
              <a:rPr lang="nl-NL"/>
              <a:t>Verkooppresentatie</a:t>
            </a:r>
          </a:p>
        </p:txBody>
      </p:sp>
      <p:sp>
        <p:nvSpPr>
          <p:cNvPr id="5" name="Tijdelijke aanduiding voor dianummer 4">
            <a:extLst>
              <a:ext uri="{FF2B5EF4-FFF2-40B4-BE49-F238E27FC236}">
                <a16:creationId xmlns:a16="http://schemas.microsoft.com/office/drawing/2014/main" id="{333E0735-85DE-48C3-8FE9-0754F9ABD6C1}"/>
              </a:ext>
            </a:extLst>
          </p:cNvPr>
          <p:cNvSpPr>
            <a:spLocks noGrp="1"/>
          </p:cNvSpPr>
          <p:nvPr>
            <p:ph type="sldNum" sz="quarter" idx="12"/>
          </p:nvPr>
        </p:nvSpPr>
        <p:spPr>
          <a:xfrm>
            <a:off x="8610600" y="6356350"/>
            <a:ext cx="2743200" cy="365125"/>
          </a:xfrm>
          <a:prstGeom prst="rect">
            <a:avLst/>
          </a:prstGeom>
        </p:spPr>
        <p:txBody>
          <a:bodyPr rtlCol="0"/>
          <a:lstStyle>
            <a:defPPr>
              <a:defRPr lang="nl-NL"/>
            </a:def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78116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edankt 2">
    <p:bg>
      <p:bgPr>
        <a:solidFill>
          <a:schemeClr val="accent5">
            <a:alpha val="1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06EC1-D867-4113-B1E4-72ADCC4B1586}"/>
              </a:ext>
            </a:extLst>
          </p:cNvPr>
          <p:cNvSpPr>
            <a:spLocks noGrp="1"/>
          </p:cNvSpPr>
          <p:nvPr>
            <p:ph type="title" hasCustomPrompt="1"/>
          </p:nvPr>
        </p:nvSpPr>
        <p:spPr>
          <a:xfrm>
            <a:off x="1130061" y="1541398"/>
            <a:ext cx="4442603" cy="2124827"/>
          </a:xfrm>
          <a:prstGeom prst="rect">
            <a:avLst/>
          </a:prstGeom>
          <a:noFill/>
          <a:ln w="28575">
            <a:solidFill>
              <a:schemeClr val="tx1"/>
            </a:solidFill>
          </a:ln>
        </p:spPr>
        <p:txBody>
          <a:bodyPr rtlCol="0" anchor="ctr"/>
          <a:lstStyle>
            <a:lvl1pPr algn="ctr">
              <a:defRPr lang="nl-NL" sz="2400" cap="all" spc="100" baseline="0">
                <a:solidFill>
                  <a:schemeClr val="tx1"/>
                </a:solidFill>
              </a:defRPr>
            </a:lvl1pPr>
          </a:lstStyle>
          <a:p>
            <a:pPr rtl="0"/>
            <a:r>
              <a:rPr lang="nl-NL"/>
              <a:t>Titel toevoegen</a:t>
            </a:r>
          </a:p>
        </p:txBody>
      </p:sp>
      <p:sp>
        <p:nvSpPr>
          <p:cNvPr id="38" name="Tijdelijke aanduiding voor tekst 10">
            <a:extLst>
              <a:ext uri="{FF2B5EF4-FFF2-40B4-BE49-F238E27FC236}">
                <a16:creationId xmlns:a16="http://schemas.microsoft.com/office/drawing/2014/main" id="{34C23C4D-3C16-4A17-BF8A-A9C4E2F013E3}"/>
              </a:ext>
            </a:extLst>
          </p:cNvPr>
          <p:cNvSpPr>
            <a:spLocks noGrp="1"/>
          </p:cNvSpPr>
          <p:nvPr>
            <p:ph type="body" sz="quarter" idx="19" hasCustomPrompt="1"/>
          </p:nvPr>
        </p:nvSpPr>
        <p:spPr>
          <a:xfrm>
            <a:off x="1130061" y="3984426"/>
            <a:ext cx="4442603" cy="2424999"/>
          </a:xfrm>
          <a:prstGeom prst="rect">
            <a:avLst/>
          </a:prstGeom>
        </p:spPr>
        <p:txBody>
          <a:bodyPr rtlCol="0" anchor="t"/>
          <a:lstStyle>
            <a:lvl1pPr marL="0" indent="0" algn="ctr">
              <a:lnSpc>
                <a:spcPct val="125000"/>
              </a:lnSpc>
              <a:spcBef>
                <a:spcPts val="0"/>
              </a:spcBef>
              <a:spcAft>
                <a:spcPts val="600"/>
              </a:spcAft>
              <a:buNone/>
              <a:defRPr lang="nl-NL" sz="1800" cap="none" spc="100" baseline="0">
                <a:solidFill>
                  <a:schemeClr val="tx1"/>
                </a:solidFill>
                <a:latin typeface="+mn-lt"/>
              </a:defRPr>
            </a:lvl1pPr>
          </a:lstStyle>
          <a:p>
            <a:pPr lvl="0" rtl="0"/>
            <a:r>
              <a:rPr lang="nl-NL"/>
              <a:t>Klik om tekst toe te voegen</a:t>
            </a:r>
          </a:p>
        </p:txBody>
      </p:sp>
      <p:sp>
        <p:nvSpPr>
          <p:cNvPr id="11" name="Tijdelijke aanduiding voor afbeelding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6771736" y="0"/>
            <a:ext cx="5420263" cy="6858000"/>
          </a:xfrm>
          <a:prstGeom prst="rect">
            <a:avLst/>
          </a:prstGeom>
        </p:spPr>
        <p:txBody>
          <a:bodyPr rtlCol="0"/>
          <a:lstStyle>
            <a:lvl1pPr marL="0" indent="0" algn="ctr">
              <a:buNone/>
              <a:defRPr lang="nl-NL"/>
            </a:lvl1pPr>
          </a:lstStyle>
          <a:p>
            <a:pPr rtl="0"/>
            <a:r>
              <a:rPr lang="nl-NL"/>
              <a:t>Klik om foto toe te voegen</a:t>
            </a:r>
          </a:p>
        </p:txBody>
      </p:sp>
    </p:spTree>
    <p:extLst>
      <p:ext uri="{BB962C8B-B14F-4D97-AF65-F5344CB8AC3E}">
        <p14:creationId xmlns:p14="http://schemas.microsoft.com/office/powerpoint/2010/main" val="425779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p:bg>
      <p:bgPr>
        <a:solidFill>
          <a:schemeClr val="accent5">
            <a:alpha val="10000"/>
          </a:schemeClr>
        </a:solidFill>
        <a:effectLst/>
      </p:bgPr>
    </p:bg>
    <p:spTree>
      <p:nvGrpSpPr>
        <p:cNvPr id="1" name=""/>
        <p:cNvGrpSpPr/>
        <p:nvPr/>
      </p:nvGrpSpPr>
      <p:grpSpPr>
        <a:xfrm>
          <a:off x="0" y="0"/>
          <a:ext cx="0" cy="0"/>
          <a:chOff x="0" y="0"/>
          <a:chExt cx="0" cy="0"/>
        </a:xfrm>
      </p:grpSpPr>
      <p:sp>
        <p:nvSpPr>
          <p:cNvPr id="11" name="Tijdelijke aanduiding voor afbeelding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0" y="0"/>
            <a:ext cx="6772276" cy="6858000"/>
          </a:xfrm>
          <a:prstGeom prst="rect">
            <a:avLst/>
          </a:prstGeom>
          <a:solidFill>
            <a:schemeClr val="accent4">
              <a:lumMod val="60000"/>
              <a:lumOff val="40000"/>
            </a:schemeClr>
          </a:solidFill>
        </p:spPr>
        <p:txBody>
          <a:bodyPr rtlCol="0"/>
          <a:lstStyle>
            <a:lvl1pPr marL="0" indent="0" algn="ctr">
              <a:buNone/>
              <a:defRPr lang="nl-NL">
                <a:solidFill>
                  <a:schemeClr val="tx1"/>
                </a:solidFill>
              </a:defRPr>
            </a:lvl1pPr>
          </a:lstStyle>
          <a:p>
            <a:pPr rtl="0"/>
            <a:r>
              <a:rPr lang="nl-NL"/>
              <a:t>Klik om foto toe te voegen</a:t>
            </a:r>
          </a:p>
        </p:txBody>
      </p:sp>
      <p:sp>
        <p:nvSpPr>
          <p:cNvPr id="2" name="Titel 1">
            <a:extLst>
              <a:ext uri="{FF2B5EF4-FFF2-40B4-BE49-F238E27FC236}">
                <a16:creationId xmlns:a16="http://schemas.microsoft.com/office/drawing/2014/main" id="{7D906EC1-D867-4113-B1E4-72ADCC4B1586}"/>
              </a:ext>
            </a:extLst>
          </p:cNvPr>
          <p:cNvSpPr>
            <a:spLocks noGrp="1"/>
          </p:cNvSpPr>
          <p:nvPr>
            <p:ph type="title" hasCustomPrompt="1"/>
          </p:nvPr>
        </p:nvSpPr>
        <p:spPr>
          <a:xfrm>
            <a:off x="1224747" y="2365057"/>
            <a:ext cx="4377400" cy="2160644"/>
          </a:xfrm>
          <a:prstGeom prst="rect">
            <a:avLst/>
          </a:prstGeom>
          <a:gradFill>
            <a:gsLst>
              <a:gs pos="50000">
                <a:schemeClr val="accent1">
                  <a:lumMod val="5000"/>
                  <a:lumOff val="95000"/>
                  <a:alpha val="0"/>
                </a:schemeClr>
              </a:gs>
              <a:gs pos="50000">
                <a:schemeClr val="accent5">
                  <a:alpha val="10000"/>
                </a:schemeClr>
              </a:gs>
            </a:gsLst>
            <a:lin ang="0" scaled="0"/>
          </a:gradFill>
          <a:ln w="28575">
            <a:solidFill>
              <a:schemeClr val="bg1"/>
            </a:solidFill>
          </a:ln>
        </p:spPr>
        <p:txBody>
          <a:bodyPr rtlCol="0" anchor="ctr"/>
          <a:lstStyle>
            <a:lvl1pPr algn="ctr">
              <a:defRPr lang="nl-NL" sz="2400" cap="all" spc="100" baseline="0">
                <a:solidFill>
                  <a:schemeClr val="bg1"/>
                </a:solidFill>
              </a:defRPr>
            </a:lvl1pPr>
          </a:lstStyle>
          <a:p>
            <a:pPr rtl="0"/>
            <a:r>
              <a:rPr lang="nl-NL"/>
              <a:t>Titel toevoegen</a:t>
            </a:r>
          </a:p>
        </p:txBody>
      </p:sp>
      <p:sp>
        <p:nvSpPr>
          <p:cNvPr id="12" name="Tijdelijke aanduiding voor tekst 11">
            <a:extLst>
              <a:ext uri="{FF2B5EF4-FFF2-40B4-BE49-F238E27FC236}">
                <a16:creationId xmlns:a16="http://schemas.microsoft.com/office/drawing/2014/main" id="{FB3EFFF7-FFC6-16DF-B4AB-DD5A1A1DA92A}"/>
              </a:ext>
            </a:extLst>
          </p:cNvPr>
          <p:cNvSpPr>
            <a:spLocks noGrp="1"/>
          </p:cNvSpPr>
          <p:nvPr>
            <p:ph type="body" sz="quarter" idx="12" hasCustomPrompt="1"/>
          </p:nvPr>
        </p:nvSpPr>
        <p:spPr>
          <a:xfrm>
            <a:off x="3427896" y="0"/>
            <a:ext cx="3344379" cy="6858000"/>
          </a:xfrm>
          <a:custGeom>
            <a:avLst/>
            <a:gdLst>
              <a:gd name="connsiteX0" fmla="*/ 0 w 3344379"/>
              <a:gd name="connsiteY0" fmla="*/ 0 h 6858000"/>
              <a:gd name="connsiteX1" fmla="*/ 3344379 w 3344379"/>
              <a:gd name="connsiteY1" fmla="*/ 0 h 6858000"/>
              <a:gd name="connsiteX2" fmla="*/ 3344379 w 3344379"/>
              <a:gd name="connsiteY2" fmla="*/ 6858000 h 6858000"/>
              <a:gd name="connsiteX3" fmla="*/ 0 w 334437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44379" h="6858000">
                <a:moveTo>
                  <a:pt x="0" y="0"/>
                </a:moveTo>
                <a:lnTo>
                  <a:pt x="3344379" y="0"/>
                </a:lnTo>
                <a:lnTo>
                  <a:pt x="3344379" y="6858000"/>
                </a:lnTo>
                <a:lnTo>
                  <a:pt x="0" y="6858000"/>
                </a:lnTo>
                <a:close/>
              </a:path>
            </a:pathLst>
          </a:custGeom>
          <a:solidFill>
            <a:schemeClr val="accent5">
              <a:alpha val="10000"/>
            </a:schemeClr>
          </a:solidFill>
        </p:spPr>
        <p:txBody>
          <a:bodyPr wrap="square" rtlCol="0">
            <a:noAutofit/>
          </a:bodyPr>
          <a:lstStyle>
            <a:lvl1pPr marL="0" indent="0">
              <a:buNone/>
              <a:defRPr lang="nl-NL">
                <a:noFill/>
              </a:defRPr>
            </a:lvl1pPr>
          </a:lstStyle>
          <a:p>
            <a:pPr lvl="0" rtl="0"/>
            <a:r>
              <a:rPr lang="nl-NL"/>
              <a:t>Leeg</a:t>
            </a:r>
          </a:p>
        </p:txBody>
      </p:sp>
      <p:sp>
        <p:nvSpPr>
          <p:cNvPr id="6" name="Tijdelijke aanduiding voor tekst 5">
            <a:extLst>
              <a:ext uri="{FF2B5EF4-FFF2-40B4-BE49-F238E27FC236}">
                <a16:creationId xmlns:a16="http://schemas.microsoft.com/office/drawing/2014/main" id="{DE6E802E-B214-0AE3-69C8-CBCA885C703A}"/>
              </a:ext>
            </a:extLst>
          </p:cNvPr>
          <p:cNvSpPr>
            <a:spLocks noGrp="1"/>
          </p:cNvSpPr>
          <p:nvPr>
            <p:ph type="body" sz="quarter" idx="11" hasCustomPrompt="1"/>
          </p:nvPr>
        </p:nvSpPr>
        <p:spPr>
          <a:xfrm>
            <a:off x="7835900" y="2071688"/>
            <a:ext cx="3773488" cy="2732087"/>
          </a:xfrm>
          <a:prstGeom prst="rect">
            <a:avLst/>
          </a:prstGeom>
        </p:spPr>
        <p:txBody>
          <a:bodyPr rtlCol="0" anchor="ctr"/>
          <a:lstStyle>
            <a:lvl1pPr marL="0" indent="0">
              <a:lnSpc>
                <a:spcPct val="125000"/>
              </a:lnSpc>
              <a:spcBef>
                <a:spcPts val="0"/>
              </a:spcBef>
              <a:spcAft>
                <a:spcPts val="600"/>
              </a:spcAft>
              <a:buNone/>
              <a:defRPr lang="nl-NL" sz="1800" spc="100" baseline="0"/>
            </a:lvl1pPr>
            <a:lvl2pPr marL="457200" indent="0">
              <a:lnSpc>
                <a:spcPct val="125000"/>
              </a:lnSpc>
              <a:spcBef>
                <a:spcPts val="0"/>
              </a:spcBef>
              <a:spcAft>
                <a:spcPts val="600"/>
              </a:spcAft>
              <a:buNone/>
              <a:defRPr lang="nl-NL" sz="1800" spc="100" baseline="0"/>
            </a:lvl2pPr>
            <a:lvl3pPr marL="914400" indent="0">
              <a:lnSpc>
                <a:spcPct val="125000"/>
              </a:lnSpc>
              <a:spcBef>
                <a:spcPts val="0"/>
              </a:spcBef>
              <a:spcAft>
                <a:spcPts val="600"/>
              </a:spcAft>
              <a:buNone/>
              <a:defRPr lang="nl-NL" sz="1800" spc="100" baseline="0"/>
            </a:lvl3pPr>
            <a:lvl4pPr marL="1371600" indent="0">
              <a:lnSpc>
                <a:spcPct val="125000"/>
              </a:lnSpc>
              <a:spcBef>
                <a:spcPts val="0"/>
              </a:spcBef>
              <a:spcAft>
                <a:spcPts val="600"/>
              </a:spcAft>
              <a:buNone/>
              <a:defRPr lang="nl-NL" sz="1800" spc="100" baseline="0"/>
            </a:lvl4pPr>
            <a:lvl5pPr marL="1828800" indent="0">
              <a:lnSpc>
                <a:spcPct val="125000"/>
              </a:lnSpc>
              <a:spcBef>
                <a:spcPts val="0"/>
              </a:spcBef>
              <a:spcAft>
                <a:spcPts val="600"/>
              </a:spcAft>
              <a:buNone/>
              <a:defRPr lang="nl-NL" sz="1800" spc="100" baseline="0"/>
            </a:lvl5pPr>
          </a:lstStyle>
          <a:p>
            <a:pPr lvl="0" rtl="0"/>
            <a:r>
              <a:rPr lang="nl-NL"/>
              <a:t>Klik om tekst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8" name="Tijdelijke aanduiding voor datum 3">
            <a:extLst>
              <a:ext uri="{FF2B5EF4-FFF2-40B4-BE49-F238E27FC236}">
                <a16:creationId xmlns:a16="http://schemas.microsoft.com/office/drawing/2014/main" id="{E0398655-42A6-4DBC-9542-9A8D10B44A63}"/>
              </a:ext>
            </a:extLst>
          </p:cNvPr>
          <p:cNvSpPr>
            <a:spLocks noGrp="1"/>
          </p:cNvSpPr>
          <p:nvPr>
            <p:ph type="dt" sz="half" idx="2"/>
          </p:nvPr>
        </p:nvSpPr>
        <p:spPr>
          <a:xfrm>
            <a:off x="838200" y="6356350"/>
            <a:ext cx="1590675" cy="365125"/>
          </a:xfrm>
          <a:prstGeom prst="rect">
            <a:avLst/>
          </a:prstGeom>
        </p:spPr>
        <p:txBody>
          <a:bodyPr vert="horz" lIns="91440" tIns="45720" rIns="91440" bIns="45720" rtlCol="0" anchor="ctr"/>
          <a:lstStyle>
            <a:lvl1pPr algn="l">
              <a:defRPr lang="nl-NL" sz="1200" spc="100" baseline="0">
                <a:solidFill>
                  <a:schemeClr val="bg1"/>
                </a:solidFill>
                <a:effectLst>
                  <a:outerShdw blurRad="38100" dist="38100" dir="2700000" algn="tl">
                    <a:srgbClr val="000000">
                      <a:alpha val="43137"/>
                    </a:srgbClr>
                  </a:outerShdw>
                </a:effectLst>
              </a:defRPr>
            </a:lvl1pPr>
          </a:lstStyle>
          <a:p>
            <a:pPr rtl="0"/>
            <a:r>
              <a:rPr lang="nl-NL"/>
              <a:t>20XX</a:t>
            </a:r>
          </a:p>
        </p:txBody>
      </p:sp>
      <p:sp>
        <p:nvSpPr>
          <p:cNvPr id="9" name="Tijdelijke aanduiding voor voettekst 4">
            <a:extLst>
              <a:ext uri="{FF2B5EF4-FFF2-40B4-BE49-F238E27FC236}">
                <a16:creationId xmlns:a16="http://schemas.microsoft.com/office/drawing/2014/main" id="{1FF7C44B-1689-4CA8-B0BC-0671EA12750F}"/>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effectLst/>
                <a:latin typeface="+mj-lt"/>
              </a:defRPr>
            </a:lvl1pPr>
          </a:lstStyle>
          <a:p>
            <a:pPr rtl="0"/>
            <a:r>
              <a:rPr lang="nl-NL"/>
              <a:t>Verkooppresentatie</a:t>
            </a:r>
          </a:p>
        </p:txBody>
      </p:sp>
      <p:sp>
        <p:nvSpPr>
          <p:cNvPr id="10" name="Tijdelijke aanduiding voor dianummer 5">
            <a:extLst>
              <a:ext uri="{FF2B5EF4-FFF2-40B4-BE49-F238E27FC236}">
                <a16:creationId xmlns:a16="http://schemas.microsoft.com/office/drawing/2014/main" id="{7D6105C8-7607-448C-9CD2-9CA33B49B4DB}"/>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200423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delerdia 2">
    <p:bg>
      <p:bgPr>
        <a:solidFill>
          <a:schemeClr val="accent4">
            <a:lumMod val="50000"/>
          </a:schemeClr>
        </a:solidFill>
        <a:effectLst/>
      </p:bgPr>
    </p:bg>
    <p:spTree>
      <p:nvGrpSpPr>
        <p:cNvPr id="1" name=""/>
        <p:cNvGrpSpPr/>
        <p:nvPr/>
      </p:nvGrpSpPr>
      <p:grpSpPr>
        <a:xfrm>
          <a:off x="0" y="0"/>
          <a:ext cx="0" cy="0"/>
          <a:chOff x="0" y="0"/>
          <a:chExt cx="0" cy="0"/>
        </a:xfrm>
      </p:grpSpPr>
      <p:sp>
        <p:nvSpPr>
          <p:cNvPr id="7" name="Tijdelijke aanduiding voor afbeelding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rtlCol="0"/>
          <a:lstStyle>
            <a:lvl1pPr marL="0" indent="0" algn="ctr">
              <a:buNone/>
              <a:defRPr lang="nl-NL">
                <a:solidFill>
                  <a:schemeClr val="bg1"/>
                </a:solidFill>
              </a:defRPr>
            </a:lvl1pPr>
          </a:lstStyle>
          <a:p>
            <a:pPr rtl="0"/>
            <a:r>
              <a:rPr lang="nl-NL"/>
              <a:t>Klik om foto toe te voegen</a:t>
            </a:r>
          </a:p>
        </p:txBody>
      </p:sp>
      <p:sp>
        <p:nvSpPr>
          <p:cNvPr id="2" name="Titel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5"/>
            </a:solidFill>
          </a:ln>
        </p:spPr>
        <p:txBody>
          <a:bodyPr lIns="914400" tIns="182880" rIns="914400" rtlCol="0" anchor="ctr"/>
          <a:lstStyle>
            <a:lvl1pPr algn="ctr">
              <a:defRPr lang="nl-NL" sz="5400" b="1" cap="all" spc="100" baseline="0">
                <a:solidFill>
                  <a:schemeClr val="accent5"/>
                </a:solidFill>
              </a:defRPr>
            </a:lvl1pPr>
          </a:lstStyle>
          <a:p>
            <a:pPr rtl="0"/>
            <a:r>
              <a:rPr lang="nl-NL"/>
              <a:t>Klik om titel toe te voegen</a:t>
            </a:r>
          </a:p>
        </p:txBody>
      </p:sp>
    </p:spTree>
    <p:extLst>
      <p:ext uri="{BB962C8B-B14F-4D97-AF65-F5344CB8AC3E}">
        <p14:creationId xmlns:p14="http://schemas.microsoft.com/office/powerpoint/2010/main" val="173712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etitel">
    <p:bg>
      <p:bgPr>
        <a:solidFill>
          <a:schemeClr val="accent5">
            <a:alpha val="10000"/>
          </a:schemeClr>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ECC6C658-B6F5-98D2-4D95-EA3030D6F090}"/>
              </a:ext>
              <a:ext uri="{C183D7F6-B498-43B3-948B-1728B52AA6E4}">
                <adec:decorative xmlns:adec="http://schemas.microsoft.com/office/drawing/2017/decorative" val="1"/>
              </a:ext>
            </a:extLst>
          </p:cNvPr>
          <p:cNvSpPr/>
          <p:nvPr userDrawn="1"/>
        </p:nvSpPr>
        <p:spPr>
          <a:xfrm>
            <a:off x="-20322" y="-7084"/>
            <a:ext cx="12212321" cy="6858000"/>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B39AED10-F37C-48B3-A407-EDC6878C712E}"/>
              </a:ext>
            </a:extLst>
          </p:cNvPr>
          <p:cNvSpPr>
            <a:spLocks noGrp="1"/>
          </p:cNvSpPr>
          <p:nvPr>
            <p:ph type="title" hasCustomPrompt="1"/>
          </p:nvPr>
        </p:nvSpPr>
        <p:spPr>
          <a:xfrm>
            <a:off x="1250065" y="2372810"/>
            <a:ext cx="4352081" cy="2129742"/>
          </a:xfrm>
          <a:prstGeom prst="rect">
            <a:avLst/>
          </a:prstGeom>
          <a:ln w="28575">
            <a:solidFill>
              <a:schemeClr val="accent4">
                <a:lumMod val="50000"/>
              </a:schemeClr>
            </a:solidFill>
          </a:ln>
        </p:spPr>
        <p:txBody>
          <a:bodyPr rtlCol="0" anchor="ctr"/>
          <a:lstStyle>
            <a:lvl1pPr algn="ctr">
              <a:defRPr lang="nl-NL" sz="2400" cap="all" spc="100" baseline="0">
                <a:solidFill>
                  <a:schemeClr val="accent4">
                    <a:lumMod val="50000"/>
                  </a:schemeClr>
                </a:solidFill>
              </a:defRPr>
            </a:lvl1pPr>
          </a:lstStyle>
          <a:p>
            <a:pPr rtl="0"/>
            <a:r>
              <a:rPr lang="nl-NL"/>
              <a:t>Titel toevoegen</a:t>
            </a:r>
          </a:p>
        </p:txBody>
      </p:sp>
      <p:sp>
        <p:nvSpPr>
          <p:cNvPr id="9" name="Tijdelijke aanduiding voor afbeelding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6789480" y="0"/>
            <a:ext cx="5394960" cy="6858000"/>
          </a:xfrm>
          <a:prstGeom prst="rect">
            <a:avLst/>
          </a:prstGeom>
        </p:spPr>
        <p:txBody>
          <a:bodyPr rtlCol="0"/>
          <a:lstStyle>
            <a:lvl1pPr marL="0" indent="0" algn="ctr">
              <a:buNone/>
              <a:defRPr lang="nl-NL"/>
            </a:lvl1pPr>
          </a:lstStyle>
          <a:p>
            <a:pPr rtl="0"/>
            <a:r>
              <a:rPr lang="nl-NL"/>
              <a:t>Klik om foto toe te voegen</a:t>
            </a:r>
          </a:p>
        </p:txBody>
      </p:sp>
      <p:sp>
        <p:nvSpPr>
          <p:cNvPr id="15" name="Tijdelijke aanduiding voor datum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rtlCol="0"/>
          <a:lstStyle>
            <a:lvl1pPr>
              <a:defRPr lang="nl-NL"/>
            </a:lvl1pPr>
          </a:lstStyle>
          <a:p>
            <a:pPr rtl="0"/>
            <a:r>
              <a:rPr lang="nl-NL"/>
              <a:t>20XX</a:t>
            </a:r>
          </a:p>
        </p:txBody>
      </p:sp>
      <p:sp>
        <p:nvSpPr>
          <p:cNvPr id="12" name="Tijdelijke aanduiding voor voettekst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nl-NL" sz="1200" b="1" i="0" cap="all" spc="100" baseline="0">
                <a:solidFill>
                  <a:schemeClr val="bg1"/>
                </a:solidFill>
                <a:effectLst>
                  <a:outerShdw blurRad="38100" dist="38100" dir="2700000" algn="tl">
                    <a:srgbClr val="000000">
                      <a:alpha val="43137"/>
                    </a:srgbClr>
                  </a:outerShdw>
                </a:effectLst>
                <a:latin typeface="+mj-lt"/>
              </a:defRPr>
            </a:lvl1pPr>
          </a:lstStyle>
          <a:p>
            <a:pPr rtl="0"/>
            <a:r>
              <a:rPr lang="nl-NL"/>
              <a:t>Verkooppresentatie</a:t>
            </a:r>
          </a:p>
        </p:txBody>
      </p:sp>
      <p:sp>
        <p:nvSpPr>
          <p:cNvPr id="13" name="Tijdelijke aanduiding voor dianummer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nl-NL"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267133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obleem">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0C3FAF69-7EBE-817B-DCEA-4A1595820E3E}"/>
              </a:ext>
              <a:ext uri="{C183D7F6-B498-43B3-948B-1728B52AA6E4}">
                <adec:decorative xmlns:adec="http://schemas.microsoft.com/office/drawing/2017/decorative" val="1"/>
              </a:ext>
            </a:extLst>
          </p:cNvPr>
          <p:cNvSpPr/>
          <p:nvPr userDrawn="1"/>
        </p:nvSpPr>
        <p:spPr>
          <a:xfrm>
            <a:off x="-1" y="-7515"/>
            <a:ext cx="4661648" cy="6871651"/>
          </a:xfrm>
          <a:prstGeom prst="rect">
            <a:avLst/>
          </a:prstGeom>
          <a:solidFill>
            <a:srgbClr val="4769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C720FC4D-FDE2-42C3-B907-27B071B649CC}"/>
              </a:ext>
            </a:extLst>
          </p:cNvPr>
          <p:cNvSpPr>
            <a:spLocks noGrp="1"/>
          </p:cNvSpPr>
          <p:nvPr>
            <p:ph type="title" hasCustomPrompt="1"/>
          </p:nvPr>
        </p:nvSpPr>
        <p:spPr>
          <a:xfrm>
            <a:off x="636608" y="804862"/>
            <a:ext cx="3401992" cy="5121375"/>
          </a:xfrm>
          <a:prstGeom prst="rect">
            <a:avLst/>
          </a:prstGeom>
          <a:ln w="28575">
            <a:noFill/>
          </a:ln>
        </p:spPr>
        <p:txBody>
          <a:bodyPr rtlCol="0" anchor="ctr"/>
          <a:lstStyle>
            <a:lvl1pPr algn="ctr">
              <a:defRPr lang="nl-NL" sz="2400" cap="all" spc="100" baseline="0">
                <a:solidFill>
                  <a:schemeClr val="bg1"/>
                </a:solidFill>
              </a:defRPr>
            </a:lvl1pPr>
          </a:lstStyle>
          <a:p>
            <a:pPr rtl="0"/>
            <a:r>
              <a:rPr lang="nl-NL"/>
              <a:t>Titel</a:t>
            </a:r>
          </a:p>
        </p:txBody>
      </p:sp>
      <p:sp>
        <p:nvSpPr>
          <p:cNvPr id="6" name="Tijdelijke aanduiding voor inhoud 5">
            <a:extLst>
              <a:ext uri="{FF2B5EF4-FFF2-40B4-BE49-F238E27FC236}">
                <a16:creationId xmlns:a16="http://schemas.microsoft.com/office/drawing/2014/main" id="{6F4F9403-8AE5-DF79-EFCF-E99EABB83417}"/>
              </a:ext>
            </a:extLst>
          </p:cNvPr>
          <p:cNvSpPr>
            <a:spLocks noGrp="1"/>
          </p:cNvSpPr>
          <p:nvPr>
            <p:ph sz="quarter" idx="10" hasCustomPrompt="1"/>
          </p:nvPr>
        </p:nvSpPr>
        <p:spPr>
          <a:xfrm>
            <a:off x="5579338" y="804863"/>
            <a:ext cx="5716587" cy="5248276"/>
          </a:xfrm>
          <a:prstGeom prst="rect">
            <a:avLst/>
          </a:prstGeom>
        </p:spPr>
        <p:txBody>
          <a:bodyPr rtlCol="0" anchor="ctr"/>
          <a:lstStyle>
            <a:lvl1pPr marL="283464" indent="-283464">
              <a:lnSpc>
                <a:spcPct val="125000"/>
              </a:lnSpc>
              <a:spcBef>
                <a:spcPts val="0"/>
              </a:spcBef>
              <a:spcAft>
                <a:spcPts val="600"/>
              </a:spcAft>
              <a:defRPr lang="nl-NL" sz="1800"/>
            </a:lvl1pPr>
            <a:lvl2pPr marL="731520" indent="-283464">
              <a:lnSpc>
                <a:spcPct val="125000"/>
              </a:lnSpc>
              <a:spcBef>
                <a:spcPts val="0"/>
              </a:spcBef>
              <a:spcAft>
                <a:spcPts val="600"/>
              </a:spcAft>
              <a:defRPr lang="nl-NL" sz="1800"/>
            </a:lvl2pPr>
            <a:lvl3pPr marL="1097280" indent="-283464">
              <a:lnSpc>
                <a:spcPct val="125000"/>
              </a:lnSpc>
              <a:spcBef>
                <a:spcPts val="0"/>
              </a:spcBef>
              <a:spcAft>
                <a:spcPts val="600"/>
              </a:spcAft>
              <a:defRPr lang="nl-NL" sz="1800"/>
            </a:lvl3pPr>
            <a:lvl4pPr marL="1463040" indent="-283464">
              <a:lnSpc>
                <a:spcPct val="125000"/>
              </a:lnSpc>
              <a:spcBef>
                <a:spcPts val="0"/>
              </a:spcBef>
              <a:spcAft>
                <a:spcPts val="600"/>
              </a:spcAft>
              <a:defRPr lang="nl-NL" sz="1800"/>
            </a:lvl4pPr>
            <a:lvl5pPr marL="1828800" indent="-283464">
              <a:lnSpc>
                <a:spcPct val="125000"/>
              </a:lnSpc>
              <a:spcBef>
                <a:spcPts val="0"/>
              </a:spcBef>
              <a:spcAft>
                <a:spcPts val="600"/>
              </a:spcAft>
              <a:defRPr lang="nl-NL" sz="180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16" name="Tijdelijke aanduiding voor datum 3">
            <a:extLst>
              <a:ext uri="{FF2B5EF4-FFF2-40B4-BE49-F238E27FC236}">
                <a16:creationId xmlns:a16="http://schemas.microsoft.com/office/drawing/2014/main" id="{D38E30C9-543F-4532-B571-2F2EF52E7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2">
                    <a:lumMod val="50000"/>
                  </a:schemeClr>
                </a:solidFill>
              </a:defRPr>
            </a:lvl1pPr>
          </a:lstStyle>
          <a:p>
            <a:pPr rtl="0"/>
            <a:r>
              <a:rPr lang="nl-NL"/>
              <a:t>20XX</a:t>
            </a:r>
          </a:p>
        </p:txBody>
      </p:sp>
      <p:sp>
        <p:nvSpPr>
          <p:cNvPr id="17" name="Tijdelijke aanduiding voor voettekst 4">
            <a:extLst>
              <a:ext uri="{FF2B5EF4-FFF2-40B4-BE49-F238E27FC236}">
                <a16:creationId xmlns:a16="http://schemas.microsoft.com/office/drawing/2014/main" id="{9E2F8B6B-A63E-448F-86E5-CF3F12A29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latin typeface="+mj-lt"/>
              </a:defRPr>
            </a:lvl1pPr>
          </a:lstStyle>
          <a:p>
            <a:pPr rtl="0"/>
            <a:r>
              <a:rPr lang="nl-NL"/>
              <a:t>Verkooppresentatie</a:t>
            </a:r>
          </a:p>
        </p:txBody>
      </p:sp>
      <p:sp>
        <p:nvSpPr>
          <p:cNvPr id="18" name="Tijdelijke aanduiding voor dianummer 5">
            <a:extLst>
              <a:ext uri="{FF2B5EF4-FFF2-40B4-BE49-F238E27FC236}">
                <a16:creationId xmlns:a16="http://schemas.microsoft.com/office/drawing/2014/main" id="{5EC1D779-DE8A-45DF-9A79-70F63DD68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347649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afbeelding">
    <p:bg>
      <p:bgPr>
        <a:solidFill>
          <a:schemeClr val="accent5">
            <a:alpha val="1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9AED10-F37C-48B3-A407-EDC6878C712E}"/>
              </a:ext>
            </a:extLst>
          </p:cNvPr>
          <p:cNvSpPr>
            <a:spLocks noGrp="1"/>
          </p:cNvSpPr>
          <p:nvPr>
            <p:ph type="title" hasCustomPrompt="1"/>
          </p:nvPr>
        </p:nvSpPr>
        <p:spPr>
          <a:xfrm>
            <a:off x="6647727" y="2060294"/>
            <a:ext cx="4359795" cy="2141316"/>
          </a:xfrm>
          <a:prstGeom prst="rect">
            <a:avLst/>
          </a:prstGeom>
          <a:ln w="28575">
            <a:solidFill>
              <a:schemeClr val="accent4">
                <a:lumMod val="50000"/>
              </a:schemeClr>
            </a:solidFill>
          </a:ln>
        </p:spPr>
        <p:txBody>
          <a:bodyPr rtlCol="0" anchor="ctr"/>
          <a:lstStyle>
            <a:lvl1pPr algn="ctr">
              <a:defRPr lang="nl-NL" sz="2400" cap="all" spc="100" baseline="0">
                <a:solidFill>
                  <a:schemeClr val="accent4">
                    <a:lumMod val="50000"/>
                  </a:schemeClr>
                </a:solidFill>
              </a:defRPr>
            </a:lvl1pPr>
          </a:lstStyle>
          <a:p>
            <a:pPr rtl="0"/>
            <a:r>
              <a:rPr lang="nl-NL"/>
              <a:t>Titel toevoegen</a:t>
            </a:r>
          </a:p>
        </p:txBody>
      </p:sp>
      <p:sp>
        <p:nvSpPr>
          <p:cNvPr id="9" name="Tijdelijke aanduiding voor afbeelding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0" y="-9009"/>
            <a:ext cx="5521124" cy="6878584"/>
          </a:xfrm>
          <a:prstGeom prst="rect">
            <a:avLst/>
          </a:prstGeom>
        </p:spPr>
        <p:txBody>
          <a:bodyPr rtlCol="0"/>
          <a:lstStyle>
            <a:lvl1pPr marL="0" indent="0" algn="ctr">
              <a:buNone/>
              <a:defRPr lang="nl-NL"/>
            </a:lvl1pPr>
          </a:lstStyle>
          <a:p>
            <a:pPr rtl="0"/>
            <a:r>
              <a:rPr lang="nl-NL"/>
              <a:t>Klik om foto toe te voegen</a:t>
            </a:r>
          </a:p>
        </p:txBody>
      </p:sp>
      <p:sp>
        <p:nvSpPr>
          <p:cNvPr id="7" name="Tijdelijke aanduiding voor tekst 10">
            <a:extLst>
              <a:ext uri="{FF2B5EF4-FFF2-40B4-BE49-F238E27FC236}">
                <a16:creationId xmlns:a16="http://schemas.microsoft.com/office/drawing/2014/main" id="{F20D097E-45D7-422E-A8D1-635C7DE9A997}"/>
              </a:ext>
            </a:extLst>
          </p:cNvPr>
          <p:cNvSpPr>
            <a:spLocks noGrp="1"/>
          </p:cNvSpPr>
          <p:nvPr>
            <p:ph type="body" sz="quarter" idx="14" hasCustomPrompt="1"/>
          </p:nvPr>
        </p:nvSpPr>
        <p:spPr>
          <a:xfrm>
            <a:off x="6670878" y="4550199"/>
            <a:ext cx="4359795" cy="1790164"/>
          </a:xfrm>
          <a:prstGeom prst="rect">
            <a:avLst/>
          </a:prstGeom>
        </p:spPr>
        <p:txBody>
          <a:bodyPr rtlCol="0" anchor="t"/>
          <a:lstStyle>
            <a:lvl1pPr marL="0" indent="0" algn="ctr">
              <a:lnSpc>
                <a:spcPct val="80000"/>
              </a:lnSpc>
              <a:spcBef>
                <a:spcPts val="0"/>
              </a:spcBef>
              <a:buNone/>
              <a:defRPr lang="nl-NL" sz="1800" b="1" cap="all" spc="100" baseline="0">
                <a:solidFill>
                  <a:schemeClr val="accent4">
                    <a:lumMod val="50000"/>
                  </a:schemeClr>
                </a:solidFill>
                <a:latin typeface="+mn-lt"/>
              </a:defRPr>
            </a:lvl1pPr>
          </a:lstStyle>
          <a:p>
            <a:pPr lvl="0" rtl="0"/>
            <a:r>
              <a:rPr lang="nl-NL"/>
              <a:t>Klik om tekst toe te voegen</a:t>
            </a:r>
          </a:p>
        </p:txBody>
      </p:sp>
      <p:sp>
        <p:nvSpPr>
          <p:cNvPr id="15" name="Tijdelijke aanduiding voor datum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rtlCol="0"/>
          <a:lstStyle>
            <a:lvl1pPr>
              <a:defRPr lang="nl-NL"/>
            </a:lvl1pPr>
          </a:lstStyle>
          <a:p>
            <a:pPr rtl="0"/>
            <a:r>
              <a:rPr lang="nl-NL"/>
              <a:t>20XX</a:t>
            </a:r>
          </a:p>
        </p:txBody>
      </p:sp>
      <p:sp>
        <p:nvSpPr>
          <p:cNvPr id="12" name="Tijdelijke aanduiding voor voettekst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nl-NL" sz="1200" b="1" i="0" cap="all" spc="100" baseline="0">
                <a:solidFill>
                  <a:schemeClr val="bg1"/>
                </a:solidFill>
                <a:effectLst>
                  <a:outerShdw blurRad="38100" dist="38100" dir="2700000" algn="tl">
                    <a:srgbClr val="000000">
                      <a:alpha val="43137"/>
                    </a:srgbClr>
                  </a:outerShdw>
                </a:effectLst>
                <a:latin typeface="+mj-lt"/>
              </a:defRPr>
            </a:lvl1pPr>
          </a:lstStyle>
          <a:p>
            <a:pPr rtl="0"/>
            <a:r>
              <a:rPr lang="nl-NL"/>
              <a:t>Verkooppresentatie</a:t>
            </a:r>
          </a:p>
        </p:txBody>
      </p:sp>
      <p:sp>
        <p:nvSpPr>
          <p:cNvPr id="13" name="Tijdelijke aanduiding voor dianummer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nl-NL"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200191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ploss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A5AC9-F6E1-46F9-8810-475475E17B9A}"/>
              </a:ext>
            </a:extLst>
          </p:cNvPr>
          <p:cNvSpPr>
            <a:spLocks noGrp="1"/>
          </p:cNvSpPr>
          <p:nvPr>
            <p:ph type="title" hasCustomPrompt="1"/>
          </p:nvPr>
        </p:nvSpPr>
        <p:spPr>
          <a:xfrm>
            <a:off x="5134980" y="706056"/>
            <a:ext cx="6323957" cy="1088020"/>
          </a:xfrm>
          <a:prstGeom prst="rect">
            <a:avLst/>
          </a:prstGeom>
          <a:ln w="28575">
            <a:solidFill>
              <a:schemeClr val="accent2"/>
            </a:solidFill>
          </a:ln>
        </p:spPr>
        <p:txBody>
          <a:bodyPr rtlCol="0" anchor="ctr"/>
          <a:lstStyle>
            <a:lvl1pPr algn="ctr">
              <a:defRPr lang="nl-NL" sz="2400" cap="all" spc="100" baseline="0">
                <a:solidFill>
                  <a:schemeClr val="accent2"/>
                </a:solidFill>
              </a:defRPr>
            </a:lvl1pPr>
          </a:lstStyle>
          <a:p>
            <a:pPr rtl="0"/>
            <a:r>
              <a:rPr lang="nl-NL"/>
              <a:t>Titel</a:t>
            </a:r>
          </a:p>
        </p:txBody>
      </p:sp>
      <p:sp>
        <p:nvSpPr>
          <p:cNvPr id="9" name="Tijdelijke aanduiding voor afbeelding 8">
            <a:extLst>
              <a:ext uri="{FF2B5EF4-FFF2-40B4-BE49-F238E27FC236}">
                <a16:creationId xmlns:a16="http://schemas.microsoft.com/office/drawing/2014/main" id="{952C02D9-C262-43C0-BE24-402661B0594A}"/>
              </a:ext>
            </a:extLst>
          </p:cNvPr>
          <p:cNvSpPr>
            <a:spLocks noGrp="1"/>
          </p:cNvSpPr>
          <p:nvPr>
            <p:ph type="pic" sz="quarter" idx="10" hasCustomPrompt="1"/>
          </p:nvPr>
        </p:nvSpPr>
        <p:spPr>
          <a:xfrm>
            <a:off x="-1" y="0"/>
            <a:ext cx="4495801" cy="6858000"/>
          </a:xfrm>
          <a:prstGeom prst="rect">
            <a:avLst/>
          </a:prstGeom>
        </p:spPr>
        <p:txBody>
          <a:bodyPr rtlCol="0"/>
          <a:lstStyle>
            <a:lvl1pPr marL="0" indent="0" algn="ctr">
              <a:buNone/>
              <a:defRPr lang="nl-NL" sz="2000"/>
            </a:lvl1pPr>
          </a:lstStyle>
          <a:p>
            <a:pPr rtl="0"/>
            <a:r>
              <a:rPr lang="nl-NL"/>
              <a:t>Klik om foto toe te voegen</a:t>
            </a:r>
          </a:p>
        </p:txBody>
      </p:sp>
      <p:sp>
        <p:nvSpPr>
          <p:cNvPr id="6" name="Tijdelijke aanduiding voor inhoud 5">
            <a:extLst>
              <a:ext uri="{FF2B5EF4-FFF2-40B4-BE49-F238E27FC236}">
                <a16:creationId xmlns:a16="http://schemas.microsoft.com/office/drawing/2014/main" id="{3BC3273F-AE8F-21E6-A06E-52686D65496D}"/>
              </a:ext>
            </a:extLst>
          </p:cNvPr>
          <p:cNvSpPr>
            <a:spLocks noGrp="1"/>
          </p:cNvSpPr>
          <p:nvPr>
            <p:ph sz="quarter" idx="11" hasCustomPrompt="1"/>
          </p:nvPr>
        </p:nvSpPr>
        <p:spPr>
          <a:xfrm>
            <a:off x="5135563" y="2291786"/>
            <a:ext cx="3017837" cy="3967224"/>
          </a:xfrm>
          <a:prstGeom prst="rect">
            <a:avLst/>
          </a:prstGeom>
        </p:spPr>
        <p:txBody>
          <a:bodyPr rtlCol="0"/>
          <a:lstStyle>
            <a:lvl1pPr marL="0" indent="0">
              <a:lnSpc>
                <a:spcPct val="125000"/>
              </a:lnSpc>
              <a:spcBef>
                <a:spcPts val="0"/>
              </a:spcBef>
              <a:spcAft>
                <a:spcPts val="600"/>
              </a:spcAft>
              <a:buNone/>
              <a:defRPr lang="nl-NL" sz="1800" spc="100" baseline="0"/>
            </a:lvl1pPr>
            <a:lvl2pPr marL="283464" indent="-283464">
              <a:lnSpc>
                <a:spcPct val="125000"/>
              </a:lnSpc>
              <a:spcBef>
                <a:spcPts val="0"/>
              </a:spcBef>
              <a:spcAft>
                <a:spcPts val="600"/>
              </a:spcAft>
              <a:defRPr lang="nl-NL" sz="1800" spc="100" baseline="0"/>
            </a:lvl2pPr>
            <a:lvl3pPr marL="685800" indent="-283464">
              <a:lnSpc>
                <a:spcPct val="125000"/>
              </a:lnSpc>
              <a:spcBef>
                <a:spcPts val="0"/>
              </a:spcBef>
              <a:spcAft>
                <a:spcPts val="600"/>
              </a:spcAft>
              <a:defRPr lang="nl-NL" sz="1800" spc="100" baseline="0"/>
            </a:lvl3pPr>
            <a:lvl4pPr marL="1143000" indent="-283464">
              <a:lnSpc>
                <a:spcPct val="125000"/>
              </a:lnSpc>
              <a:spcBef>
                <a:spcPts val="0"/>
              </a:spcBef>
              <a:spcAft>
                <a:spcPts val="600"/>
              </a:spcAft>
              <a:defRPr lang="nl-NL" sz="1800" spc="100" baseline="0"/>
            </a:lvl4pPr>
            <a:lvl5pPr marL="1600200" indent="-283464">
              <a:lnSpc>
                <a:spcPct val="125000"/>
              </a:lnSpc>
              <a:spcBef>
                <a:spcPts val="0"/>
              </a:spcBef>
              <a:spcAft>
                <a:spcPts val="600"/>
              </a:spcAft>
              <a:defRPr lang="nl-NL" sz="18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7" name="Tijdelijke aanduiding voor inhoud 5">
            <a:extLst>
              <a:ext uri="{FF2B5EF4-FFF2-40B4-BE49-F238E27FC236}">
                <a16:creationId xmlns:a16="http://schemas.microsoft.com/office/drawing/2014/main" id="{A011C768-FB8E-F917-0CF9-C9B7DA4CAA62}"/>
              </a:ext>
            </a:extLst>
          </p:cNvPr>
          <p:cNvSpPr>
            <a:spLocks noGrp="1"/>
          </p:cNvSpPr>
          <p:nvPr>
            <p:ph sz="quarter" idx="12" hasCustomPrompt="1"/>
          </p:nvPr>
        </p:nvSpPr>
        <p:spPr>
          <a:xfrm>
            <a:off x="8473281" y="2294680"/>
            <a:ext cx="3136127" cy="3967224"/>
          </a:xfrm>
          <a:prstGeom prst="rect">
            <a:avLst/>
          </a:prstGeom>
        </p:spPr>
        <p:txBody>
          <a:bodyPr rtlCol="0"/>
          <a:lstStyle>
            <a:lvl1pPr marL="0" indent="0">
              <a:lnSpc>
                <a:spcPct val="125000"/>
              </a:lnSpc>
              <a:spcBef>
                <a:spcPts val="0"/>
              </a:spcBef>
              <a:spcAft>
                <a:spcPts val="600"/>
              </a:spcAft>
              <a:buNone/>
              <a:defRPr lang="nl-NL" sz="1800" spc="100" baseline="0"/>
            </a:lvl1pPr>
            <a:lvl2pPr marL="283464" indent="-283464">
              <a:lnSpc>
                <a:spcPct val="125000"/>
              </a:lnSpc>
              <a:spcBef>
                <a:spcPts val="0"/>
              </a:spcBef>
              <a:spcAft>
                <a:spcPts val="600"/>
              </a:spcAft>
              <a:defRPr lang="nl-NL" sz="1800" spc="100" baseline="0"/>
            </a:lvl2pPr>
            <a:lvl3pPr marL="685800" indent="-283464">
              <a:lnSpc>
                <a:spcPct val="125000"/>
              </a:lnSpc>
              <a:spcBef>
                <a:spcPts val="0"/>
              </a:spcBef>
              <a:spcAft>
                <a:spcPts val="600"/>
              </a:spcAft>
              <a:defRPr lang="nl-NL" sz="1800" spc="100" baseline="0"/>
            </a:lvl3pPr>
            <a:lvl4pPr marL="1143000" indent="-283464">
              <a:lnSpc>
                <a:spcPct val="125000"/>
              </a:lnSpc>
              <a:spcBef>
                <a:spcPts val="0"/>
              </a:spcBef>
              <a:spcAft>
                <a:spcPts val="600"/>
              </a:spcAft>
              <a:defRPr lang="nl-NL" sz="1800" spc="100" baseline="0"/>
            </a:lvl4pPr>
            <a:lvl5pPr marL="1600200" indent="-283464">
              <a:lnSpc>
                <a:spcPct val="125000"/>
              </a:lnSpc>
              <a:spcBef>
                <a:spcPts val="0"/>
              </a:spcBef>
              <a:spcAft>
                <a:spcPts val="600"/>
              </a:spcAft>
              <a:defRPr lang="nl-NL" sz="18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30" name="Tijdelijke aanduiding voor datum 3">
            <a:extLst>
              <a:ext uri="{FF2B5EF4-FFF2-40B4-BE49-F238E27FC236}">
                <a16:creationId xmlns:a16="http://schemas.microsoft.com/office/drawing/2014/main" id="{61AB9D5A-1951-48B0-9CAE-84FC869BE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1"/>
                </a:solidFill>
                <a:effectLst>
                  <a:outerShdw blurRad="38100" dist="38100" dir="2700000" algn="tl">
                    <a:srgbClr val="000000">
                      <a:alpha val="43137"/>
                    </a:srgbClr>
                  </a:outerShdw>
                </a:effectLst>
              </a:defRPr>
            </a:lvl1pPr>
          </a:lstStyle>
          <a:p>
            <a:pPr rtl="0"/>
            <a:r>
              <a:rPr lang="nl-NL"/>
              <a:t>20XX</a:t>
            </a:r>
          </a:p>
        </p:txBody>
      </p:sp>
      <p:sp>
        <p:nvSpPr>
          <p:cNvPr id="31" name="Tijdelijke aanduiding voor voettekst 4">
            <a:extLst>
              <a:ext uri="{FF2B5EF4-FFF2-40B4-BE49-F238E27FC236}">
                <a16:creationId xmlns:a16="http://schemas.microsoft.com/office/drawing/2014/main" id="{3AEF9F4B-0EB4-4C9F-9159-80E393F3A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latin typeface="+mj-lt"/>
              </a:defRPr>
            </a:lvl1pPr>
          </a:lstStyle>
          <a:p>
            <a:pPr rtl="0"/>
            <a:r>
              <a:rPr lang="nl-NL"/>
              <a:t>Verkooppresentatie</a:t>
            </a:r>
          </a:p>
        </p:txBody>
      </p:sp>
      <p:sp>
        <p:nvSpPr>
          <p:cNvPr id="32" name="Tijdelijke aanduiding voor dianummer 5">
            <a:extLst>
              <a:ext uri="{FF2B5EF4-FFF2-40B4-BE49-F238E27FC236}">
                <a16:creationId xmlns:a16="http://schemas.microsoft.com/office/drawing/2014/main" id="{6BC4F905-196D-4DFF-9947-C56088B56F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103120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ductoverzicht:">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8FD970D0-182D-96E3-04B5-5D634F9C4F08}"/>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B6AEFB40-063A-41A7-9581-865BBE62C3C5}"/>
              </a:ext>
            </a:extLst>
          </p:cNvPr>
          <p:cNvSpPr>
            <a:spLocks noGrp="1"/>
          </p:cNvSpPr>
          <p:nvPr>
            <p:ph type="title" hasCustomPrompt="1"/>
          </p:nvPr>
        </p:nvSpPr>
        <p:spPr>
          <a:xfrm>
            <a:off x="838200" y="226143"/>
            <a:ext cx="10515600" cy="1229033"/>
          </a:xfrm>
          <a:prstGeom prst="rect">
            <a:avLst/>
          </a:prstGeom>
        </p:spPr>
        <p:txBody>
          <a:bodyPr rtlCol="0" anchor="b"/>
          <a:lstStyle>
            <a:lvl1pPr algn="ctr">
              <a:defRPr lang="nl-NL" sz="2400" cap="all" spc="100" baseline="0">
                <a:solidFill>
                  <a:schemeClr val="tx2">
                    <a:lumMod val="75000"/>
                  </a:schemeClr>
                </a:solidFill>
              </a:defRPr>
            </a:lvl1pPr>
          </a:lstStyle>
          <a:p>
            <a:pPr rtl="0"/>
            <a:r>
              <a:rPr lang="nl-NL"/>
              <a:t>Klik om titel toe te voegen</a:t>
            </a:r>
          </a:p>
        </p:txBody>
      </p:sp>
      <p:sp>
        <p:nvSpPr>
          <p:cNvPr id="8" name="Tijdelijke aanduiding voor inhoud 7">
            <a:extLst>
              <a:ext uri="{FF2B5EF4-FFF2-40B4-BE49-F238E27FC236}">
                <a16:creationId xmlns:a16="http://schemas.microsoft.com/office/drawing/2014/main" id="{9E453354-6167-7227-F443-F984688CC493}"/>
              </a:ext>
            </a:extLst>
          </p:cNvPr>
          <p:cNvSpPr>
            <a:spLocks noGrp="1"/>
          </p:cNvSpPr>
          <p:nvPr>
            <p:ph sz="quarter" idx="10" hasCustomPrompt="1"/>
          </p:nvPr>
        </p:nvSpPr>
        <p:spPr>
          <a:xfrm>
            <a:off x="849775" y="2858625"/>
            <a:ext cx="3941763" cy="3338513"/>
          </a:xfrm>
          <a:prstGeom prst="rect">
            <a:avLst/>
          </a:prstGeom>
        </p:spPr>
        <p:txBody>
          <a:bodyPr rtlCol="0"/>
          <a:lstStyle>
            <a:lvl1pPr marL="347472" indent="-347472">
              <a:lnSpc>
                <a:spcPct val="125000"/>
              </a:lnSpc>
              <a:spcBef>
                <a:spcPts val="0"/>
              </a:spcBef>
              <a:spcAft>
                <a:spcPts val="600"/>
              </a:spcAft>
              <a:buFont typeface="+mj-lt"/>
              <a:buAutoNum type="arabicPeriod"/>
              <a:defRPr lang="nl-NL" sz="1800" spc="100" baseline="0"/>
            </a:lvl1pPr>
            <a:lvl2pPr marL="685800" indent="-347472">
              <a:lnSpc>
                <a:spcPct val="125000"/>
              </a:lnSpc>
              <a:spcBef>
                <a:spcPts val="0"/>
              </a:spcBef>
              <a:spcAft>
                <a:spcPts val="600"/>
              </a:spcAft>
              <a:buFont typeface="+mj-lt"/>
              <a:buAutoNum type="alphaLcPeriod"/>
              <a:defRPr lang="nl-NL" sz="1600" spc="100" baseline="0"/>
            </a:lvl2pPr>
            <a:lvl3pPr marL="1143000" indent="-347472">
              <a:lnSpc>
                <a:spcPct val="125000"/>
              </a:lnSpc>
              <a:spcBef>
                <a:spcPts val="0"/>
              </a:spcBef>
              <a:spcAft>
                <a:spcPts val="600"/>
              </a:spcAft>
              <a:buFont typeface="+mj-lt"/>
              <a:buAutoNum type="arabicParenR"/>
              <a:defRPr lang="nl-NL" sz="1400" spc="100" baseline="0"/>
            </a:lvl3pPr>
            <a:lvl4pPr marL="1600200" indent="-347472">
              <a:lnSpc>
                <a:spcPct val="125000"/>
              </a:lnSpc>
              <a:spcBef>
                <a:spcPts val="0"/>
              </a:spcBef>
              <a:spcAft>
                <a:spcPts val="600"/>
              </a:spcAft>
              <a:buFont typeface="+mj-lt"/>
              <a:buAutoNum type="alphaLcParenR"/>
              <a:defRPr lang="nl-NL" sz="1200" spc="100" baseline="0"/>
            </a:lvl4pPr>
            <a:lvl5pPr marL="2057400" indent="-347472">
              <a:lnSpc>
                <a:spcPct val="125000"/>
              </a:lnSpc>
              <a:spcBef>
                <a:spcPts val="0"/>
              </a:spcBef>
              <a:spcAft>
                <a:spcPts val="600"/>
              </a:spcAft>
              <a:buFont typeface="+mj-lt"/>
              <a:buAutoNum type="romanLcPeriod"/>
              <a:defRPr lang="nl-NL" sz="12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9" name="Tijdelijke aanduiding voor inhoud 7">
            <a:extLst>
              <a:ext uri="{FF2B5EF4-FFF2-40B4-BE49-F238E27FC236}">
                <a16:creationId xmlns:a16="http://schemas.microsoft.com/office/drawing/2014/main" id="{DDA14B5C-C6A4-65FB-34DD-E1C0FF465FF7}"/>
              </a:ext>
            </a:extLst>
          </p:cNvPr>
          <p:cNvSpPr>
            <a:spLocks noGrp="1"/>
          </p:cNvSpPr>
          <p:nvPr>
            <p:ph sz="quarter" idx="11" hasCustomPrompt="1"/>
          </p:nvPr>
        </p:nvSpPr>
        <p:spPr>
          <a:xfrm>
            <a:off x="5342681" y="2858625"/>
            <a:ext cx="6011119" cy="3338513"/>
          </a:xfrm>
          <a:prstGeom prst="rect">
            <a:avLst/>
          </a:prstGeom>
        </p:spPr>
        <p:txBody>
          <a:bodyPr rtlCol="0"/>
          <a:lstStyle>
            <a:lvl1pPr marL="0" indent="0">
              <a:lnSpc>
                <a:spcPct val="125000"/>
              </a:lnSpc>
              <a:spcBef>
                <a:spcPts val="0"/>
              </a:spcBef>
              <a:spcAft>
                <a:spcPts val="600"/>
              </a:spcAft>
              <a:buFont typeface="+mj-lt"/>
              <a:buNone/>
              <a:defRPr lang="nl-NL" sz="1800" spc="100" baseline="0"/>
            </a:lvl1pPr>
            <a:lvl2pPr marL="285750" indent="-285750">
              <a:lnSpc>
                <a:spcPct val="125000"/>
              </a:lnSpc>
              <a:spcBef>
                <a:spcPts val="0"/>
              </a:spcBef>
              <a:spcAft>
                <a:spcPts val="600"/>
              </a:spcAft>
              <a:buFont typeface="Arial" panose="020B0604020202020204" pitchFamily="34" charset="0"/>
              <a:buChar char="•"/>
              <a:defRPr lang="nl-NL" sz="1800" spc="100" baseline="0"/>
            </a:lvl2pPr>
            <a:lvl3pPr marL="685800" indent="-285750">
              <a:lnSpc>
                <a:spcPct val="125000"/>
              </a:lnSpc>
              <a:spcBef>
                <a:spcPts val="0"/>
              </a:spcBef>
              <a:spcAft>
                <a:spcPts val="600"/>
              </a:spcAft>
              <a:buFont typeface="Arial" panose="020B0604020202020204" pitchFamily="34" charset="0"/>
              <a:buChar char="•"/>
              <a:defRPr lang="nl-NL" sz="1800" spc="100" baseline="0"/>
            </a:lvl3pPr>
            <a:lvl4pPr marL="1143000" indent="-285750">
              <a:lnSpc>
                <a:spcPct val="125000"/>
              </a:lnSpc>
              <a:spcBef>
                <a:spcPts val="0"/>
              </a:spcBef>
              <a:spcAft>
                <a:spcPts val="600"/>
              </a:spcAft>
              <a:buFont typeface="Arial" panose="020B0604020202020204" pitchFamily="34" charset="0"/>
              <a:buChar char="•"/>
              <a:defRPr lang="nl-NL" sz="1800" spc="100" baseline="0"/>
            </a:lvl4pPr>
            <a:lvl5pPr marL="1600200" indent="-285750">
              <a:lnSpc>
                <a:spcPct val="125000"/>
              </a:lnSpc>
              <a:spcBef>
                <a:spcPts val="0"/>
              </a:spcBef>
              <a:spcAft>
                <a:spcPts val="600"/>
              </a:spcAft>
              <a:buFont typeface="Arial" panose="020B0604020202020204" pitchFamily="34" charset="0"/>
              <a:buChar char="•"/>
              <a:defRPr lang="nl-NL" sz="1800" spc="100" baseline="0"/>
            </a:lvl5pPr>
          </a:lstStyle>
          <a:p>
            <a:pPr lvl="0" rtl="0"/>
            <a:r>
              <a:rPr lang="nl-NL"/>
              <a:t>Klik om inhoud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40" name="Tijdelijke aanduiding voor datum 3">
            <a:extLst>
              <a:ext uri="{FF2B5EF4-FFF2-40B4-BE49-F238E27FC236}">
                <a16:creationId xmlns:a16="http://schemas.microsoft.com/office/drawing/2014/main" id="{573EDDB2-8AC2-4A88-95EE-20082E77D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2">
                    <a:lumMod val="50000"/>
                  </a:schemeClr>
                </a:solidFill>
              </a:defRPr>
            </a:lvl1pPr>
          </a:lstStyle>
          <a:p>
            <a:pPr rtl="0"/>
            <a:r>
              <a:rPr lang="nl-NL"/>
              <a:t>20XX</a:t>
            </a:r>
          </a:p>
        </p:txBody>
      </p:sp>
      <p:sp>
        <p:nvSpPr>
          <p:cNvPr id="41" name="Tijdelijke aanduiding voor voettekst 4">
            <a:extLst>
              <a:ext uri="{FF2B5EF4-FFF2-40B4-BE49-F238E27FC236}">
                <a16:creationId xmlns:a16="http://schemas.microsoft.com/office/drawing/2014/main" id="{325A34CF-B8DC-4A28-86BC-8D450E3D3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latin typeface="+mj-lt"/>
              </a:defRPr>
            </a:lvl1pPr>
          </a:lstStyle>
          <a:p>
            <a:pPr rtl="0"/>
            <a:r>
              <a:rPr lang="nl-NL"/>
              <a:t>Verkooppresentatie</a:t>
            </a:r>
          </a:p>
        </p:txBody>
      </p:sp>
      <p:sp>
        <p:nvSpPr>
          <p:cNvPr id="42" name="Tijdelijke aanduiding voor dianummer 5">
            <a:extLst>
              <a:ext uri="{FF2B5EF4-FFF2-40B4-BE49-F238E27FC236}">
                <a16:creationId xmlns:a16="http://schemas.microsoft.com/office/drawing/2014/main" id="{3F009426-0603-4EF7-8DE1-0CA50818F7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414765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ver ons">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C1E109A-BBBE-498A-AC65-464AAF5710C4}"/>
              </a:ext>
            </a:extLst>
          </p:cNvPr>
          <p:cNvSpPr>
            <a:spLocks noGrp="1"/>
          </p:cNvSpPr>
          <p:nvPr>
            <p:ph type="title" hasCustomPrompt="1"/>
          </p:nvPr>
        </p:nvSpPr>
        <p:spPr>
          <a:xfrm>
            <a:off x="914400" y="766915"/>
            <a:ext cx="2782529" cy="2163098"/>
          </a:xfrm>
          <a:prstGeom prst="rect">
            <a:avLst/>
          </a:prstGeom>
          <a:ln w="28575">
            <a:solidFill>
              <a:schemeClr val="accent2"/>
            </a:solidFill>
          </a:ln>
        </p:spPr>
        <p:txBody>
          <a:bodyPr rtlCol="0" anchor="ctr"/>
          <a:lstStyle>
            <a:lvl1pPr algn="ctr">
              <a:lnSpc>
                <a:spcPct val="100000"/>
              </a:lnSpc>
              <a:defRPr lang="nl-NL" sz="2400" cap="all" spc="100" baseline="0">
                <a:solidFill>
                  <a:schemeClr val="accent2"/>
                </a:solidFill>
              </a:defRPr>
            </a:lvl1pPr>
          </a:lstStyle>
          <a:p>
            <a:pPr rtl="0"/>
            <a:r>
              <a:rPr lang="nl-NL"/>
              <a:t>titel</a:t>
            </a:r>
          </a:p>
        </p:txBody>
      </p:sp>
      <p:sp>
        <p:nvSpPr>
          <p:cNvPr id="10" name="Tijdelijke aanduiding voor tekst 10">
            <a:extLst>
              <a:ext uri="{FF2B5EF4-FFF2-40B4-BE49-F238E27FC236}">
                <a16:creationId xmlns:a16="http://schemas.microsoft.com/office/drawing/2014/main" id="{7408009F-7441-4960-8688-598E5537784A}"/>
              </a:ext>
            </a:extLst>
          </p:cNvPr>
          <p:cNvSpPr>
            <a:spLocks noGrp="1"/>
          </p:cNvSpPr>
          <p:nvPr>
            <p:ph type="body" sz="quarter" idx="12" hasCustomPrompt="1"/>
          </p:nvPr>
        </p:nvSpPr>
        <p:spPr>
          <a:xfrm>
            <a:off x="4864796" y="960385"/>
            <a:ext cx="6341212" cy="1969628"/>
          </a:xfrm>
          <a:prstGeom prst="rect">
            <a:avLst/>
          </a:prstGeom>
        </p:spPr>
        <p:txBody>
          <a:bodyPr rtlCol="0" anchor="t"/>
          <a:lstStyle>
            <a:lvl1pPr marL="0" indent="0" algn="l">
              <a:lnSpc>
                <a:spcPct val="125000"/>
              </a:lnSpc>
              <a:spcBef>
                <a:spcPts val="0"/>
              </a:spcBef>
              <a:spcAft>
                <a:spcPts val="600"/>
              </a:spcAft>
              <a:buNone/>
              <a:defRPr lang="nl-NL" sz="1800" cap="none" spc="100" baseline="0">
                <a:solidFill>
                  <a:schemeClr val="tx1"/>
                </a:solidFill>
                <a:latin typeface="+mn-lt"/>
              </a:defRPr>
            </a:lvl1pPr>
          </a:lstStyle>
          <a:p>
            <a:pPr lvl="0" rtl="0"/>
            <a:r>
              <a:rPr lang="nl-NL"/>
              <a:t>Klik om tekst toe te voegen</a:t>
            </a:r>
          </a:p>
        </p:txBody>
      </p:sp>
      <p:sp>
        <p:nvSpPr>
          <p:cNvPr id="8" name="Tijdelijke aanduiding voor afbeelding 7">
            <a:extLst>
              <a:ext uri="{FF2B5EF4-FFF2-40B4-BE49-F238E27FC236}">
                <a16:creationId xmlns:a16="http://schemas.microsoft.com/office/drawing/2014/main" id="{0721A019-F5C2-4A15-A6AE-C03209D1D7DB}"/>
              </a:ext>
            </a:extLst>
          </p:cNvPr>
          <p:cNvSpPr>
            <a:spLocks noGrp="1"/>
          </p:cNvSpPr>
          <p:nvPr>
            <p:ph type="pic" sz="quarter" idx="10" hasCustomPrompt="1"/>
          </p:nvPr>
        </p:nvSpPr>
        <p:spPr>
          <a:xfrm>
            <a:off x="0" y="3716594"/>
            <a:ext cx="12192000" cy="3141406"/>
          </a:xfrm>
          <a:prstGeom prst="rect">
            <a:avLst/>
          </a:prstGeom>
        </p:spPr>
        <p:txBody>
          <a:bodyPr rtlCol="0"/>
          <a:lstStyle>
            <a:lvl1pPr marL="0" indent="0" algn="ctr">
              <a:buNone/>
              <a:defRPr lang="nl-NL"/>
            </a:lvl1pPr>
          </a:lstStyle>
          <a:p>
            <a:pPr rtl="0"/>
            <a:r>
              <a:rPr lang="nl-NL"/>
              <a:t>Klik om foto toe te voegen</a:t>
            </a:r>
          </a:p>
        </p:txBody>
      </p:sp>
      <p:sp>
        <p:nvSpPr>
          <p:cNvPr id="11" name="Tijdelijke aanduiding voor datum 3">
            <a:extLst>
              <a:ext uri="{FF2B5EF4-FFF2-40B4-BE49-F238E27FC236}">
                <a16:creationId xmlns:a16="http://schemas.microsoft.com/office/drawing/2014/main" id="{CFE1DF53-32D0-456E-8221-7FCD23325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1"/>
                </a:solidFill>
                <a:effectLst>
                  <a:outerShdw blurRad="38100" dist="38100" dir="2700000" algn="tl">
                    <a:srgbClr val="000000">
                      <a:alpha val="43137"/>
                    </a:srgbClr>
                  </a:outerShdw>
                </a:effectLst>
              </a:defRPr>
            </a:lvl1pPr>
          </a:lstStyle>
          <a:p>
            <a:pPr rtl="0"/>
            <a:r>
              <a:rPr lang="nl-NL"/>
              <a:t>20XX</a:t>
            </a:r>
          </a:p>
        </p:txBody>
      </p:sp>
      <p:sp>
        <p:nvSpPr>
          <p:cNvPr id="12" name="Tijdelijke aanduiding voor voettekst 4">
            <a:extLst>
              <a:ext uri="{FF2B5EF4-FFF2-40B4-BE49-F238E27FC236}">
                <a16:creationId xmlns:a16="http://schemas.microsoft.com/office/drawing/2014/main" id="{DC108F1B-58C5-43B6-8251-B1392CA9A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1"/>
                </a:solidFill>
                <a:effectLst>
                  <a:outerShdw blurRad="38100" dist="38100" dir="2700000" algn="tl">
                    <a:srgbClr val="000000">
                      <a:alpha val="43137"/>
                    </a:srgbClr>
                  </a:outerShdw>
                </a:effectLst>
                <a:latin typeface="+mj-lt"/>
              </a:defRPr>
            </a:lvl1pPr>
          </a:lstStyle>
          <a:p>
            <a:pPr rtl="0"/>
            <a:r>
              <a:rPr lang="nl-NL"/>
              <a:t>Verkooppresentatie</a:t>
            </a:r>
          </a:p>
        </p:txBody>
      </p:sp>
      <p:sp>
        <p:nvSpPr>
          <p:cNvPr id="13" name="Tijdelijke aanduiding voor dianummer 5">
            <a:extLst>
              <a:ext uri="{FF2B5EF4-FFF2-40B4-BE49-F238E27FC236}">
                <a16:creationId xmlns:a16="http://schemas.microsoft.com/office/drawing/2014/main" id="{C530B1E0-03D4-4E5B-A2A7-903B17B306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169121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7BE02389-643A-44A3-9E32-4459CAEAC3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spc="100" baseline="0">
                <a:solidFill>
                  <a:schemeClr val="bg2">
                    <a:lumMod val="50000"/>
                  </a:schemeClr>
                </a:solidFill>
              </a:defRPr>
            </a:lvl1pPr>
          </a:lstStyle>
          <a:p>
            <a:pPr rtl="0"/>
            <a:r>
              <a:rPr lang="nl-NL"/>
              <a:t>20XX</a:t>
            </a:r>
          </a:p>
        </p:txBody>
      </p:sp>
      <p:sp>
        <p:nvSpPr>
          <p:cNvPr id="5" name="Tijdelijke aanduiding voor voettekst 4">
            <a:extLst>
              <a:ext uri="{FF2B5EF4-FFF2-40B4-BE49-F238E27FC236}">
                <a16:creationId xmlns:a16="http://schemas.microsoft.com/office/drawing/2014/main" id="{1E3E221A-6F27-4890-B073-7BA27B8FB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b="1" i="0" cap="all" spc="100" baseline="0">
                <a:solidFill>
                  <a:schemeClr val="bg2">
                    <a:lumMod val="50000"/>
                  </a:schemeClr>
                </a:solidFill>
                <a:latin typeface="+mj-lt"/>
              </a:defRPr>
            </a:lvl1pPr>
          </a:lstStyle>
          <a:p>
            <a:pPr rtl="0"/>
            <a:r>
              <a:rPr lang="nl-NL"/>
              <a:t>Verkooppresentatie</a:t>
            </a:r>
          </a:p>
        </p:txBody>
      </p:sp>
      <p:sp>
        <p:nvSpPr>
          <p:cNvPr id="6" name="Tijdelijke aanduiding voor dianummer 5">
            <a:extLst>
              <a:ext uri="{FF2B5EF4-FFF2-40B4-BE49-F238E27FC236}">
                <a16:creationId xmlns:a16="http://schemas.microsoft.com/office/drawing/2014/main" id="{40B06CAC-A122-486F-81C6-4299D83E9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spc="100" baseline="0">
                <a:solidFill>
                  <a:schemeClr val="bg2">
                    <a:lumMod val="50000"/>
                  </a:schemeClr>
                </a:solidFill>
              </a:defRPr>
            </a:lvl1pPr>
          </a:lstStyle>
          <a:p>
            <a:pPr rtl="0"/>
            <a:fld id="{EA87306C-81BA-4795-A5CA-9392456A8C1E}" type="slidenum">
              <a:rPr lang="nl-NL" smtClean="0"/>
              <a:pPr rtl="0"/>
              <a:t>‹nr.›</a:t>
            </a:fld>
            <a:endParaRPr lang="nl-NL" dirty="0"/>
          </a:p>
        </p:txBody>
      </p:sp>
    </p:spTree>
    <p:extLst>
      <p:ext uri="{BB962C8B-B14F-4D97-AF65-F5344CB8AC3E}">
        <p14:creationId xmlns:p14="http://schemas.microsoft.com/office/powerpoint/2010/main" val="423011387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73" r:id="rId3"/>
    <p:sldLayoutId id="2147483669" r:id="rId4"/>
    <p:sldLayoutId id="2147483651" r:id="rId5"/>
    <p:sldLayoutId id="2147483671" r:id="rId6"/>
    <p:sldLayoutId id="2147483652" r:id="rId7"/>
    <p:sldLayoutId id="2147483653" r:id="rId8"/>
    <p:sldLayoutId id="2147483650" r:id="rId9"/>
    <p:sldLayoutId id="2147483664" r:id="rId10"/>
    <p:sldLayoutId id="2147483659" r:id="rId11"/>
    <p:sldLayoutId id="2147483662" r:id="rId12"/>
    <p:sldLayoutId id="2147483670" r:id="rId13"/>
  </p:sldLayoutIdLst>
  <p:hf hdr="0" ftr="0" dt="0"/>
  <p:txStyles>
    <p:titleStyle>
      <a:lvl1pPr algn="l" defTabSz="914400" rtl="0" eaLnBrk="1" latinLnBrk="0" hangingPunct="1">
        <a:lnSpc>
          <a:spcPct val="90000"/>
        </a:lnSpc>
        <a:spcBef>
          <a:spcPct val="0"/>
        </a:spcBef>
        <a:buNone/>
        <a:defRPr lang="nl-NL"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nl-NL"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nl-NL"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nl-NL"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9pPr>
    </p:bodyStyle>
    <p:otherStyle>
      <a:defPPr>
        <a:defRPr lang="nl-NL"/>
      </a:defPPr>
      <a:lvl1pPr marL="0" algn="l" defTabSz="914400" rtl="0" eaLnBrk="1" latinLnBrk="0" hangingPunct="1">
        <a:defRPr lang="nl-NL" sz="1800" kern="1200">
          <a:solidFill>
            <a:schemeClr val="tx1"/>
          </a:solidFill>
          <a:latin typeface="+mn-lt"/>
          <a:ea typeface="+mn-ea"/>
          <a:cs typeface="+mn-cs"/>
        </a:defRPr>
      </a:lvl1pPr>
      <a:lvl2pPr marL="457200" algn="l" defTabSz="914400" rtl="0" eaLnBrk="1" latinLnBrk="0" hangingPunct="1">
        <a:defRPr lang="nl-NL" sz="1800" kern="1200">
          <a:solidFill>
            <a:schemeClr val="tx1"/>
          </a:solidFill>
          <a:latin typeface="+mn-lt"/>
          <a:ea typeface="+mn-ea"/>
          <a:cs typeface="+mn-cs"/>
        </a:defRPr>
      </a:lvl2pPr>
      <a:lvl3pPr marL="914400" algn="l" defTabSz="914400" rtl="0" eaLnBrk="1" latinLnBrk="0" hangingPunct="1">
        <a:defRPr lang="nl-NL" sz="1800" kern="1200">
          <a:solidFill>
            <a:schemeClr val="tx1"/>
          </a:solidFill>
          <a:latin typeface="+mn-lt"/>
          <a:ea typeface="+mn-ea"/>
          <a:cs typeface="+mn-cs"/>
        </a:defRPr>
      </a:lvl3pPr>
      <a:lvl4pPr marL="1371600" algn="l" defTabSz="914400" rtl="0" eaLnBrk="1" latinLnBrk="0" hangingPunct="1">
        <a:defRPr lang="nl-NL" sz="1800" kern="1200">
          <a:solidFill>
            <a:schemeClr val="tx1"/>
          </a:solidFill>
          <a:latin typeface="+mn-lt"/>
          <a:ea typeface="+mn-ea"/>
          <a:cs typeface="+mn-cs"/>
        </a:defRPr>
      </a:lvl4pPr>
      <a:lvl5pPr marL="1828800" algn="l" defTabSz="914400" rtl="0" eaLnBrk="1" latinLnBrk="0" hangingPunct="1">
        <a:defRPr lang="nl-NL" sz="1800" kern="1200">
          <a:solidFill>
            <a:schemeClr val="tx1"/>
          </a:solidFill>
          <a:latin typeface="+mn-lt"/>
          <a:ea typeface="+mn-ea"/>
          <a:cs typeface="+mn-cs"/>
        </a:defRPr>
      </a:lvl5pPr>
      <a:lvl6pPr marL="2286000" algn="l" defTabSz="914400" rtl="0" eaLnBrk="1" latinLnBrk="0" hangingPunct="1">
        <a:defRPr lang="nl-NL" sz="1800" kern="1200">
          <a:solidFill>
            <a:schemeClr val="tx1"/>
          </a:solidFill>
          <a:latin typeface="+mn-lt"/>
          <a:ea typeface="+mn-ea"/>
          <a:cs typeface="+mn-cs"/>
        </a:defRPr>
      </a:lvl6pPr>
      <a:lvl7pPr marL="2743200" algn="l" defTabSz="914400" rtl="0" eaLnBrk="1" latinLnBrk="0" hangingPunct="1">
        <a:defRPr lang="nl-NL" sz="1800" kern="1200">
          <a:solidFill>
            <a:schemeClr val="tx1"/>
          </a:solidFill>
          <a:latin typeface="+mn-lt"/>
          <a:ea typeface="+mn-ea"/>
          <a:cs typeface="+mn-cs"/>
        </a:defRPr>
      </a:lvl7pPr>
      <a:lvl8pPr marL="3200400" algn="l" defTabSz="914400" rtl="0" eaLnBrk="1" latinLnBrk="0" hangingPunct="1">
        <a:defRPr lang="nl-NL" sz="1800" kern="1200">
          <a:solidFill>
            <a:schemeClr val="tx1"/>
          </a:solidFill>
          <a:latin typeface="+mn-lt"/>
          <a:ea typeface="+mn-ea"/>
          <a:cs typeface="+mn-cs"/>
        </a:defRPr>
      </a:lvl8pPr>
      <a:lvl9pPr marL="3657600" algn="l" defTabSz="914400" rtl="0" eaLnBrk="1" latinLnBrk="0" hangingPunct="1">
        <a:defRPr lang="nl-NL"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Close-up van een groen veld">
            <a:extLst>
              <a:ext uri="{FF2B5EF4-FFF2-40B4-BE49-F238E27FC236}">
                <a16:creationId xmlns:a16="http://schemas.microsoft.com/office/drawing/2014/main" id="{FE4A4B5C-D71A-0CFA-A601-EB93F13F5AA0}"/>
              </a:ext>
            </a:extLst>
          </p:cNvPr>
          <p:cNvPicPr>
            <a:picLocks noGrp="1" noChangeAspect="1"/>
          </p:cNvPicPr>
          <p:nvPr>
            <p:ph type="pic" sz="quarter" idx="10"/>
          </p:nvPr>
        </p:nvPicPr>
        <p:blipFill>
          <a:blip r:embed="rId3">
            <a:alphaModFix amt="50000"/>
          </a:blip>
          <a:srcRect/>
          <a:stretch/>
        </p:blipFill>
        <p:spPr>
          <a:xfrm>
            <a:off x="0" y="-2"/>
            <a:ext cx="12192000" cy="6858000"/>
          </a:xfrm>
        </p:spPr>
      </p:pic>
      <p:sp>
        <p:nvSpPr>
          <p:cNvPr id="7" name="Titel 6">
            <a:extLst>
              <a:ext uri="{FF2B5EF4-FFF2-40B4-BE49-F238E27FC236}">
                <a16:creationId xmlns:a16="http://schemas.microsoft.com/office/drawing/2014/main" id="{C0147929-8D39-DAA9-C3C5-4829D9C31C27}"/>
              </a:ext>
            </a:extLst>
          </p:cNvPr>
          <p:cNvSpPr>
            <a:spLocks noGrp="1"/>
          </p:cNvSpPr>
          <p:nvPr>
            <p:ph type="title"/>
          </p:nvPr>
        </p:nvSpPr>
        <p:spPr>
          <a:xfrm>
            <a:off x="1199909" y="2335192"/>
            <a:ext cx="9792182" cy="2187616"/>
          </a:xfrm>
        </p:spPr>
        <p:txBody>
          <a:bodyPr rtlCol="0"/>
          <a:lstStyle>
            <a:defPPr>
              <a:defRPr lang="nl-NL"/>
            </a:defPPr>
          </a:lstStyle>
          <a:p>
            <a:pPr rtl="0"/>
            <a:r>
              <a:rPr lang="nl-NL" dirty="0"/>
              <a:t>HIER BEN IK, ZEND MIJ</a:t>
            </a:r>
          </a:p>
        </p:txBody>
      </p:sp>
    </p:spTree>
    <p:extLst>
      <p:ext uri="{BB962C8B-B14F-4D97-AF65-F5344CB8AC3E}">
        <p14:creationId xmlns:p14="http://schemas.microsoft.com/office/powerpoint/2010/main" val="1760268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Tijdelijke aanduiding voor afbeelding 10" descr="Een glooiend groen landschap met zonsondergang">
            <a:extLst>
              <a:ext uri="{FF2B5EF4-FFF2-40B4-BE49-F238E27FC236}">
                <a16:creationId xmlns:a16="http://schemas.microsoft.com/office/drawing/2014/main" id="{565AB0FC-9FCD-FDB2-1D84-F3D855D83877}"/>
              </a:ext>
            </a:extLst>
          </p:cNvPr>
          <p:cNvPicPr>
            <a:picLocks noGrp="1" noChangeAspect="1"/>
          </p:cNvPicPr>
          <p:nvPr>
            <p:ph type="pic" sz="quarter" idx="10"/>
          </p:nvPr>
        </p:nvPicPr>
        <p:blipFill>
          <a:blip r:embed="rId3"/>
          <a:srcRect/>
          <a:stretch/>
        </p:blipFill>
        <p:spPr>
          <a:xfrm>
            <a:off x="0" y="0"/>
            <a:ext cx="6772276" cy="6858000"/>
          </a:xfrm>
        </p:spPr>
      </p:pic>
      <p:sp>
        <p:nvSpPr>
          <p:cNvPr id="47" name="Titel 46">
            <a:extLst>
              <a:ext uri="{FF2B5EF4-FFF2-40B4-BE49-F238E27FC236}">
                <a16:creationId xmlns:a16="http://schemas.microsoft.com/office/drawing/2014/main" id="{3F9E60C6-15AA-4C95-9519-652CD08A827C}"/>
              </a:ext>
            </a:extLst>
          </p:cNvPr>
          <p:cNvSpPr>
            <a:spLocks noGrp="1"/>
          </p:cNvSpPr>
          <p:nvPr>
            <p:ph type="title"/>
          </p:nvPr>
        </p:nvSpPr>
        <p:spPr>
          <a:xfrm>
            <a:off x="1197438" y="2433151"/>
            <a:ext cx="4377400" cy="2160644"/>
          </a:xfrm>
        </p:spPr>
        <p:txBody>
          <a:bodyPr rtlCol="0"/>
          <a:lstStyle>
            <a:defPPr>
              <a:defRPr lang="nl-NL"/>
            </a:defPPr>
          </a:lstStyle>
          <a:p>
            <a:pPr rtl="0"/>
            <a:r>
              <a:rPr lang="nl-NL" sz="3600" dirty="0"/>
              <a:t>Jesaja 6:8 </a:t>
            </a:r>
          </a:p>
        </p:txBody>
      </p:sp>
      <p:sp>
        <p:nvSpPr>
          <p:cNvPr id="4" name="Tijdelijke aanduiding voor tekst 3">
            <a:extLst>
              <a:ext uri="{FF2B5EF4-FFF2-40B4-BE49-F238E27FC236}">
                <a16:creationId xmlns:a16="http://schemas.microsoft.com/office/drawing/2014/main" id="{39D3AADE-5119-8CE2-0DD5-2BD7E3403288}"/>
              </a:ext>
            </a:extLst>
          </p:cNvPr>
          <p:cNvSpPr>
            <a:spLocks noGrp="1"/>
          </p:cNvSpPr>
          <p:nvPr>
            <p:ph type="body" sz="quarter" idx="11"/>
          </p:nvPr>
        </p:nvSpPr>
        <p:spPr>
          <a:xfrm>
            <a:off x="7835900" y="1643974"/>
            <a:ext cx="3773488" cy="4182894"/>
          </a:xfrm>
        </p:spPr>
        <p:txBody>
          <a:bodyPr rtlCol="0"/>
          <a:lstStyle>
            <a:defPPr>
              <a:defRPr lang="nl-NL"/>
            </a:defPPr>
          </a:lstStyle>
          <a:p>
            <a:pPr rtl="0"/>
            <a:r>
              <a:rPr lang="nl-NL" sz="2400" dirty="0"/>
              <a:t>"Daarop hoorde ik de stem van de Heer zeggen: </a:t>
            </a:r>
          </a:p>
          <a:p>
            <a:pPr rtl="0"/>
            <a:r>
              <a:rPr lang="nl-NL" sz="2400" dirty="0"/>
              <a:t>‘Wie zal Ik sturen? Wie kan namens ons gaan?’ Ik antwoordde: </a:t>
            </a:r>
          </a:p>
          <a:p>
            <a:pPr rtl="0"/>
            <a:r>
              <a:rPr lang="nl-NL" sz="2400" b="1" dirty="0"/>
              <a:t>‘Hier ben ik, stuur mij."</a:t>
            </a:r>
          </a:p>
        </p:txBody>
      </p:sp>
      <p:sp>
        <p:nvSpPr>
          <p:cNvPr id="20" name="Tijdelijke aanduiding voor dianummer 19">
            <a:extLst>
              <a:ext uri="{FF2B5EF4-FFF2-40B4-BE49-F238E27FC236}">
                <a16:creationId xmlns:a16="http://schemas.microsoft.com/office/drawing/2014/main" id="{DA9558D5-EB6D-C2EA-C5E2-790769448541}"/>
              </a:ext>
            </a:extLst>
          </p:cNvPr>
          <p:cNvSpPr>
            <a:spLocks noGrp="1"/>
          </p:cNvSpPr>
          <p:nvPr>
            <p:ph type="sldNum" sz="quarter" idx="4"/>
          </p:nvPr>
        </p:nvSpPr>
        <p:spPr/>
        <p:txBody>
          <a:bodyPr rtlCol="0"/>
          <a:lstStyle>
            <a:defPPr>
              <a:defRPr lang="nl-NL"/>
            </a:defPPr>
          </a:lstStyle>
          <a:p>
            <a:pPr rtl="0"/>
            <a:fld id="{EA87306C-81BA-4795-A5CA-9392456A8C1E}" type="slidenum">
              <a:rPr lang="nl-NL" smtClean="0"/>
              <a:pPr rtl="0"/>
              <a:t>2</a:t>
            </a:fld>
            <a:endParaRPr lang="nl-NL" dirty="0"/>
          </a:p>
        </p:txBody>
      </p:sp>
    </p:spTree>
    <p:extLst>
      <p:ext uri="{BB962C8B-B14F-4D97-AF65-F5344CB8AC3E}">
        <p14:creationId xmlns:p14="http://schemas.microsoft.com/office/powerpoint/2010/main" val="3590292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Een veld tarwe met sporen erin">
            <a:extLst>
              <a:ext uri="{FF2B5EF4-FFF2-40B4-BE49-F238E27FC236}">
                <a16:creationId xmlns:a16="http://schemas.microsoft.com/office/drawing/2014/main" id="{5BA975B6-ACDF-974C-4B0A-792DE5F09CB6}"/>
              </a:ext>
            </a:extLst>
          </p:cNvPr>
          <p:cNvPicPr>
            <a:picLocks noGrp="1" noChangeAspect="1"/>
          </p:cNvPicPr>
          <p:nvPr>
            <p:ph type="pic" sz="quarter" idx="10"/>
          </p:nvPr>
        </p:nvPicPr>
        <p:blipFill>
          <a:blip r:embed="rId3">
            <a:alphaModFix amt="50000"/>
          </a:blip>
          <a:srcRect/>
          <a:stretch/>
        </p:blipFill>
        <p:spPr>
          <a:xfrm>
            <a:off x="0" y="0"/>
            <a:ext cx="12192000" cy="6858000"/>
          </a:xfrm>
        </p:spPr>
      </p:pic>
      <p:sp>
        <p:nvSpPr>
          <p:cNvPr id="3" name="Titel 2">
            <a:extLst>
              <a:ext uri="{FF2B5EF4-FFF2-40B4-BE49-F238E27FC236}">
                <a16:creationId xmlns:a16="http://schemas.microsoft.com/office/drawing/2014/main" id="{05BF4AF3-2D87-5D1D-245D-49E6F0B09A40}"/>
              </a:ext>
            </a:extLst>
          </p:cNvPr>
          <p:cNvSpPr>
            <a:spLocks noGrp="1"/>
          </p:cNvSpPr>
          <p:nvPr>
            <p:ph type="title"/>
          </p:nvPr>
        </p:nvSpPr>
        <p:spPr>
          <a:xfrm>
            <a:off x="1199909" y="2335192"/>
            <a:ext cx="9792182" cy="2187616"/>
          </a:xfrm>
        </p:spPr>
        <p:txBody>
          <a:bodyPr rtlCol="0"/>
          <a:lstStyle>
            <a:defPPr>
              <a:defRPr lang="nl-NL"/>
            </a:defPPr>
          </a:lstStyle>
          <a:p>
            <a:pPr rtl="0"/>
            <a:r>
              <a:rPr lang="nl-NL" sz="3600" dirty="0">
                <a:solidFill>
                  <a:schemeClr val="bg1"/>
                </a:solidFill>
              </a:rPr>
              <a:t>Daarom, op die dag, zal mijn volk mijn naam kennen, beseffen dat Ik het ben die zegt: ‘Hier ben Ik’ </a:t>
            </a:r>
            <a:r>
              <a:rPr lang="nl-NL" sz="2800" dirty="0">
                <a:solidFill>
                  <a:schemeClr val="bg1"/>
                </a:solidFill>
              </a:rPr>
              <a:t>(Jesaja 52:6)</a:t>
            </a:r>
          </a:p>
        </p:txBody>
      </p:sp>
    </p:spTree>
    <p:extLst>
      <p:ext uri="{BB962C8B-B14F-4D97-AF65-F5344CB8AC3E}">
        <p14:creationId xmlns:p14="http://schemas.microsoft.com/office/powerpoint/2010/main" val="17100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4AEBF-73B2-2188-6E43-D85E829780A8}"/>
              </a:ext>
            </a:extLst>
          </p:cNvPr>
          <p:cNvSpPr>
            <a:spLocks noGrp="1"/>
          </p:cNvSpPr>
          <p:nvPr>
            <p:ph type="title"/>
          </p:nvPr>
        </p:nvSpPr>
        <p:spPr>
          <a:xfrm>
            <a:off x="1250065" y="2372810"/>
            <a:ext cx="4352081" cy="2129742"/>
          </a:xfrm>
        </p:spPr>
        <p:txBody>
          <a:bodyPr rtlCol="0"/>
          <a:lstStyle>
            <a:defPPr>
              <a:defRPr lang="nl-NL"/>
            </a:defPPr>
          </a:lstStyle>
          <a:p>
            <a:pPr rtl="0"/>
            <a:br>
              <a:rPr lang="nl-NL" dirty="0"/>
            </a:br>
            <a:r>
              <a:rPr lang="nl-NL" dirty="0"/>
              <a:t>"Hij alleen is mijn rots en mijn redding, mijn burcht, nooit zal ik wankelen."</a:t>
            </a:r>
          </a:p>
        </p:txBody>
      </p:sp>
      <p:pic>
        <p:nvPicPr>
          <p:cNvPr id="7" name="Tijdelijke aanduiding voor afbeelding 4" descr="Een close-up van een veld">
            <a:extLst>
              <a:ext uri="{FF2B5EF4-FFF2-40B4-BE49-F238E27FC236}">
                <a16:creationId xmlns:a16="http://schemas.microsoft.com/office/drawing/2014/main" id="{DA3FAC68-747F-999F-4EF5-874B39A6DD5B}"/>
              </a:ext>
            </a:extLst>
          </p:cNvPr>
          <p:cNvPicPr>
            <a:picLocks noGrp="1" noChangeAspect="1"/>
          </p:cNvPicPr>
          <p:nvPr>
            <p:ph type="pic" sz="quarter" idx="15"/>
          </p:nvPr>
        </p:nvPicPr>
        <p:blipFill>
          <a:blip r:embed="rId3"/>
          <a:srcRect l="234" r="234"/>
          <a:stretch/>
        </p:blipFill>
        <p:spPr>
          <a:xfrm>
            <a:off x="6789480" y="0"/>
            <a:ext cx="5394960" cy="6858000"/>
          </a:xfrm>
        </p:spPr>
      </p:pic>
      <p:sp>
        <p:nvSpPr>
          <p:cNvPr id="5" name="Tijdelijke aanduiding voor dianummer 4">
            <a:extLst>
              <a:ext uri="{FF2B5EF4-FFF2-40B4-BE49-F238E27FC236}">
                <a16:creationId xmlns:a16="http://schemas.microsoft.com/office/drawing/2014/main" id="{B51885A6-2008-15E5-517B-3CBBFE99B11A}"/>
              </a:ext>
            </a:extLst>
          </p:cNvPr>
          <p:cNvSpPr>
            <a:spLocks noGrp="1"/>
          </p:cNvSpPr>
          <p:nvPr>
            <p:ph type="sldNum" sz="quarter" idx="4"/>
          </p:nvPr>
        </p:nvSpPr>
        <p:spPr>
          <a:xfrm>
            <a:off x="9791700" y="6356350"/>
            <a:ext cx="1562100" cy="365125"/>
          </a:xfrm>
        </p:spPr>
        <p:txBody>
          <a:bodyPr rtlCol="0"/>
          <a:lstStyle>
            <a:defPPr>
              <a:defRPr lang="nl-NL"/>
            </a:defPPr>
          </a:lstStyle>
          <a:p>
            <a:pPr rtl="0"/>
            <a:fld id="{EA87306C-81BA-4795-A5CA-9392456A8C1E}" type="slidenum">
              <a:rPr lang="nl-NL" smtClean="0"/>
              <a:pPr rtl="0"/>
              <a:t>4</a:t>
            </a:fld>
            <a:endParaRPr lang="nl-NL" dirty="0"/>
          </a:p>
        </p:txBody>
      </p:sp>
      <p:sp>
        <p:nvSpPr>
          <p:cNvPr id="3" name="Tekstvak 2">
            <a:extLst>
              <a:ext uri="{FF2B5EF4-FFF2-40B4-BE49-F238E27FC236}">
                <a16:creationId xmlns:a16="http://schemas.microsoft.com/office/drawing/2014/main" id="{44ECBD99-7B39-1B82-EDB7-B45A619A9870}"/>
              </a:ext>
            </a:extLst>
          </p:cNvPr>
          <p:cNvSpPr txBox="1"/>
          <p:nvPr/>
        </p:nvSpPr>
        <p:spPr>
          <a:xfrm>
            <a:off x="8356060" y="2976664"/>
            <a:ext cx="2441642" cy="646331"/>
          </a:xfrm>
          <a:prstGeom prst="rect">
            <a:avLst/>
          </a:prstGeom>
          <a:noFill/>
        </p:spPr>
        <p:txBody>
          <a:bodyPr wrap="square" rtlCol="0">
            <a:spAutoFit/>
          </a:bodyPr>
          <a:lstStyle/>
          <a:p>
            <a:r>
              <a:rPr lang="nl-NL" sz="3600" dirty="0">
                <a:solidFill>
                  <a:schemeClr val="bg1"/>
                </a:solidFill>
              </a:rPr>
              <a:t>Psalm 62:3 </a:t>
            </a:r>
          </a:p>
        </p:txBody>
      </p:sp>
    </p:spTree>
    <p:extLst>
      <p:ext uri="{BB962C8B-B14F-4D97-AF65-F5344CB8AC3E}">
        <p14:creationId xmlns:p14="http://schemas.microsoft.com/office/powerpoint/2010/main" val="788226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EAB21749-21E0-B555-8423-AF94BE383D1C}"/>
              </a:ext>
            </a:extLst>
          </p:cNvPr>
          <p:cNvSpPr>
            <a:spLocks noGrp="1"/>
          </p:cNvSpPr>
          <p:nvPr>
            <p:ph type="title"/>
          </p:nvPr>
        </p:nvSpPr>
        <p:spPr>
          <a:xfrm>
            <a:off x="6096001" y="2034014"/>
            <a:ext cx="5450732" cy="2810555"/>
          </a:xfrm>
        </p:spPr>
        <p:txBody>
          <a:bodyPr rtlCol="0"/>
          <a:lstStyle>
            <a:defPPr>
              <a:defRPr lang="nl-NL"/>
            </a:defPPr>
          </a:lstStyle>
          <a:p>
            <a:pPr rtl="0"/>
            <a:r>
              <a:rPr lang="nl-NL" dirty="0"/>
              <a:t>Mijn plan met jullie staat vast – spreekt de HEER: </a:t>
            </a:r>
            <a:br>
              <a:rPr lang="nl-NL" dirty="0"/>
            </a:br>
            <a:r>
              <a:rPr lang="nl-NL" dirty="0"/>
              <a:t>Ik heb jullie geluk voor ogen, niet jullie ongeluk; </a:t>
            </a:r>
            <a:br>
              <a:rPr lang="nl-NL" dirty="0"/>
            </a:br>
            <a:r>
              <a:rPr lang="nl-NL" dirty="0"/>
              <a:t>Ik zal je een hoopvolle toekomst geven."</a:t>
            </a:r>
          </a:p>
        </p:txBody>
      </p:sp>
      <p:pic>
        <p:nvPicPr>
          <p:cNvPr id="12" name="Tijdelijke aanduiding voor afbeelding 20" descr="Close-up van groen gras">
            <a:extLst>
              <a:ext uri="{FF2B5EF4-FFF2-40B4-BE49-F238E27FC236}">
                <a16:creationId xmlns:a16="http://schemas.microsoft.com/office/drawing/2014/main" id="{C082290F-76CE-97A7-ECB5-83B0FEA27B37}"/>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val="0"/>
              </a:ext>
            </a:extLst>
          </a:blip>
          <a:srcRect/>
          <a:stretch/>
        </p:blipFill>
        <p:spPr>
          <a:xfrm>
            <a:off x="-1" y="0"/>
            <a:ext cx="5521124" cy="6878584"/>
          </a:xfrm>
        </p:spPr>
      </p:pic>
      <p:sp>
        <p:nvSpPr>
          <p:cNvPr id="2" name="Tijdelijke aanduiding voor dianummer 1">
            <a:extLst>
              <a:ext uri="{FF2B5EF4-FFF2-40B4-BE49-F238E27FC236}">
                <a16:creationId xmlns:a16="http://schemas.microsoft.com/office/drawing/2014/main" id="{C0D15DC2-8425-2530-3D59-ABE5D5C4AD2E}"/>
              </a:ext>
            </a:extLst>
          </p:cNvPr>
          <p:cNvSpPr>
            <a:spLocks noGrp="1"/>
          </p:cNvSpPr>
          <p:nvPr>
            <p:ph type="sldNum" sz="quarter" idx="4"/>
          </p:nvPr>
        </p:nvSpPr>
        <p:spPr/>
        <p:txBody>
          <a:bodyPr rtlCol="0"/>
          <a:lstStyle>
            <a:defPPr>
              <a:defRPr lang="nl-NL"/>
            </a:defPPr>
          </a:lstStyle>
          <a:p>
            <a:pPr rtl="0"/>
            <a:fld id="{EA87306C-81BA-4795-A5CA-9392456A8C1E}" type="slidenum">
              <a:rPr lang="nl-NL" smtClean="0"/>
              <a:pPr rtl="0"/>
              <a:t>5</a:t>
            </a:fld>
            <a:endParaRPr lang="nl-NL" dirty="0"/>
          </a:p>
        </p:txBody>
      </p:sp>
      <p:sp>
        <p:nvSpPr>
          <p:cNvPr id="3" name="Tekstvak 2">
            <a:extLst>
              <a:ext uri="{FF2B5EF4-FFF2-40B4-BE49-F238E27FC236}">
                <a16:creationId xmlns:a16="http://schemas.microsoft.com/office/drawing/2014/main" id="{F49C0FA0-0679-637D-1C81-2A0F9E0C49CE}"/>
              </a:ext>
            </a:extLst>
          </p:cNvPr>
          <p:cNvSpPr txBox="1"/>
          <p:nvPr/>
        </p:nvSpPr>
        <p:spPr>
          <a:xfrm>
            <a:off x="1184478" y="3105834"/>
            <a:ext cx="4474723" cy="646331"/>
          </a:xfrm>
          <a:prstGeom prst="rect">
            <a:avLst/>
          </a:prstGeom>
          <a:noFill/>
        </p:spPr>
        <p:txBody>
          <a:bodyPr wrap="square" rtlCol="0">
            <a:spAutoFit/>
          </a:bodyPr>
          <a:lstStyle/>
          <a:p>
            <a:r>
              <a:rPr lang="nl-NL" sz="3600" b="1" dirty="0">
                <a:solidFill>
                  <a:schemeClr val="bg1"/>
                </a:solidFill>
              </a:rPr>
              <a:t>Jeremia 29:11 </a:t>
            </a:r>
          </a:p>
        </p:txBody>
      </p:sp>
    </p:spTree>
    <p:extLst>
      <p:ext uri="{BB962C8B-B14F-4D97-AF65-F5344CB8AC3E}">
        <p14:creationId xmlns:p14="http://schemas.microsoft.com/office/powerpoint/2010/main" val="2012878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Close-up van een groen veld">
            <a:extLst>
              <a:ext uri="{FF2B5EF4-FFF2-40B4-BE49-F238E27FC236}">
                <a16:creationId xmlns:a16="http://schemas.microsoft.com/office/drawing/2014/main" id="{FE4A4B5C-D71A-0CFA-A601-EB93F13F5AA0}"/>
              </a:ext>
            </a:extLst>
          </p:cNvPr>
          <p:cNvPicPr>
            <a:picLocks noGrp="1" noChangeAspect="1"/>
          </p:cNvPicPr>
          <p:nvPr>
            <p:ph type="pic" sz="quarter" idx="10"/>
          </p:nvPr>
        </p:nvPicPr>
        <p:blipFill>
          <a:blip r:embed="rId3">
            <a:alphaModFix amt="50000"/>
          </a:blip>
          <a:srcRect/>
          <a:stretch/>
        </p:blipFill>
        <p:spPr>
          <a:xfrm>
            <a:off x="38911" y="0"/>
            <a:ext cx="12192000" cy="6858000"/>
          </a:xfrm>
        </p:spPr>
      </p:pic>
      <p:sp>
        <p:nvSpPr>
          <p:cNvPr id="7" name="Titel 6">
            <a:extLst>
              <a:ext uri="{FF2B5EF4-FFF2-40B4-BE49-F238E27FC236}">
                <a16:creationId xmlns:a16="http://schemas.microsoft.com/office/drawing/2014/main" id="{C0147929-8D39-DAA9-C3C5-4829D9C31C27}"/>
              </a:ext>
            </a:extLst>
          </p:cNvPr>
          <p:cNvSpPr>
            <a:spLocks noGrp="1"/>
          </p:cNvSpPr>
          <p:nvPr>
            <p:ph type="title"/>
          </p:nvPr>
        </p:nvSpPr>
        <p:spPr>
          <a:xfrm>
            <a:off x="512323" y="1177047"/>
            <a:ext cx="11167353" cy="4727641"/>
          </a:xfrm>
        </p:spPr>
        <p:txBody>
          <a:bodyPr rtlCol="0"/>
          <a:lstStyle>
            <a:defPPr>
              <a:defRPr lang="nl-NL"/>
            </a:defPPr>
          </a:lstStyle>
          <a:p>
            <a:pPr algn="l" rtl="0"/>
            <a:r>
              <a:rPr lang="nl-NL" sz="2400" dirty="0">
                <a:solidFill>
                  <a:schemeClr val="bg1"/>
                </a:solidFill>
              </a:rPr>
              <a:t>Markus 10: 42-45 (HSV) </a:t>
            </a:r>
            <a:br>
              <a:rPr lang="nl-NL" sz="2400" dirty="0">
                <a:solidFill>
                  <a:schemeClr val="bg1"/>
                </a:solidFill>
              </a:rPr>
            </a:br>
            <a:r>
              <a:rPr lang="nl-NL" sz="2400" b="0" cap="none" dirty="0">
                <a:solidFill>
                  <a:schemeClr val="bg1"/>
                </a:solidFill>
              </a:rPr>
              <a:t>Maar Jezus riep hen bij zich en zei tegen hen: u weet dat zij die geacht worden leiders te zijn van de volken, heerschappij over hen voeren, en dat hun groten gezag over hen uitoefenen. maar zo zal het onder u niet zijn; maar wie onder u belangrijk wil worden, die moet uw dienaar zijn. en wie van u de eerste zal willen worden, die moet dienstbaar te zijn. want ook de Zoon des mensen is niet gekomen om gediend te worden, maar om te dienen, en zijn ziel te geven als losprijs voor velen. </a:t>
            </a:r>
            <a:br>
              <a:rPr lang="nl-NL" sz="2400" b="0" cap="none" dirty="0">
                <a:solidFill>
                  <a:schemeClr val="bg1"/>
                </a:solidFill>
              </a:rPr>
            </a:br>
            <a:r>
              <a:rPr lang="nl-NL" sz="2400" b="0" cap="none" dirty="0">
                <a:solidFill>
                  <a:schemeClr val="bg1"/>
                </a:solidFill>
              </a:rPr>
              <a:t>Jezus kwam om te dienen.</a:t>
            </a:r>
            <a:endParaRPr lang="nl-NL" sz="2400" b="0" dirty="0">
              <a:solidFill>
                <a:schemeClr val="bg1"/>
              </a:solidFill>
            </a:endParaRPr>
          </a:p>
        </p:txBody>
      </p:sp>
    </p:spTree>
    <p:extLst>
      <p:ext uri="{BB962C8B-B14F-4D97-AF65-F5344CB8AC3E}">
        <p14:creationId xmlns:p14="http://schemas.microsoft.com/office/powerpoint/2010/main" val="1816169788"/>
      </p:ext>
    </p:extLst>
  </p:cSld>
  <p:clrMapOvr>
    <a:masterClrMapping/>
  </p:clrMapOvr>
</p:sld>
</file>

<file path=ppt/theme/theme1.xml><?xml version="1.0" encoding="utf-8"?>
<a:theme xmlns:a="http://schemas.openxmlformats.org/drawingml/2006/main" name="Aangepast">
  <a:themeElements>
    <a:clrScheme name="Custom 19">
      <a:dk1>
        <a:sysClr val="windowText" lastClr="000000"/>
      </a:dk1>
      <a:lt1>
        <a:sysClr val="window" lastClr="FFFFFF"/>
      </a:lt1>
      <a:dk2>
        <a:srgbClr val="44546A"/>
      </a:dk2>
      <a:lt2>
        <a:srgbClr val="E7E6E6"/>
      </a:lt2>
      <a:accent1>
        <a:srgbClr val="B4D0E9"/>
      </a:accent1>
      <a:accent2>
        <a:srgbClr val="476977"/>
      </a:accent2>
      <a:accent3>
        <a:srgbClr val="79BBE9"/>
      </a:accent3>
      <a:accent4>
        <a:srgbClr val="6B8043"/>
      </a:accent4>
      <a:accent5>
        <a:srgbClr val="9ACF21"/>
      </a:accent5>
      <a:accent6>
        <a:srgbClr val="CFDCA5"/>
      </a:accent6>
      <a:hlink>
        <a:srgbClr val="0563C1"/>
      </a:hlink>
      <a:folHlink>
        <a:srgbClr val="954F72"/>
      </a:folHlink>
    </a:clrScheme>
    <a:fontScheme name="Custom 26">
      <a:majorFont>
        <a:latin typeface="Tenorite Bold"/>
        <a:ea typeface=""/>
        <a:cs typeface=""/>
      </a:majorFont>
      <a:minorFont>
        <a:latin typeface="Tenorit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98630236.tgt.Office_72342496_TF16411175_Win32_OJ112380586.potx" id="{013498BC-0B69-4E58-9B56-BE38CDEAD9D7}" vid="{C0132DB6-F6A5-40A0-8FB9-BAD40A5CC74D}"/>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424615-5FE5-4F43-AE24-3BC9A0532687}">
  <ds:schemaRefs>
    <ds:schemaRef ds:uri="http://schemas.microsoft.com/sharepoint/v3/contenttype/forms"/>
  </ds:schemaRefs>
</ds:datastoreItem>
</file>

<file path=customXml/itemProps2.xml><?xml version="1.0" encoding="utf-8"?>
<ds:datastoreItem xmlns:ds="http://schemas.openxmlformats.org/officeDocument/2006/customXml" ds:itemID="{AF19A644-6410-4EC7-894C-877E70305DFF}">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15AD180A-D253-4F84-BD24-8EE736E65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{100B94DE-A647-488D-A3AF-D199B4611BBF}tf16411175_win32</Template>
  <TotalTime>13</TotalTime>
  <Words>258</Words>
  <Application>Microsoft Office PowerPoint</Application>
  <PresentationFormat>Breedbeeld</PresentationFormat>
  <Paragraphs>20</Paragraphs>
  <Slides>6</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Tenorite </vt:lpstr>
      <vt:lpstr>Tenorite Bold</vt:lpstr>
      <vt:lpstr>Aangepast</vt:lpstr>
      <vt:lpstr>HIER BEN IK, ZEND MIJ</vt:lpstr>
      <vt:lpstr>Jesaja 6:8 </vt:lpstr>
      <vt:lpstr>Daarom, op die dag, zal mijn volk mijn naam kennen, beseffen dat Ik het ben die zegt: ‘Hier ben Ik’ (Jesaja 52:6)</vt:lpstr>
      <vt:lpstr> "Hij alleen is mijn rots en mijn redding, mijn burcht, nooit zal ik wankelen."</vt:lpstr>
      <vt:lpstr>Mijn plan met jullie staat vast – spreekt de HEER:  Ik heb jullie geluk voor ogen, niet jullie ongeluk;  Ik zal je een hoopvolle toekomst geven."</vt:lpstr>
      <vt:lpstr>Markus 10: 42-45 (HSV)  Maar Jezus riep hen bij zich en zei tegen hen: u weet dat zij die geacht worden leiders te zijn van de volken, heerschappij over hen voeren, en dat hun groten gezag over hen uitoefenen. maar zo zal het onder u niet zijn; maar wie onder u belangrijk wil worden, die moet uw dienaar zijn. en wie van u de eerste zal willen worden, die moet dienstbaar te zijn. want ook de Zoon des mensen is niet gekomen om gediend te worden, maar om te dienen, en zijn ziel te geven als losprijs voor velen.  Jezus kwam om te dienen.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Hilda Kizilirmak - Hollestelle</dc:creator>
  <cp:lastModifiedBy>Hilda Kizilirmak - Hollestelle</cp:lastModifiedBy>
  <cp:revision>2</cp:revision>
  <dcterms:created xsi:type="dcterms:W3CDTF">2024-07-11T07:39:30Z</dcterms:created>
  <dcterms:modified xsi:type="dcterms:W3CDTF">2024-07-11T07:52:50Z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