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1"/>
  </p:notesMasterIdLst>
  <p:handoutMasterIdLst>
    <p:handoutMasterId r:id="rId12"/>
  </p:handoutMasterIdLst>
  <p:sldIdLst>
    <p:sldId id="257" r:id="rId5"/>
    <p:sldId id="317" r:id="rId6"/>
    <p:sldId id="318" r:id="rId7"/>
    <p:sldId id="319" r:id="rId8"/>
    <p:sldId id="320" r:id="rId9"/>
    <p:sldId id="321" r:id="rId10"/>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25" autoAdjust="0"/>
  </p:normalViewPr>
  <p:slideViewPr>
    <p:cSldViewPr snapToGrid="0">
      <p:cViewPr varScale="1">
        <p:scale>
          <a:sx n="83" d="100"/>
          <a:sy n="83" d="100"/>
        </p:scale>
        <p:origin x="686" y="77"/>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23" d="100"/>
          <a:sy n="123" d="100"/>
        </p:scale>
        <p:origin x="422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a:p>
        </p:txBody>
      </p:sp>
      <p:sp>
        <p:nvSpPr>
          <p:cNvPr id="3" name="Tijdelijke aanduiding voor datum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B14C365-8EA9-488D-ABC0-36567FCB77C5}" type="datetime1">
              <a:rPr lang="nl-NL" smtClean="0"/>
              <a:t>4-12-2022</a:t>
            </a:fld>
            <a:endParaRPr lang="nl-NL"/>
          </a:p>
        </p:txBody>
      </p:sp>
      <p:sp>
        <p:nvSpPr>
          <p:cNvPr id="4" name="Tijdelijke aanduiding voor voettekst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a:p>
        </p:txBody>
      </p:sp>
      <p:sp>
        <p:nvSpPr>
          <p:cNvPr id="5" name="Tijdelijke aanduiding voor dianumm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23CDBB5-5B4A-4483-935D-A73935186B4D}" type="slidenum">
              <a:rPr lang="nl-NL" smtClean="0"/>
              <a:t>‹nr.›</a:t>
            </a:fld>
            <a:endParaRPr lang="nl-NL"/>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80165F6-8298-4ED5-B817-AD85207BD51C}" type="datetime1">
              <a:rPr lang="nl-NL" noProof="0" smtClean="0"/>
              <a:t>4-12-2022</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7CCE34D-CFF1-4FFE-815B-D050E7ED2DFD}" type="slidenum">
              <a:rPr lang="nl-NL" noProof="0" smtClean="0"/>
              <a:t>‹nr.›</a:t>
            </a:fld>
            <a:endParaRPr lang="nl-NL" noProof="0"/>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1</a:t>
            </a:fld>
            <a:endParaRPr lang="nl-NL"/>
          </a:p>
        </p:txBody>
      </p:sp>
      <p:sp>
        <p:nvSpPr>
          <p:cNvPr id="5" name="Tijdelijke aanduiding voor datum 4">
            <a:extLst>
              <a:ext uri="{FF2B5EF4-FFF2-40B4-BE49-F238E27FC236}">
                <a16:creationId xmlns:a16="http://schemas.microsoft.com/office/drawing/2014/main" id="{393B6192-14A9-4AA8-8398-01C50A432738}"/>
              </a:ext>
            </a:extLst>
          </p:cNvPr>
          <p:cNvSpPr>
            <a:spLocks noGrp="1"/>
          </p:cNvSpPr>
          <p:nvPr>
            <p:ph type="dt" idx="1"/>
          </p:nvPr>
        </p:nvSpPr>
        <p:spPr/>
        <p:txBody>
          <a:bodyPr/>
          <a:lstStyle/>
          <a:p>
            <a:pPr rtl="0"/>
            <a:fld id="{76C5FD17-BF5B-48E8-A0EE-6C5C3338004F}" type="datetime1">
              <a:rPr lang="nl-NL" smtClean="0"/>
              <a:t>4-12-2022</a:t>
            </a:fld>
            <a:endParaRPr lang="nl-NL"/>
          </a:p>
        </p:txBody>
      </p:sp>
    </p:spTree>
    <p:extLst>
      <p:ext uri="{BB962C8B-B14F-4D97-AF65-F5344CB8AC3E}">
        <p14:creationId xmlns:p14="http://schemas.microsoft.com/office/powerpoint/2010/main" val="156083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2</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4-12-2022</a:t>
            </a:fld>
            <a:endParaRPr lang="nl-NL"/>
          </a:p>
        </p:txBody>
      </p:sp>
    </p:spTree>
    <p:extLst>
      <p:ext uri="{BB962C8B-B14F-4D97-AF65-F5344CB8AC3E}">
        <p14:creationId xmlns:p14="http://schemas.microsoft.com/office/powerpoint/2010/main" val="1586550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3</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4-12-2022</a:t>
            </a:fld>
            <a:endParaRPr lang="nl-NL"/>
          </a:p>
        </p:txBody>
      </p:sp>
    </p:spTree>
    <p:extLst>
      <p:ext uri="{BB962C8B-B14F-4D97-AF65-F5344CB8AC3E}">
        <p14:creationId xmlns:p14="http://schemas.microsoft.com/office/powerpoint/2010/main" val="838173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4</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4-12-2022</a:t>
            </a:fld>
            <a:endParaRPr lang="nl-NL"/>
          </a:p>
        </p:txBody>
      </p:sp>
    </p:spTree>
    <p:extLst>
      <p:ext uri="{BB962C8B-B14F-4D97-AF65-F5344CB8AC3E}">
        <p14:creationId xmlns:p14="http://schemas.microsoft.com/office/powerpoint/2010/main" val="3315831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5</a:t>
            </a:fld>
            <a:endParaRPr lang="nl-NL"/>
          </a:p>
        </p:txBody>
      </p:sp>
      <p:sp>
        <p:nvSpPr>
          <p:cNvPr id="5" name="Tijdelijke aanduiding voor datum 4">
            <a:extLst>
              <a:ext uri="{FF2B5EF4-FFF2-40B4-BE49-F238E27FC236}">
                <a16:creationId xmlns:a16="http://schemas.microsoft.com/office/drawing/2014/main" id="{392063EF-F3E4-4352-A9E9-BCF2E3155ACB}"/>
              </a:ext>
            </a:extLst>
          </p:cNvPr>
          <p:cNvSpPr>
            <a:spLocks noGrp="1"/>
          </p:cNvSpPr>
          <p:nvPr>
            <p:ph type="dt" idx="1"/>
          </p:nvPr>
        </p:nvSpPr>
        <p:spPr/>
        <p:txBody>
          <a:bodyPr/>
          <a:lstStyle/>
          <a:p>
            <a:pPr rtl="0"/>
            <a:fld id="{06F1BB41-D094-4C9A-A0F1-CF236E19524E}" type="datetime1">
              <a:rPr lang="nl-NL" smtClean="0"/>
              <a:t>5-12-2022</a:t>
            </a:fld>
            <a:endParaRPr lang="nl-NL"/>
          </a:p>
        </p:txBody>
      </p:sp>
    </p:spTree>
    <p:extLst>
      <p:ext uri="{BB962C8B-B14F-4D97-AF65-F5344CB8AC3E}">
        <p14:creationId xmlns:p14="http://schemas.microsoft.com/office/powerpoint/2010/main" val="624637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5"/>
          </p:nvPr>
        </p:nvSpPr>
        <p:spPr/>
        <p:txBody>
          <a:bodyPr rtlCol="0"/>
          <a:lstStyle/>
          <a:p>
            <a:pPr rtl="0"/>
            <a:fld id="{1983A999-5E0E-42CA-8400-604AE921FF7C}" type="slidenum">
              <a:rPr lang="nl-NL" smtClean="0"/>
              <a:t>6</a:t>
            </a:fld>
            <a:endParaRPr lang="nl-NL"/>
          </a:p>
        </p:txBody>
      </p:sp>
      <p:sp>
        <p:nvSpPr>
          <p:cNvPr id="5" name="Tijdelijke aanduiding voor datum 4">
            <a:extLst>
              <a:ext uri="{FF2B5EF4-FFF2-40B4-BE49-F238E27FC236}">
                <a16:creationId xmlns:a16="http://schemas.microsoft.com/office/drawing/2014/main" id="{393B6192-14A9-4AA8-8398-01C50A432738}"/>
              </a:ext>
            </a:extLst>
          </p:cNvPr>
          <p:cNvSpPr>
            <a:spLocks noGrp="1"/>
          </p:cNvSpPr>
          <p:nvPr>
            <p:ph type="dt" idx="1"/>
          </p:nvPr>
        </p:nvSpPr>
        <p:spPr/>
        <p:txBody>
          <a:bodyPr/>
          <a:lstStyle/>
          <a:p>
            <a:pPr rtl="0"/>
            <a:fld id="{76C5FD17-BF5B-48E8-A0EE-6C5C3338004F}" type="datetime1">
              <a:rPr lang="nl-NL" smtClean="0"/>
              <a:t>5-12-2022</a:t>
            </a:fld>
            <a:endParaRPr lang="nl-NL"/>
          </a:p>
        </p:txBody>
      </p:sp>
    </p:spTree>
    <p:extLst>
      <p:ext uri="{BB962C8B-B14F-4D97-AF65-F5344CB8AC3E}">
        <p14:creationId xmlns:p14="http://schemas.microsoft.com/office/powerpoint/2010/main" val="3154150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rtlCol="0" anchor="b" anchorCtr="0">
            <a:noAutofit/>
          </a:bodyPr>
          <a:lstStyle/>
          <a:p>
            <a:pPr rtl="0"/>
            <a:r>
              <a:rPr lang="nl-NL" sz="4800" noProof="0"/>
              <a:t>3D-float</a:t>
            </a:r>
          </a:p>
        </p:txBody>
      </p:sp>
      <p:sp>
        <p:nvSpPr>
          <p:cNvPr id="14" name="Tijdelijke aanduiding voor afbeelding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rtlCol="0">
            <a:noAutofit/>
          </a:bodyPr>
          <a:lstStyle/>
          <a:p>
            <a:pPr rtl="0"/>
            <a:r>
              <a:rPr lang="nl-NL" noProof="0"/>
              <a:t>Klik op het pictogram als u een afbeelding wilt toevoegen</a:t>
            </a:r>
          </a:p>
        </p:txBody>
      </p:sp>
      <p:sp>
        <p:nvSpPr>
          <p:cNvPr id="8" name="Ova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9" name="Groe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Vrije v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1" name="Ova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3" name="Tijdelijke aanduiding voor tekst 2">
            <a:extLst>
              <a:ext uri="{FF2B5EF4-FFF2-40B4-BE49-F238E27FC236}">
                <a16:creationId xmlns:a16="http://schemas.microsoft.com/office/drawing/2014/main" id="{5B16EB97-6E8A-4B50-8701-7CB158044DCA}"/>
              </a:ext>
            </a:extLst>
          </p:cNvPr>
          <p:cNvSpPr>
            <a:spLocks noGrp="1"/>
          </p:cNvSpPr>
          <p:nvPr>
            <p:ph type="body" sz="quarter" idx="14" hasCustomPrompt="1"/>
          </p:nvPr>
        </p:nvSpPr>
        <p:spPr>
          <a:xfrm>
            <a:off x="7999413" y="3568700"/>
            <a:ext cx="3565524" cy="1731963"/>
          </a:xfrm>
        </p:spPr>
        <p:txBody>
          <a:bodyPr rtlCol="0">
            <a:noAutofit/>
          </a:bodyPr>
          <a:lstStyle>
            <a:lvl1pPr>
              <a:buNone/>
              <a:defRPr sz="2000"/>
            </a:lvl1pPr>
            <a:lvl2pPr>
              <a:buNone/>
              <a:defRPr sz="2000"/>
            </a:lvl2pPr>
            <a:lvl3pPr>
              <a:buNone/>
              <a:defRPr sz="2000"/>
            </a:lvl3pPr>
            <a:lvl4pPr>
              <a:buNone/>
              <a:defRPr sz="2000"/>
            </a:lvl4pPr>
            <a:lvl5pPr>
              <a:buNone/>
              <a:defRPr sz="2000"/>
            </a:lvl5pPr>
          </a:lstStyle>
          <a:p>
            <a:pPr lvl="0" rtl="0"/>
            <a:r>
              <a:rPr lang="nl-NL" noProof="0"/>
              <a:t>Klik om de tekststijlen van het model te bewerken</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Inhoud 3 kolom">
    <p:spTree>
      <p:nvGrpSpPr>
        <p:cNvPr id="1" name=""/>
        <p:cNvGrpSpPr/>
        <p:nvPr/>
      </p:nvGrpSpPr>
      <p:grpSpPr>
        <a:xfrm>
          <a:off x="0" y="0"/>
          <a:ext cx="0" cy="0"/>
          <a:chOff x="0" y="0"/>
          <a:chExt cx="0" cy="0"/>
        </a:xfrm>
      </p:grpSpPr>
      <p:grpSp>
        <p:nvGrpSpPr>
          <p:cNvPr id="34" name="Groe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Vrije v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36" name="Vrije vorm: Vorm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37" name="Ova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38" name="Ova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19" name="Vrije v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0" name="Ova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5" name="Ova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5" name="Titel 1">
            <a:extLst>
              <a:ext uri="{FF2B5EF4-FFF2-40B4-BE49-F238E27FC236}">
                <a16:creationId xmlns:a16="http://schemas.microsoft.com/office/drawing/2014/main" id="{EBCCE83C-72C8-4181-8D03-7CFB23A6FF2D}"/>
              </a:ext>
            </a:extLst>
          </p:cNvPr>
          <p:cNvSpPr>
            <a:spLocks noGrp="1"/>
          </p:cNvSpPr>
          <p:nvPr>
            <p:ph type="title" hasCustomPrompt="1"/>
          </p:nvPr>
        </p:nvSpPr>
        <p:spPr>
          <a:xfrm>
            <a:off x="550862" y="549275"/>
            <a:ext cx="11097551" cy="1332000"/>
          </a:xfrm>
        </p:spPr>
        <p:txBody>
          <a:bodyPr vert="horz" wrap="square" lIns="0" tIns="0" rIns="0" bIns="0" rtlCol="0" anchor="t" anchorCtr="0">
            <a:noAutofit/>
          </a:bodyPr>
          <a:lstStyle>
            <a:lvl1pPr>
              <a:defRPr lang="nl-NL" sz="4800" dirty="0"/>
            </a:lvl1pPr>
          </a:lstStyle>
          <a:p>
            <a:pPr lvl="0" rtl="0">
              <a:lnSpc>
                <a:spcPct val="100000"/>
              </a:lnSpc>
            </a:pPr>
            <a:r>
              <a:rPr lang="nl-NL" noProof="0"/>
              <a:t>Klik om de titelstijl van het model te bewerken</a:t>
            </a:r>
          </a:p>
        </p:txBody>
      </p:sp>
      <p:sp>
        <p:nvSpPr>
          <p:cNvPr id="16" name="Tijdelijke aanduiding voor tekst 2">
            <a:extLst>
              <a:ext uri="{FF2B5EF4-FFF2-40B4-BE49-F238E27FC236}">
                <a16:creationId xmlns:a16="http://schemas.microsoft.com/office/drawing/2014/main" id="{C6FCDFCC-38D1-43A4-918F-491DBA6B2CF6}"/>
              </a:ext>
            </a:extLst>
          </p:cNvPr>
          <p:cNvSpPr>
            <a:spLocks noGrp="1"/>
          </p:cNvSpPr>
          <p:nvPr>
            <p:ph type="body" idx="1" hasCustomPrompt="1"/>
          </p:nvPr>
        </p:nvSpPr>
        <p:spPr>
          <a:xfrm>
            <a:off x="550864" y="1731375"/>
            <a:ext cx="3563936" cy="535354"/>
          </a:xfrm>
        </p:spPr>
        <p:txBody>
          <a:bodyPr rtlCol="0"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te bewerken</a:t>
            </a:r>
          </a:p>
        </p:txBody>
      </p:sp>
      <p:sp>
        <p:nvSpPr>
          <p:cNvPr id="17" name="Tijdelijke aanduiding voor inhoud 3">
            <a:extLst>
              <a:ext uri="{FF2B5EF4-FFF2-40B4-BE49-F238E27FC236}">
                <a16:creationId xmlns:a16="http://schemas.microsoft.com/office/drawing/2014/main" id="{8A9CB740-8581-4D62-8481-7ECBBEDA7219}"/>
              </a:ext>
            </a:extLst>
          </p:cNvPr>
          <p:cNvSpPr>
            <a:spLocks noGrp="1"/>
          </p:cNvSpPr>
          <p:nvPr>
            <p:ph sz="half" idx="2" hasCustomPrompt="1"/>
          </p:nvPr>
        </p:nvSpPr>
        <p:spPr>
          <a:xfrm>
            <a:off x="559476" y="2432304"/>
            <a:ext cx="3563936" cy="3515555"/>
          </a:xfrm>
        </p:spPr>
        <p:txBody>
          <a:bodyPr rtlCol="0">
            <a:noAutofit/>
          </a:bodyPr>
          <a:lstStyle>
            <a:lvl1pPr>
              <a:defRPr sz="1800"/>
            </a:lvl1pPr>
            <a:lvl2pPr>
              <a:defRPr sz="1800"/>
            </a:lvl2pPr>
            <a:lvl3pPr>
              <a:defRPr sz="1800"/>
            </a:lvl3pPr>
            <a:lvl4pPr>
              <a:defRPr sz="1800"/>
            </a:lvl4pPr>
            <a:lvl5pPr>
              <a:defRPr sz="18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22" name="Tijdelijke aanduiding voor tekst 4">
            <a:extLst>
              <a:ext uri="{FF2B5EF4-FFF2-40B4-BE49-F238E27FC236}">
                <a16:creationId xmlns:a16="http://schemas.microsoft.com/office/drawing/2014/main" id="{AB16E493-D962-46EC-BBB8-D7E68A640438}"/>
              </a:ext>
            </a:extLst>
          </p:cNvPr>
          <p:cNvSpPr>
            <a:spLocks noGrp="1"/>
          </p:cNvSpPr>
          <p:nvPr>
            <p:ph type="body" sz="quarter" idx="13" hasCustomPrompt="1"/>
          </p:nvPr>
        </p:nvSpPr>
        <p:spPr>
          <a:xfrm>
            <a:off x="4341573" y="1731375"/>
            <a:ext cx="3566160" cy="535354"/>
          </a:xfrm>
        </p:spPr>
        <p:txBody>
          <a:bodyPr vert="horz" wrap="square" lIns="0" tIns="0" rIns="0" bIns="0" rtlCol="0" anchor="b">
            <a:noAutofit/>
          </a:bodyPr>
          <a:lstStyle>
            <a:lvl1pPr>
              <a:buNone/>
              <a:defRPr lang="nl-NL" sz="2000" b="0" cap="all" spc="200" baseline="0" dirty="0">
                <a:solidFill>
                  <a:schemeClr val="tx1"/>
                </a:solidFill>
              </a:defRPr>
            </a:lvl1pPr>
          </a:lstStyle>
          <a:p>
            <a:pPr marL="228600" lvl="0" indent="-228600" rtl="0"/>
            <a:r>
              <a:rPr lang="nl-NL" noProof="0"/>
              <a:t>Klik om te bewerken</a:t>
            </a:r>
          </a:p>
        </p:txBody>
      </p:sp>
      <p:sp>
        <p:nvSpPr>
          <p:cNvPr id="23" name="Tijdelijke aanduiding voor inhoud 5">
            <a:extLst>
              <a:ext uri="{FF2B5EF4-FFF2-40B4-BE49-F238E27FC236}">
                <a16:creationId xmlns:a16="http://schemas.microsoft.com/office/drawing/2014/main" id="{88CC7C67-1BA6-42A6-B9D3-8EDF70A3DB38}"/>
              </a:ext>
            </a:extLst>
          </p:cNvPr>
          <p:cNvSpPr>
            <a:spLocks noGrp="1"/>
          </p:cNvSpPr>
          <p:nvPr>
            <p:ph sz="quarter" idx="14" hasCustomPrompt="1"/>
          </p:nvPr>
        </p:nvSpPr>
        <p:spPr>
          <a:xfrm>
            <a:off x="4341573" y="2427370"/>
            <a:ext cx="3508755" cy="3515555"/>
          </a:xfrm>
        </p:spPr>
        <p:txBody>
          <a:bodyPr rtlCol="0">
            <a:noAutofit/>
          </a:bodyPr>
          <a:lstStyle>
            <a:lvl1pPr>
              <a:defRPr sz="1700"/>
            </a:lvl1pPr>
            <a:lvl2pPr>
              <a:defRPr sz="1700"/>
            </a:lvl2pPr>
            <a:lvl3pPr>
              <a:defRPr sz="1700"/>
            </a:lvl3pPr>
            <a:lvl4pPr>
              <a:defRPr sz="1700"/>
            </a:lvl4pPr>
            <a:lvl5pPr>
              <a:defRPr sz="17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18" name="Tijdelijke aanduiding voor tekst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nl-NL" sz="2000" b="0" cap="all" spc="200" baseline="0" dirty="0">
                <a:solidFill>
                  <a:schemeClr val="tx1"/>
                </a:solidFill>
              </a:defRPr>
            </a:lvl1pPr>
          </a:lstStyle>
          <a:p>
            <a:pPr marL="228600" lvl="0" indent="-228600" rtl="0"/>
            <a:r>
              <a:rPr lang="nl-NL" noProof="0"/>
              <a:t>Klik om te BEWERKEN</a:t>
            </a:r>
          </a:p>
        </p:txBody>
      </p:sp>
      <p:sp>
        <p:nvSpPr>
          <p:cNvPr id="21" name="Tijdelijke aanduiding voor inhoud 5">
            <a:extLst>
              <a:ext uri="{FF2B5EF4-FFF2-40B4-BE49-F238E27FC236}">
                <a16:creationId xmlns:a16="http://schemas.microsoft.com/office/drawing/2014/main" id="{4534254A-2561-400F-87CB-18A8D3538124}"/>
              </a:ext>
            </a:extLst>
          </p:cNvPr>
          <p:cNvSpPr>
            <a:spLocks noGrp="1"/>
          </p:cNvSpPr>
          <p:nvPr>
            <p:ph sz="quarter" idx="4" hasCustomPrompt="1"/>
          </p:nvPr>
        </p:nvSpPr>
        <p:spPr>
          <a:xfrm>
            <a:off x="8139659" y="2427370"/>
            <a:ext cx="3508755" cy="3515555"/>
          </a:xfrm>
        </p:spPr>
        <p:txBody>
          <a:bodyPr rtlCol="0">
            <a:noAutofit/>
          </a:bodyPr>
          <a:lstStyle>
            <a:lvl1pPr>
              <a:defRPr sz="1700"/>
            </a:lvl1pPr>
            <a:lvl2pPr>
              <a:defRPr sz="1700"/>
            </a:lvl2pPr>
            <a:lvl3pPr>
              <a:defRPr sz="1700"/>
            </a:lvl3pPr>
            <a:lvl4pPr>
              <a:defRPr sz="1700"/>
            </a:lvl4pPr>
            <a:lvl5pPr>
              <a:defRPr sz="17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amenvatting">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rtlCol="0" anchor="t" anchorCtr="0">
            <a:noAutofit/>
          </a:bodyPr>
          <a:lstStyle/>
          <a:p>
            <a:pPr rtl="0"/>
            <a:r>
              <a:rPr lang="nl-NL" noProof="0"/>
              <a:t>Klik om stijl te bewerken</a:t>
            </a:r>
          </a:p>
        </p:txBody>
      </p:sp>
      <p:sp>
        <p:nvSpPr>
          <p:cNvPr id="10" name="Tijdelijke aanduiding voor afbeelding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rtlCol="0">
            <a:noAutofit/>
          </a:bodyPr>
          <a:lstStyle/>
          <a:p>
            <a:pPr rtl="0"/>
            <a:r>
              <a:rPr lang="nl-NL" noProof="0"/>
              <a:t>Klik op het pictogram als u een afbeelding wilt toevoegen</a:t>
            </a:r>
          </a:p>
        </p:txBody>
      </p:sp>
      <p:sp>
        <p:nvSpPr>
          <p:cNvPr id="7" name="Tijdelijke aanduiding voor inhoud 6">
            <a:extLst>
              <a:ext uri="{FF2B5EF4-FFF2-40B4-BE49-F238E27FC236}">
                <a16:creationId xmlns:a16="http://schemas.microsoft.com/office/drawing/2014/main" id="{3BD763BD-EAC5-4DB8-81AF-9743BB6A9576}"/>
              </a:ext>
            </a:extLst>
          </p:cNvPr>
          <p:cNvSpPr>
            <a:spLocks noGrp="1"/>
          </p:cNvSpPr>
          <p:nvPr>
            <p:ph sz="quarter" idx="15" hasCustomPrompt="1"/>
          </p:nvPr>
        </p:nvSpPr>
        <p:spPr>
          <a:xfrm>
            <a:off x="5262411" y="4508500"/>
            <a:ext cx="6221412" cy="1563688"/>
          </a:xfrm>
        </p:spPr>
        <p:txBody>
          <a:bodyPr rtlCol="0">
            <a:noAutofit/>
          </a:bodyPr>
          <a:lstStyle>
            <a:lvl1pPr marL="0" indent="0">
              <a:buNone/>
              <a:defRPr sz="2000"/>
            </a:lvl1pPr>
            <a:lvl2pPr>
              <a:buNone/>
              <a:defRPr sz="1900"/>
            </a:lvl2pPr>
            <a:lvl3pPr>
              <a:buNone/>
              <a:defRPr sz="1900"/>
            </a:lvl3pPr>
            <a:lvl4pPr>
              <a:buNone/>
              <a:defRPr sz="1900"/>
            </a:lvl4pPr>
            <a:lvl5pPr>
              <a:buNone/>
              <a:defRPr sz="1900"/>
            </a:lvl5pPr>
          </a:lstStyle>
          <a:p>
            <a:pPr lvl="0" rtl="0"/>
            <a:r>
              <a:rPr lang="nl-NL" noProof="0"/>
              <a:t>Klik om de tekststijlen van het model te bewerken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8" name="Ova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Afsluiting">
    <p:spTree>
      <p:nvGrpSpPr>
        <p:cNvPr id="1" name=""/>
        <p:cNvGrpSpPr/>
        <p:nvPr/>
      </p:nvGrpSpPr>
      <p:grpSpPr>
        <a:xfrm>
          <a:off x="0" y="0"/>
          <a:ext cx="0" cy="0"/>
          <a:chOff x="0" y="0"/>
          <a:chExt cx="0" cy="0"/>
        </a:xfrm>
      </p:grpSpPr>
      <p:sp>
        <p:nvSpPr>
          <p:cNvPr id="28" name="Titel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rtlCol="0" anchor="b" anchorCtr="0">
            <a:noAutofit/>
          </a:bodyPr>
          <a:lstStyle/>
          <a:p>
            <a:pPr rtl="0"/>
            <a:r>
              <a:rPr lang="nl-NL" noProof="0"/>
              <a:t>Klik om stijl te bewerken</a:t>
            </a:r>
          </a:p>
        </p:txBody>
      </p:sp>
      <p:sp>
        <p:nvSpPr>
          <p:cNvPr id="31" name="Subtitel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rtlCol="0">
            <a:noAutofit/>
          </a:bodyPr>
          <a:lstStyle>
            <a:lvl1pPr>
              <a:buNone/>
              <a:defRPr sz="2400"/>
            </a:lvl1pPr>
          </a:lstStyle>
          <a:p>
            <a:pPr rtl="0"/>
            <a:r>
              <a:rPr lang="nl-NL" noProof="0">
                <a:solidFill>
                  <a:schemeClr val="tx1">
                    <a:alpha val="60000"/>
                  </a:schemeClr>
                </a:solidFill>
              </a:rPr>
              <a:t>Klikken om de ondertitelstijl van het model te bewerken</a:t>
            </a:r>
          </a:p>
        </p:txBody>
      </p:sp>
      <p:sp>
        <p:nvSpPr>
          <p:cNvPr id="40" name="Tijdelijke aanduiding voor afbeelding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rtlCol="0">
            <a:noAutofit/>
          </a:bodyPr>
          <a:lstStyle/>
          <a:p>
            <a:pPr rtl="0"/>
            <a:r>
              <a:rPr lang="nl-NL" noProof="0"/>
              <a:t>Klik op het pictogram als u een afbeelding wilt toevoegen</a:t>
            </a:r>
          </a:p>
        </p:txBody>
      </p:sp>
      <p:sp>
        <p:nvSpPr>
          <p:cNvPr id="42" name="Tijdelijke aanduiding voor afbeelding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rtlCol="0">
            <a:noAutofit/>
          </a:bodyPr>
          <a:lstStyle/>
          <a:p>
            <a:pPr rtl="0"/>
            <a:r>
              <a:rPr lang="nl-NL" noProof="0"/>
              <a:t>Klik op het pictogram als u een afbeelding wilt toevoegen</a:t>
            </a:r>
          </a:p>
        </p:txBody>
      </p:sp>
      <p:grpSp>
        <p:nvGrpSpPr>
          <p:cNvPr id="43" name="Groe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Vrije vorm: Vorm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l-NL" noProof="0">
                <a:solidFill>
                  <a:schemeClr val="tx1"/>
                </a:solidFill>
              </a:endParaRPr>
            </a:p>
          </p:txBody>
        </p:sp>
        <p:sp>
          <p:nvSpPr>
            <p:cNvPr id="45" name="Ova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46" name="Vrije v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nl-NL" noProof="0">
                <a:solidFill>
                  <a:schemeClr val="tx1"/>
                </a:solidFill>
              </a:endParaRPr>
            </a:p>
          </p:txBody>
        </p:sp>
      </p:grpSp>
      <p:grpSp>
        <p:nvGrpSpPr>
          <p:cNvPr id="15" name="Groe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Vrije v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1" name="Ova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5" name="Tijdelijke aanduiding voor datum 4">
            <a:extLst>
              <a:ext uri="{FF2B5EF4-FFF2-40B4-BE49-F238E27FC236}">
                <a16:creationId xmlns:a16="http://schemas.microsoft.com/office/drawing/2014/main" id="{E57D2D6F-49E8-4217-A908-2D9E43583589}"/>
              </a:ext>
            </a:extLst>
          </p:cNvPr>
          <p:cNvSpPr>
            <a:spLocks noGrp="1"/>
          </p:cNvSpPr>
          <p:nvPr>
            <p:ph type="dt" sz="half" idx="10"/>
          </p:nvPr>
        </p:nvSpPr>
        <p:spPr/>
        <p:txBody>
          <a:bodyPr rtlCol="0">
            <a:noAutofit/>
          </a:bodyPr>
          <a:lstStyle/>
          <a:p>
            <a:pPr rtl="0"/>
            <a:r>
              <a:rPr lang="nl-NL" noProof="0"/>
              <a:t>dinsdag 2 februari 20XX</a:t>
            </a:r>
          </a:p>
        </p:txBody>
      </p:sp>
      <p:sp>
        <p:nvSpPr>
          <p:cNvPr id="6" name="Tijdelijke aanduiding voor voettekst 5">
            <a:extLst>
              <a:ext uri="{FF2B5EF4-FFF2-40B4-BE49-F238E27FC236}">
                <a16:creationId xmlns:a16="http://schemas.microsoft.com/office/drawing/2014/main" id="{591C4440-6B8D-4A24-A807-8B1302A3DFAF}"/>
              </a:ext>
            </a:extLst>
          </p:cNvPr>
          <p:cNvSpPr>
            <a:spLocks noGrp="1"/>
          </p:cNvSpPr>
          <p:nvPr>
            <p:ph type="ftr" sz="quarter" idx="11"/>
          </p:nvPr>
        </p:nvSpPr>
        <p:spPr/>
        <p:txBody>
          <a:bodyPr rtlCol="0">
            <a:noAutofit/>
          </a:bodyPr>
          <a:lstStyle/>
          <a:p>
            <a:pPr rtl="0"/>
            <a:r>
              <a:rPr lang="nl-NL" noProof="0"/>
              <a:t>Voorbeeld van voettekst</a:t>
            </a:r>
          </a:p>
        </p:txBody>
      </p:sp>
      <p:sp>
        <p:nvSpPr>
          <p:cNvPr id="7" name="Tijdelijke aanduiding voor dianumm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17" name="Ova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77394-0A20-4CF6-9066-CFC2C1C9D30F}"/>
              </a:ext>
            </a:extLst>
          </p:cNvPr>
          <p:cNvSpPr>
            <a:spLocks noGrp="1"/>
          </p:cNvSpPr>
          <p:nvPr>
            <p:ph type="ctrTitle" hasCustomPrompt="1"/>
          </p:nvPr>
        </p:nvSpPr>
        <p:spPr>
          <a:xfrm>
            <a:off x="3359149" y="389840"/>
            <a:ext cx="8281987" cy="2954655"/>
          </a:xfrm>
        </p:spPr>
        <p:txBody>
          <a:bodyPr rtlCol="0" anchor="t" anchorCtr="0">
            <a:noAutofit/>
          </a:bodyPr>
          <a:lstStyle>
            <a:lvl1pPr algn="l">
              <a:lnSpc>
                <a:spcPct val="100000"/>
              </a:lnSpc>
              <a:defRPr sz="6400"/>
            </a:lvl1pPr>
          </a:lstStyle>
          <a:p>
            <a:pPr rtl="0"/>
            <a:r>
              <a:rPr lang="nl-NL" noProof="0"/>
              <a:t>Klik om de titelstijl van het model te bewerken</a:t>
            </a:r>
          </a:p>
        </p:txBody>
      </p:sp>
      <p:sp>
        <p:nvSpPr>
          <p:cNvPr id="3" name="Subtitel 2">
            <a:extLst>
              <a:ext uri="{FF2B5EF4-FFF2-40B4-BE49-F238E27FC236}">
                <a16:creationId xmlns:a16="http://schemas.microsoft.com/office/drawing/2014/main" id="{3F10971F-8922-4B23-9C80-0643D7E35026}"/>
              </a:ext>
            </a:extLst>
          </p:cNvPr>
          <p:cNvSpPr>
            <a:spLocks noGrp="1"/>
          </p:cNvSpPr>
          <p:nvPr>
            <p:ph type="subTitle" idx="1" hasCustomPrompt="1"/>
          </p:nvPr>
        </p:nvSpPr>
        <p:spPr>
          <a:xfrm>
            <a:off x="3359149" y="3536951"/>
            <a:ext cx="8281989" cy="2555874"/>
          </a:xfrm>
        </p:spPr>
        <p:txBody>
          <a:bodyPr rtlCol="0">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 om de subtitelstijl van het model te bewerken</a:t>
            </a:r>
          </a:p>
        </p:txBody>
      </p:sp>
      <p:sp>
        <p:nvSpPr>
          <p:cNvPr id="4" name="Tijdelijke aanduiding voor datum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19" name="Vrije v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0" name="Ova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5" name="Ova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34" name="Groe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Vrije v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36" name="Vrije vorm: Vorm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37" name="Ova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38" name="Ova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ee, inhoud">
    <p:spTree>
      <p:nvGrpSpPr>
        <p:cNvPr id="1" name=""/>
        <p:cNvGrpSpPr/>
        <p:nvPr/>
      </p:nvGrpSpPr>
      <p:grpSpPr>
        <a:xfrm>
          <a:off x="0" y="0"/>
          <a:ext cx="0" cy="0"/>
          <a:chOff x="0" y="0"/>
          <a:chExt cx="0" cy="0"/>
        </a:xfrm>
      </p:grpSpPr>
      <p:sp>
        <p:nvSpPr>
          <p:cNvPr id="22" name="Ova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13" name="Groe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Vrije v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21" name="Ova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2" name="Titel 1">
            <a:extLst>
              <a:ext uri="{FF2B5EF4-FFF2-40B4-BE49-F238E27FC236}">
                <a16:creationId xmlns:a16="http://schemas.microsoft.com/office/drawing/2014/main" id="{8978E540-142B-4A82-9C3F-E61BC190AEED}"/>
              </a:ext>
            </a:extLst>
          </p:cNvPr>
          <p:cNvSpPr>
            <a:spLocks noGrp="1"/>
          </p:cNvSpPr>
          <p:nvPr>
            <p:ph type="title" hasCustomPrompt="1"/>
          </p:nvPr>
        </p:nvSpPr>
        <p:spPr>
          <a:xfrm>
            <a:off x="550863" y="549275"/>
            <a:ext cx="11090274" cy="1332000"/>
          </a:xfrm>
        </p:spPr>
        <p:txBody>
          <a:bodyPr rtlCol="0">
            <a:noAutofit/>
          </a:bodyPr>
          <a:lstStyle>
            <a:lvl1pPr>
              <a:lnSpc>
                <a:spcPct val="100000"/>
              </a:lnSpc>
              <a:defRPr/>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02C6BF36-D4F5-4363-B440-BDAE50BBD4B6}"/>
              </a:ext>
            </a:extLst>
          </p:cNvPr>
          <p:cNvSpPr>
            <a:spLocks noGrp="1"/>
          </p:cNvSpPr>
          <p:nvPr>
            <p:ph sz="half" idx="1" hasCustomPrompt="1"/>
          </p:nvPr>
        </p:nvSpPr>
        <p:spPr>
          <a:xfrm>
            <a:off x="550862" y="2097175"/>
            <a:ext cx="5435600" cy="3995650"/>
          </a:xfrm>
        </p:spPr>
        <p:txBody>
          <a:bodyPr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a:extLst>
              <a:ext uri="{FF2B5EF4-FFF2-40B4-BE49-F238E27FC236}">
                <a16:creationId xmlns:a16="http://schemas.microsoft.com/office/drawing/2014/main" id="{F8362910-87AA-4E67-992D-8D4822FD89FE}"/>
              </a:ext>
            </a:extLst>
          </p:cNvPr>
          <p:cNvSpPr>
            <a:spLocks noGrp="1"/>
          </p:cNvSpPr>
          <p:nvPr>
            <p:ph sz="half" idx="2" hasCustomPrompt="1"/>
          </p:nvPr>
        </p:nvSpPr>
        <p:spPr>
          <a:xfrm>
            <a:off x="6205538" y="2097175"/>
            <a:ext cx="5435600" cy="3995650"/>
          </a:xfrm>
        </p:spPr>
        <p:txBody>
          <a:bodyPr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a:extLst>
              <a:ext uri="{FF2B5EF4-FFF2-40B4-BE49-F238E27FC236}">
                <a16:creationId xmlns:a16="http://schemas.microsoft.com/office/drawing/2014/main" id="{BB99A8AF-0998-4613-B1D8-C14ECBFFDF67}"/>
              </a:ext>
            </a:extLst>
          </p:cNvPr>
          <p:cNvSpPr>
            <a:spLocks noGrp="1"/>
          </p:cNvSpPr>
          <p:nvPr>
            <p:ph type="dt" sz="half" idx="10"/>
          </p:nvPr>
        </p:nvSpPr>
        <p:spPr/>
        <p:txBody>
          <a:bodyPr rtlCol="0">
            <a:noAutofit/>
          </a:bodyPr>
          <a:lstStyle/>
          <a:p>
            <a:pPr rtl="0"/>
            <a:r>
              <a:rPr lang="nl-NL" noProof="0"/>
              <a:t>dinsdag 2 februari 20XX</a:t>
            </a:r>
          </a:p>
        </p:txBody>
      </p:sp>
      <p:sp>
        <p:nvSpPr>
          <p:cNvPr id="6" name="Tijdelijke aanduiding voor voettekst 5">
            <a:extLst>
              <a:ext uri="{FF2B5EF4-FFF2-40B4-BE49-F238E27FC236}">
                <a16:creationId xmlns:a16="http://schemas.microsoft.com/office/drawing/2014/main" id="{66E44EAA-B8A9-4428-A9DF-1174DA940990}"/>
              </a:ext>
            </a:extLst>
          </p:cNvPr>
          <p:cNvSpPr>
            <a:spLocks noGrp="1"/>
          </p:cNvSpPr>
          <p:nvPr>
            <p:ph type="ftr" sz="quarter" idx="11"/>
          </p:nvPr>
        </p:nvSpPr>
        <p:spPr/>
        <p:txBody>
          <a:bodyPr rtlCol="0">
            <a:noAutofit/>
          </a:bodyPr>
          <a:lstStyle/>
          <a:p>
            <a:pPr rtl="0"/>
            <a:r>
              <a:rPr lang="nl-NL" noProof="0"/>
              <a:t>Voorbeeld van voettekst</a:t>
            </a:r>
          </a:p>
        </p:txBody>
      </p:sp>
      <p:sp>
        <p:nvSpPr>
          <p:cNvPr id="7" name="Tijdelijke aanduiding voor dianumm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8" name="Groe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Vrije v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2" name="Ova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2" name="Titel 1">
            <a:extLst>
              <a:ext uri="{FF2B5EF4-FFF2-40B4-BE49-F238E27FC236}">
                <a16:creationId xmlns:a16="http://schemas.microsoft.com/office/drawing/2014/main" id="{BF3FF76C-A012-4CDA-8AE7-E9413955716A}"/>
              </a:ext>
            </a:extLst>
          </p:cNvPr>
          <p:cNvSpPr>
            <a:spLocks noGrp="1"/>
          </p:cNvSpPr>
          <p:nvPr>
            <p:ph type="title" hasCustomPrompt="1"/>
          </p:nvPr>
        </p:nvSpPr>
        <p:spPr>
          <a:xfrm>
            <a:off x="550863" y="549275"/>
            <a:ext cx="11090275" cy="984885"/>
          </a:xfrm>
        </p:spPr>
        <p:txBody>
          <a:bodyPr rtlCol="0" anchor="t">
            <a:noAutofit/>
          </a:bodyPr>
          <a:lstStyle>
            <a:lvl1pPr>
              <a:lnSpc>
                <a:spcPct val="100000"/>
              </a:lnSpc>
              <a:defRPr sz="3200"/>
            </a:lvl1pPr>
          </a:lstStyle>
          <a:p>
            <a:pPr rtl="0"/>
            <a:r>
              <a:rPr lang="nl-NL" noProof="0"/>
              <a:t>Klik om de titelstijl van het model te bewerken</a:t>
            </a:r>
          </a:p>
        </p:txBody>
      </p:sp>
      <p:sp>
        <p:nvSpPr>
          <p:cNvPr id="3" name="Tijdelijke aanduiding voor inhoud 2">
            <a:extLst>
              <a:ext uri="{FF2B5EF4-FFF2-40B4-BE49-F238E27FC236}">
                <a16:creationId xmlns:a16="http://schemas.microsoft.com/office/drawing/2014/main" id="{611A4C80-DC38-4641-924F-90D6078CF592}"/>
              </a:ext>
            </a:extLst>
          </p:cNvPr>
          <p:cNvSpPr>
            <a:spLocks noGrp="1"/>
          </p:cNvSpPr>
          <p:nvPr>
            <p:ph idx="1" hasCustomPrompt="1"/>
          </p:nvPr>
        </p:nvSpPr>
        <p:spPr>
          <a:xfrm>
            <a:off x="4295775" y="1750060"/>
            <a:ext cx="7345362" cy="4342765"/>
          </a:xfrm>
        </p:spPr>
        <p:txBody>
          <a:bodyPr rtlCol="0">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a:extLst>
              <a:ext uri="{FF2B5EF4-FFF2-40B4-BE49-F238E27FC236}">
                <a16:creationId xmlns:a16="http://schemas.microsoft.com/office/drawing/2014/main" id="{82C42771-D3A7-4072-85DC-B7C5E530E8AA}"/>
              </a:ext>
            </a:extLst>
          </p:cNvPr>
          <p:cNvSpPr>
            <a:spLocks noGrp="1"/>
          </p:cNvSpPr>
          <p:nvPr>
            <p:ph type="body" sz="half" idx="2" hasCustomPrompt="1"/>
          </p:nvPr>
        </p:nvSpPr>
        <p:spPr>
          <a:xfrm>
            <a:off x="550863" y="1750060"/>
            <a:ext cx="3565525" cy="4342765"/>
          </a:xfrm>
        </p:spPr>
        <p:txBody>
          <a:bodyPr rtlCol="0">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 om de tekststijlen van het model te bewerken</a:t>
            </a:r>
          </a:p>
        </p:txBody>
      </p:sp>
      <p:sp>
        <p:nvSpPr>
          <p:cNvPr id="5" name="Tijdelijke aanduiding voor datum 4">
            <a:extLst>
              <a:ext uri="{FF2B5EF4-FFF2-40B4-BE49-F238E27FC236}">
                <a16:creationId xmlns:a16="http://schemas.microsoft.com/office/drawing/2014/main" id="{EBD47AB1-6EB5-4E2C-B4A7-42DC643E9FF9}"/>
              </a:ext>
            </a:extLst>
          </p:cNvPr>
          <p:cNvSpPr>
            <a:spLocks noGrp="1"/>
          </p:cNvSpPr>
          <p:nvPr>
            <p:ph type="dt" sz="half" idx="10"/>
          </p:nvPr>
        </p:nvSpPr>
        <p:spPr/>
        <p:txBody>
          <a:bodyPr rtlCol="0">
            <a:noAutofit/>
          </a:bodyPr>
          <a:lstStyle/>
          <a:p>
            <a:pPr rtl="0"/>
            <a:r>
              <a:rPr lang="nl-NL" noProof="0"/>
              <a:t>dinsdag 2 februari 20XX</a:t>
            </a:r>
          </a:p>
        </p:txBody>
      </p:sp>
      <p:sp>
        <p:nvSpPr>
          <p:cNvPr id="6" name="Tijdelijke aanduiding voor voettekst 5">
            <a:extLst>
              <a:ext uri="{FF2B5EF4-FFF2-40B4-BE49-F238E27FC236}">
                <a16:creationId xmlns:a16="http://schemas.microsoft.com/office/drawing/2014/main" id="{5BA9D15F-B6ED-46E1-9840-0B625880EE4B}"/>
              </a:ext>
            </a:extLst>
          </p:cNvPr>
          <p:cNvSpPr>
            <a:spLocks noGrp="1"/>
          </p:cNvSpPr>
          <p:nvPr>
            <p:ph type="ftr" sz="quarter" idx="11"/>
          </p:nvPr>
        </p:nvSpPr>
        <p:spPr/>
        <p:txBody>
          <a:bodyPr rtlCol="0">
            <a:noAutofit/>
          </a:bodyPr>
          <a:lstStyle/>
          <a:p>
            <a:pPr rtl="0"/>
            <a:r>
              <a:rPr lang="nl-NL" noProof="0"/>
              <a:t>Voorbeeld van voettekst</a:t>
            </a:r>
          </a:p>
        </p:txBody>
      </p:sp>
      <p:sp>
        <p:nvSpPr>
          <p:cNvPr id="7" name="Tijdelijke aanduiding voor dianumm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rtlCol="0" anchor="b" anchorCtr="0">
            <a:noAutofit/>
          </a:bodyPr>
          <a:lstStyle>
            <a:lvl1pPr>
              <a:defRPr/>
            </a:lvl1pPr>
          </a:lstStyle>
          <a:p>
            <a:pPr rtl="0"/>
            <a:r>
              <a:rPr lang="nl-NL" noProof="0"/>
              <a:t>Klik om titel toe te voegen</a:t>
            </a:r>
          </a:p>
        </p:txBody>
      </p:sp>
      <p:sp>
        <p:nvSpPr>
          <p:cNvPr id="7" name="Tijdelijke aanduiding voor inhoud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rtlCol="0" anchor="t" anchorCtr="0">
            <a:noAutofit/>
          </a:bodyPr>
          <a:lstStyle>
            <a:lvl1pPr>
              <a:buNone/>
              <a:defRPr/>
            </a:lvl1pPr>
          </a:lstStyle>
          <a:p>
            <a:pPr rtl="0">
              <a:lnSpc>
                <a:spcPct val="120000"/>
              </a:lnSpc>
            </a:pPr>
            <a:r>
              <a:rPr lang="nl-NL" sz="1600" noProof="0"/>
              <a:t>Klik om tekst toe te voegen</a:t>
            </a:r>
          </a:p>
        </p:txBody>
      </p:sp>
      <p:sp>
        <p:nvSpPr>
          <p:cNvPr id="17" name="Tijdelijke aanduiding voor afbeelding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2" name="Tijdelijke aanduiding voor afbeelding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5" name="Tijdelijke aanduiding voor afbeelding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6" name="Ova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nvGrpSpPr>
          <p:cNvPr id="10" name="Groe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Vrije v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2" name="Ova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leiding">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rtlCol="0" anchor="t" anchorCtr="0">
            <a:noAutofit/>
          </a:bodyPr>
          <a:lstStyle/>
          <a:p>
            <a:pPr rtl="0"/>
            <a:r>
              <a:rPr lang="nl-NL" noProof="0"/>
              <a:t>Klik om stijl te bewerken</a:t>
            </a:r>
          </a:p>
        </p:txBody>
      </p:sp>
      <p:sp>
        <p:nvSpPr>
          <p:cNvPr id="12" name="Tijdelijke aanduiding voor afbeelding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rtlCol="0">
            <a:noAutofit/>
          </a:bodyPr>
          <a:lstStyle/>
          <a:p>
            <a:pPr rtl="0"/>
            <a:r>
              <a:rPr lang="nl-NL" noProof="0"/>
              <a:t>Klik op het pictogram als u een afbeelding wilt toevoegen</a:t>
            </a:r>
          </a:p>
        </p:txBody>
      </p:sp>
      <p:sp>
        <p:nvSpPr>
          <p:cNvPr id="18" name="Tijdelijke aanduiding voor afbeelding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rtlCol="0">
            <a:noAutofit/>
          </a:bodyPr>
          <a:lstStyle/>
          <a:p>
            <a:pPr rtl="0"/>
            <a:r>
              <a:rPr lang="nl-NL" noProof="0"/>
              <a:t>Klik op het pictogram als u een afbeelding wilt toevoegen</a:t>
            </a:r>
          </a:p>
        </p:txBody>
      </p:sp>
      <p:sp>
        <p:nvSpPr>
          <p:cNvPr id="19" name="Tijdelijke aanduiding voor afbeelding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rtlCol="0">
            <a:noAutofit/>
          </a:bodyPr>
          <a:lstStyle/>
          <a:p>
            <a:pPr rtl="0"/>
            <a:r>
              <a:rPr lang="nl-NL" noProof="0"/>
              <a:t>Klik op het pictogram als u een afbeelding wilt toevoegen</a:t>
            </a:r>
          </a:p>
        </p:txBody>
      </p:sp>
      <p:sp>
        <p:nvSpPr>
          <p:cNvPr id="20" name="Tijdelijke aanduiding voor afbeelding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rtlCol="0">
            <a:noAutofit/>
          </a:body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
        <p:nvSpPr>
          <p:cNvPr id="11" name="Tijdelijke aanduiding voor inhoud 6">
            <a:extLst>
              <a:ext uri="{FF2B5EF4-FFF2-40B4-BE49-F238E27FC236}">
                <a16:creationId xmlns:a16="http://schemas.microsoft.com/office/drawing/2014/main" id="{1B1AE41C-3196-4E6F-A3A8-313A92677FF3}"/>
              </a:ext>
            </a:extLst>
          </p:cNvPr>
          <p:cNvSpPr>
            <a:spLocks noGrp="1"/>
          </p:cNvSpPr>
          <p:nvPr>
            <p:ph sz="quarter" idx="15" hasCustomPrompt="1"/>
          </p:nvPr>
        </p:nvSpPr>
        <p:spPr>
          <a:xfrm>
            <a:off x="5262411" y="4508500"/>
            <a:ext cx="6221412" cy="1563688"/>
          </a:xfrm>
        </p:spPr>
        <p:txBody>
          <a:bodyPr rtlCol="0">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rtl="0"/>
            <a:r>
              <a:rPr lang="nl-NL" noProof="0"/>
              <a:t>Klik om de tekststijlen van het model te bewerken</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e-einde">
    <p:bg>
      <p:bgRef idx="1001">
        <a:schemeClr val="bg1"/>
      </p:bgRef>
    </p:bg>
    <p:spTree>
      <p:nvGrpSpPr>
        <p:cNvPr id="1" name=""/>
        <p:cNvGrpSpPr/>
        <p:nvPr/>
      </p:nvGrpSpPr>
      <p:grpSpPr>
        <a:xfrm>
          <a:off x="0" y="0"/>
          <a:ext cx="0" cy="0"/>
          <a:chOff x="0" y="0"/>
          <a:chExt cx="0" cy="0"/>
        </a:xfrm>
      </p:grpSpPr>
      <p:sp>
        <p:nvSpPr>
          <p:cNvPr id="8" name="Tijdelijke aanduiding voor afbeelding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rtlCol="0"/>
          <a:lstStyle/>
          <a:p>
            <a:pPr rtl="0"/>
            <a:r>
              <a:rPr lang="nl-NL" noProof="0"/>
              <a:t>Klik op het pictogram als u een afbeelding wilt toevoegen</a:t>
            </a:r>
          </a:p>
        </p:txBody>
      </p:sp>
      <p:sp>
        <p:nvSpPr>
          <p:cNvPr id="4" name="Tijdelijke aanduiding voor datum 3">
            <a:extLst>
              <a:ext uri="{FF2B5EF4-FFF2-40B4-BE49-F238E27FC236}">
                <a16:creationId xmlns:a16="http://schemas.microsoft.com/office/drawing/2014/main" id="{56403DDF-462A-45CE-931B-010AB4F73C3F}"/>
              </a:ext>
            </a:extLst>
          </p:cNvPr>
          <p:cNvSpPr>
            <a:spLocks noGrp="1"/>
          </p:cNvSpPr>
          <p:nvPr>
            <p:ph type="dt" sz="half" idx="10"/>
          </p:nvPr>
        </p:nvSpPr>
        <p:spPr/>
        <p:txBody>
          <a:bodyPr rtlCol="0"/>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39E10702-2ACF-4768-9E91-8CB87B89594D}"/>
              </a:ext>
            </a:extLst>
          </p:cNvPr>
          <p:cNvSpPr>
            <a:spLocks noGrp="1"/>
          </p:cNvSpPr>
          <p:nvPr>
            <p:ph type="ftr" sz="quarter" idx="11"/>
          </p:nvPr>
        </p:nvSpPr>
        <p:spPr/>
        <p:txBody>
          <a:bodyPr rtlCol="0"/>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rtlCol="0"/>
          <a:lstStyle/>
          <a:p>
            <a:pPr rtl="0"/>
            <a:fld id="{DBA1B0FB-D917-4C8C-928F-313BD683BF39}" type="slidenum">
              <a:rPr lang="nl-NL" noProof="0" smtClean="0"/>
              <a:t>‹nr.›</a:t>
            </a:fld>
            <a:endParaRPr lang="nl-NL" noProof="0"/>
          </a:p>
        </p:txBody>
      </p:sp>
      <p:sp>
        <p:nvSpPr>
          <p:cNvPr id="13" name="Rechthoek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14" name="Rechthoek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15" name="Titel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rtlCol="0" anchor="b" anchorCtr="0">
            <a:noAutofit/>
          </a:bodyPr>
          <a:lstStyle>
            <a:lvl1pPr>
              <a:defRPr sz="6400"/>
            </a:lvl1pPr>
          </a:lstStyle>
          <a:p>
            <a:pPr rtl="0"/>
            <a:r>
              <a:rPr lang="nl-NL" noProof="0"/>
              <a:t>Klik om stijl te bewerken</a:t>
            </a:r>
          </a:p>
        </p:txBody>
      </p:sp>
      <p:sp>
        <p:nvSpPr>
          <p:cNvPr id="16" name="Subtitel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rtlCol="0">
            <a:noAutofit/>
          </a:bodyPr>
          <a:lstStyle>
            <a:lvl1pPr>
              <a:buNone/>
              <a:defRPr sz="2400"/>
            </a:lvl1pPr>
          </a:lstStyle>
          <a:p>
            <a:pPr rtl="0"/>
            <a:r>
              <a:rPr lang="nl-NL" noProof="0">
                <a:solidFill>
                  <a:schemeClr val="tx1">
                    <a:alpha val="60000"/>
                  </a:schemeClr>
                </a:solidFill>
              </a:rPr>
              <a:t>Klikken om de ondertitelstijl van het model te bewerken</a:t>
            </a: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e-einde">
    <p:bg>
      <p:bgRef idx="1001">
        <a:schemeClr val="bg1"/>
      </p:bgRef>
    </p:bg>
    <p:spTree>
      <p:nvGrpSpPr>
        <p:cNvPr id="1" name=""/>
        <p:cNvGrpSpPr/>
        <p:nvPr/>
      </p:nvGrpSpPr>
      <p:grpSpPr>
        <a:xfrm>
          <a:off x="0" y="0"/>
          <a:ext cx="0" cy="0"/>
          <a:chOff x="0" y="0"/>
          <a:chExt cx="0" cy="0"/>
        </a:xfrm>
      </p:grpSpPr>
      <p:sp>
        <p:nvSpPr>
          <p:cNvPr id="8" name="Tijdelijke aanduiding voor afbeelding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rtlCol="0"/>
          <a:lstStyle/>
          <a:p>
            <a:pPr rtl="0"/>
            <a:r>
              <a:rPr lang="nl-NL" noProof="0"/>
              <a:t>Klik op het pictogram als u een afbeelding wilt toevoegen</a:t>
            </a:r>
          </a:p>
        </p:txBody>
      </p:sp>
      <p:sp>
        <p:nvSpPr>
          <p:cNvPr id="16" name="Subtitel 2">
            <a:extLst>
              <a:ext uri="{FF2B5EF4-FFF2-40B4-BE49-F238E27FC236}">
                <a16:creationId xmlns:a16="http://schemas.microsoft.com/office/drawing/2014/main" id="{93411FC5-0B5A-4566-9984-827485AF9265}"/>
              </a:ext>
            </a:extLst>
          </p:cNvPr>
          <p:cNvSpPr>
            <a:spLocks noGrp="1"/>
          </p:cNvSpPr>
          <p:nvPr>
            <p:ph type="subTitle" idx="1" hasCustomPrompt="1"/>
          </p:nvPr>
        </p:nvSpPr>
        <p:spPr>
          <a:xfrm>
            <a:off x="0" y="3557281"/>
            <a:ext cx="6640285" cy="3300719"/>
          </a:xfrm>
          <a:gradFill>
            <a:gsLst>
              <a:gs pos="0">
                <a:schemeClr val="bg2">
                  <a:alpha val="0"/>
                </a:schemeClr>
              </a:gs>
              <a:gs pos="50000">
                <a:schemeClr val="bg2">
                  <a:alpha val="60000"/>
                </a:schemeClr>
              </a:gs>
            </a:gsLst>
            <a:lin ang="10800000" scaled="1"/>
          </a:gradFill>
        </p:spPr>
        <p:txBody>
          <a:bodyPr rtlCol="0">
            <a:noAutofit/>
          </a:bodyPr>
          <a:lstStyle>
            <a:lvl1pPr marL="548640" indent="0">
              <a:lnSpc>
                <a:spcPct val="200000"/>
              </a:lnSpc>
              <a:buNone/>
              <a:defRPr/>
            </a:lvl1pPr>
          </a:lstStyle>
          <a:p>
            <a:pPr rtl="0"/>
            <a:r>
              <a:rPr lang="nl-NL" noProof="0" dirty="0">
                <a:solidFill>
                  <a:schemeClr val="tx1">
                    <a:alpha val="60000"/>
                  </a:schemeClr>
                </a:solidFill>
              </a:rPr>
              <a:t>a</a:t>
            </a:r>
          </a:p>
        </p:txBody>
      </p:sp>
      <p:sp>
        <p:nvSpPr>
          <p:cNvPr id="15" name="Titel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rtlCol="0" anchor="b" anchorCtr="0">
            <a:noAutofit/>
          </a:bodyPr>
          <a:lstStyle>
            <a:lvl1pPr marL="548640">
              <a:spcAft>
                <a:spcPts val="1200"/>
              </a:spcAft>
              <a:defRPr sz="6400"/>
            </a:lvl1pPr>
          </a:lstStyle>
          <a:p>
            <a:pPr rtl="0"/>
            <a:r>
              <a:rPr lang="nl-NL" noProof="0"/>
              <a:t>Klik om stijl te bewerken</a:t>
            </a:r>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Grafiektabel tijdlijn">
    <p:spTree>
      <p:nvGrpSpPr>
        <p:cNvPr id="1" name=""/>
        <p:cNvGrpSpPr/>
        <p:nvPr/>
      </p:nvGrpSpPr>
      <p:grpSpPr>
        <a:xfrm>
          <a:off x="0" y="0"/>
          <a:ext cx="0" cy="0"/>
          <a:chOff x="0" y="0"/>
          <a:chExt cx="0" cy="0"/>
        </a:xfrm>
      </p:grpSpPr>
      <p:grpSp>
        <p:nvGrpSpPr>
          <p:cNvPr id="12" name="Groe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Vrije v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14" name="Ova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5" name="Ova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6" name="Vrije vorm: Vorm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grpSp>
      <p:sp>
        <p:nvSpPr>
          <p:cNvPr id="2" name="Titel 1">
            <a:extLst>
              <a:ext uri="{FF2B5EF4-FFF2-40B4-BE49-F238E27FC236}">
                <a16:creationId xmlns:a16="http://schemas.microsoft.com/office/drawing/2014/main" id="{B1A4B040-51E3-4DA0-B21D-EEE173E7536F}"/>
              </a:ext>
            </a:extLst>
          </p:cNvPr>
          <p:cNvSpPr>
            <a:spLocks noGrp="1"/>
          </p:cNvSpPr>
          <p:nvPr>
            <p:ph type="title" hasCustomPrompt="1"/>
          </p:nvPr>
        </p:nvSpPr>
        <p:spPr>
          <a:xfrm>
            <a:off x="550862" y="549275"/>
            <a:ext cx="11091600" cy="1332000"/>
          </a:xfrm>
        </p:spPr>
        <p:txBody>
          <a:bodyPr vert="horz" wrap="square" lIns="0" tIns="0" rIns="0" bIns="0" rtlCol="0" anchor="t" anchorCtr="0">
            <a:noAutofit/>
          </a:bodyPr>
          <a:lstStyle>
            <a:lvl1pPr>
              <a:defRPr lang="nl-NL" dirty="0"/>
            </a:lvl1pPr>
          </a:lstStyle>
          <a:p>
            <a:pPr lvl="0" rtl="0">
              <a:lnSpc>
                <a:spcPct val="100000"/>
              </a:lnSpc>
            </a:pPr>
            <a:r>
              <a:rPr lang="nl-NL" noProof="0"/>
              <a:t>Klik om de titelstijl van het model te bewerken</a:t>
            </a:r>
          </a:p>
        </p:txBody>
      </p:sp>
      <p:sp>
        <p:nvSpPr>
          <p:cNvPr id="3" name="Tijdelijke aanduiding voor inhoud 2">
            <a:extLst>
              <a:ext uri="{FF2B5EF4-FFF2-40B4-BE49-F238E27FC236}">
                <a16:creationId xmlns:a16="http://schemas.microsoft.com/office/drawing/2014/main" id="{F8A2CD90-429B-4A55-B6C8-DD6CE6994118}"/>
              </a:ext>
            </a:extLst>
          </p:cNvPr>
          <p:cNvSpPr>
            <a:spLocks noGrp="1"/>
          </p:cNvSpPr>
          <p:nvPr>
            <p:ph idx="1" hasCustomPrompt="1"/>
          </p:nvPr>
        </p:nvSpPr>
        <p:spPr>
          <a:xfrm>
            <a:off x="550863" y="2113199"/>
            <a:ext cx="11090274" cy="3979625"/>
          </a:xfrm>
        </p:spPr>
        <p:txBody>
          <a:bodyPr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4D4EE704-5DCA-484E-85E0-0E3A7B1C5046}"/>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4CA69B66-1C18-44A2-93F7-97DED26F24AB}"/>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itaat">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rtlCol="0" anchor="b" anchorCtr="0">
            <a:noAutofit/>
          </a:bodyPr>
          <a:lstStyle>
            <a:lvl1pPr>
              <a:defRPr sz="4000"/>
            </a:lvl1pPr>
          </a:lstStyle>
          <a:p>
            <a:pPr rtl="0"/>
            <a:r>
              <a:rPr lang="nl-NL" noProof="0"/>
              <a:t>Klik om stijl te bewerken</a:t>
            </a:r>
          </a:p>
        </p:txBody>
      </p:sp>
      <p:grpSp>
        <p:nvGrpSpPr>
          <p:cNvPr id="8" name="Groe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Vrije v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0" name="Vrije v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1" name="Vrije v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12" name="Ova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7" name="Tijdelijke aanduiding voor inhoud 16">
            <a:extLst>
              <a:ext uri="{FF2B5EF4-FFF2-40B4-BE49-F238E27FC236}">
                <a16:creationId xmlns:a16="http://schemas.microsoft.com/office/drawing/2014/main" id="{439C8C03-81B3-4DE8-B96A-78258E4467CC}"/>
              </a:ext>
            </a:extLst>
          </p:cNvPr>
          <p:cNvSpPr>
            <a:spLocks noGrp="1"/>
          </p:cNvSpPr>
          <p:nvPr>
            <p:ph sz="quarter" idx="15" hasCustomPrompt="1"/>
          </p:nvPr>
        </p:nvSpPr>
        <p:spPr>
          <a:xfrm>
            <a:off x="550863" y="4097338"/>
            <a:ext cx="3565524" cy="2351087"/>
          </a:xfrm>
        </p:spPr>
        <p:txBody>
          <a:bodyPr rtlCol="0">
            <a:noAutofit/>
          </a:bodyPr>
          <a:lstStyle>
            <a:lvl1pPr>
              <a:buNone/>
              <a:defRPr sz="2400"/>
            </a:lvl1pPr>
            <a:lvl2pPr>
              <a:defRPr sz="2000"/>
            </a:lvl2pPr>
            <a:lvl3pPr>
              <a:defRPr sz="2000"/>
            </a:lvl3pPr>
            <a:lvl4pPr>
              <a:defRPr sz="2000"/>
            </a:lvl4pPr>
            <a:lvl5pPr>
              <a:defRPr sz="2000"/>
            </a:lvl5pPr>
          </a:lstStyle>
          <a:p>
            <a:pPr lvl="0" rtl="0"/>
            <a:r>
              <a:rPr lang="nl-NL" noProof="0"/>
              <a:t>Klik om de tekststijlen van het model te bewerken</a:t>
            </a:r>
          </a:p>
        </p:txBody>
      </p:sp>
      <p:sp>
        <p:nvSpPr>
          <p:cNvPr id="15" name="Tijdelijke aanduiding voor afbeelding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rtlCol="0">
            <a:noAutofit/>
          </a:bodyPr>
          <a:lstStyle/>
          <a:p>
            <a:pPr rtl="0"/>
            <a:r>
              <a:rPr lang="nl-NL" noProof="0"/>
              <a:t>Klik op het pictogram als u een afbeelding wilt toevoegen</a:t>
            </a:r>
          </a:p>
        </p:txBody>
      </p:sp>
      <p:sp>
        <p:nvSpPr>
          <p:cNvPr id="2" name="Tijdelijke aanduiding voor datum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nl-NL" noProof="0"/>
              <a:t>dinsdag 2 februari 20XX</a:t>
            </a:r>
          </a:p>
        </p:txBody>
      </p:sp>
      <p:sp>
        <p:nvSpPr>
          <p:cNvPr id="3" name="Tijdelijke aanduiding voor voettekst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nl-NL" noProof="0"/>
              <a:t>Voorbeeld van voettekst</a:t>
            </a:r>
          </a:p>
        </p:txBody>
      </p:sp>
      <p:sp>
        <p:nvSpPr>
          <p:cNvPr id="4" name="Tijdelijke aanduiding voor dianumm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hthoek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34" name="Ova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40" name="Titel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rtlCol="0">
            <a:noAutofit/>
          </a:bodyPr>
          <a:lstStyle/>
          <a:p>
            <a:pPr rtl="0"/>
            <a:r>
              <a:rPr lang="nl-NL" noProof="0"/>
              <a:t>Team</a:t>
            </a:r>
          </a:p>
        </p:txBody>
      </p:sp>
      <p:grpSp>
        <p:nvGrpSpPr>
          <p:cNvPr id="51" name="Groe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Vrije v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53" name="Vrije vorm: Vorm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solidFill>
                  <a:schemeClr val="tx1"/>
                </a:solidFill>
              </a:endParaRPr>
            </a:p>
          </p:txBody>
        </p:sp>
        <p:sp>
          <p:nvSpPr>
            <p:cNvPr id="54" name="Ova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55" name="Ova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grpSp>
      <p:sp>
        <p:nvSpPr>
          <p:cNvPr id="56" name="Tijdelijke aanduiding voor afbeelding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rtlCol="0">
            <a:noAutofit/>
          </a:bodyPr>
          <a:lstStyle/>
          <a:p>
            <a:pPr rtl="0"/>
            <a:r>
              <a:rPr lang="nl-NL" noProof="0"/>
              <a:t>Klik op het pictogram als u een afbeelding wilt toevoegen</a:t>
            </a:r>
          </a:p>
        </p:txBody>
      </p:sp>
      <p:sp>
        <p:nvSpPr>
          <p:cNvPr id="57" name="Tijdelijke aanduiding voor afbeelding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rtlCol="0">
            <a:noAutofit/>
          </a:bodyPr>
          <a:lstStyle/>
          <a:p>
            <a:pPr rtl="0"/>
            <a:r>
              <a:rPr lang="nl-NL" noProof="0"/>
              <a:t>Klik op het pictogram als u een afbeelding wilt toevoegen</a:t>
            </a:r>
          </a:p>
        </p:txBody>
      </p:sp>
      <p:sp>
        <p:nvSpPr>
          <p:cNvPr id="58" name="Tijdelijke aanduiding voor afbeelding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rtlCol="0">
            <a:noAutofit/>
          </a:bodyPr>
          <a:lstStyle/>
          <a:p>
            <a:pPr rtl="0"/>
            <a:r>
              <a:rPr lang="nl-NL" noProof="0"/>
              <a:t>Klik op het pictogram als u een afbeelding wilt toevoegen</a:t>
            </a:r>
          </a:p>
        </p:txBody>
      </p:sp>
      <p:sp>
        <p:nvSpPr>
          <p:cNvPr id="59" name="Tijdelijke aanduiding voor afbeelding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rtlCol="0">
            <a:noAutofit/>
          </a:bodyPr>
          <a:lstStyle/>
          <a:p>
            <a:pPr rtl="0"/>
            <a:r>
              <a:rPr lang="nl-NL" noProof="0"/>
              <a:t>Klik op het pictogram als u een afbeelding wilt toevoegen</a:t>
            </a:r>
          </a:p>
        </p:txBody>
      </p:sp>
      <p:sp>
        <p:nvSpPr>
          <p:cNvPr id="63" name="Tijdelijke aanduiding voor tekst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rtlCol="0">
            <a:noAutofit/>
          </a:bodyPr>
          <a:lstStyle>
            <a:lvl1pPr>
              <a:buNone/>
              <a:defRPr sz="2000" b="1"/>
            </a:lvl1pPr>
          </a:lstStyle>
          <a:p>
            <a:pPr lvl="0" rtl="0"/>
            <a:r>
              <a:rPr lang="nl-NL" noProof="0"/>
              <a:t>Naam</a:t>
            </a:r>
          </a:p>
        </p:txBody>
      </p:sp>
      <p:sp>
        <p:nvSpPr>
          <p:cNvPr id="61" name="Tijdelijke aanduiding voor tekst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rtlCol="0">
            <a:noAutofit/>
          </a:bodyPr>
          <a:lstStyle>
            <a:lvl1pPr>
              <a:buNone/>
              <a:defRPr sz="1800"/>
            </a:lvl1pPr>
          </a:lstStyle>
          <a:p>
            <a:pPr lvl="0" rtl="0"/>
            <a:r>
              <a:rPr lang="nl-NL" noProof="0"/>
              <a:t>Titel</a:t>
            </a:r>
          </a:p>
        </p:txBody>
      </p:sp>
      <p:sp>
        <p:nvSpPr>
          <p:cNvPr id="65" name="Tijdelijke aanduiding voor tekst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rtlCol="0">
            <a:noAutofit/>
          </a:bodyPr>
          <a:lstStyle>
            <a:lvl1pPr>
              <a:buNone/>
              <a:defRPr sz="2000" b="1"/>
            </a:lvl1pPr>
          </a:lstStyle>
          <a:p>
            <a:pPr lvl="0" rtl="0"/>
            <a:r>
              <a:rPr lang="nl-NL" noProof="0"/>
              <a:t>Naam</a:t>
            </a:r>
          </a:p>
        </p:txBody>
      </p:sp>
      <p:sp>
        <p:nvSpPr>
          <p:cNvPr id="64" name="Tijdelijke aanduiding voor tekst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rtlCol="0">
            <a:noAutofit/>
          </a:bodyPr>
          <a:lstStyle>
            <a:lvl1pPr>
              <a:buNone/>
              <a:defRPr sz="1800"/>
            </a:lvl1pPr>
          </a:lstStyle>
          <a:p>
            <a:pPr lvl="0" rtl="0"/>
            <a:r>
              <a:rPr lang="nl-NL" noProof="0"/>
              <a:t>Titel</a:t>
            </a:r>
          </a:p>
        </p:txBody>
      </p:sp>
      <p:sp>
        <p:nvSpPr>
          <p:cNvPr id="67" name="Tijdelijke aanduiding voor tekst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rtlCol="0">
            <a:noAutofit/>
          </a:bodyPr>
          <a:lstStyle>
            <a:lvl1pPr>
              <a:buNone/>
              <a:defRPr sz="2000" b="1"/>
            </a:lvl1pPr>
          </a:lstStyle>
          <a:p>
            <a:pPr lvl="0" rtl="0"/>
            <a:r>
              <a:rPr lang="nl-NL" noProof="0"/>
              <a:t>Naam</a:t>
            </a:r>
          </a:p>
        </p:txBody>
      </p:sp>
      <p:sp>
        <p:nvSpPr>
          <p:cNvPr id="66" name="Tijdelijke aanduiding voor tekst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rtlCol="0">
            <a:noAutofit/>
          </a:bodyPr>
          <a:lstStyle>
            <a:lvl1pPr>
              <a:buNone/>
              <a:defRPr sz="1800"/>
            </a:lvl1pPr>
          </a:lstStyle>
          <a:p>
            <a:pPr lvl="0" rtl="0"/>
            <a:r>
              <a:rPr lang="nl-NL" noProof="0"/>
              <a:t>Titel</a:t>
            </a:r>
          </a:p>
        </p:txBody>
      </p:sp>
      <p:sp>
        <p:nvSpPr>
          <p:cNvPr id="69" name="Tijdelijke aanduiding voor tekst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rtlCol="0">
            <a:noAutofit/>
          </a:bodyPr>
          <a:lstStyle>
            <a:lvl1pPr>
              <a:buNone/>
              <a:defRPr sz="2000" b="1"/>
            </a:lvl1pPr>
          </a:lstStyle>
          <a:p>
            <a:pPr lvl="0" rtl="0"/>
            <a:r>
              <a:rPr lang="nl-NL" noProof="0"/>
              <a:t>Naam</a:t>
            </a:r>
          </a:p>
        </p:txBody>
      </p:sp>
      <p:sp>
        <p:nvSpPr>
          <p:cNvPr id="68" name="Tijdelijke aanduiding voor tekst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rtlCol="0">
            <a:noAutofit/>
          </a:bodyPr>
          <a:lstStyle>
            <a:lvl1pPr>
              <a:buNone/>
              <a:defRPr sz="1800"/>
            </a:lvl1pPr>
          </a:lstStyle>
          <a:p>
            <a:pPr lvl="0" rtl="0"/>
            <a:r>
              <a:rPr lang="nl-NL" noProof="0"/>
              <a:t>Titel</a:t>
            </a:r>
          </a:p>
        </p:txBody>
      </p:sp>
      <p:sp>
        <p:nvSpPr>
          <p:cNvPr id="4" name="Tijdelijke aanduiding voor datum 3">
            <a:extLst>
              <a:ext uri="{FF2B5EF4-FFF2-40B4-BE49-F238E27FC236}">
                <a16:creationId xmlns:a16="http://schemas.microsoft.com/office/drawing/2014/main" id="{D8661572-1A59-4E3B-BA65-3329E9468C69}"/>
              </a:ext>
            </a:extLst>
          </p:cNvPr>
          <p:cNvSpPr>
            <a:spLocks noGrp="1"/>
          </p:cNvSpPr>
          <p:nvPr>
            <p:ph type="dt" sz="half" idx="10"/>
          </p:nvPr>
        </p:nvSpPr>
        <p:spPr/>
        <p:txBody>
          <a:bodyPr rtlCol="0">
            <a:noAutofit/>
          </a:body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AFEF84F1-99FE-4F0B-9E76-F581C2C1B6D9}"/>
              </a:ext>
            </a:extLst>
          </p:cNvPr>
          <p:cNvSpPr>
            <a:spLocks noGrp="1"/>
          </p:cNvSpPr>
          <p:nvPr>
            <p:ph type="ftr" sz="quarter" idx="11"/>
          </p:nvPr>
        </p:nvSpPr>
        <p:spPr/>
        <p:txBody>
          <a:bodyPr rtlCol="0">
            <a:noAutofit/>
          </a:body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Inhoud 2 kolom (vergelijkingsdia)">
    <p:spTree>
      <p:nvGrpSpPr>
        <p:cNvPr id="1" name=""/>
        <p:cNvGrpSpPr/>
        <p:nvPr/>
      </p:nvGrpSpPr>
      <p:grpSpPr>
        <a:xfrm>
          <a:off x="0" y="0"/>
          <a:ext cx="0" cy="0"/>
          <a:chOff x="0" y="0"/>
          <a:chExt cx="0" cy="0"/>
        </a:xfrm>
      </p:grpSpPr>
      <p:sp>
        <p:nvSpPr>
          <p:cNvPr id="12" name="Ova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noProof="0"/>
          </a:p>
        </p:txBody>
      </p:sp>
      <p:sp>
        <p:nvSpPr>
          <p:cNvPr id="11" name="Rechthoek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nl-NL" noProof="0"/>
          </a:p>
        </p:txBody>
      </p:sp>
      <p:sp>
        <p:nvSpPr>
          <p:cNvPr id="2" name="Titel 1">
            <a:extLst>
              <a:ext uri="{FF2B5EF4-FFF2-40B4-BE49-F238E27FC236}">
                <a16:creationId xmlns:a16="http://schemas.microsoft.com/office/drawing/2014/main" id="{DDE62014-F04C-495A-964E-6B888D49CDE9}"/>
              </a:ext>
            </a:extLst>
          </p:cNvPr>
          <p:cNvSpPr>
            <a:spLocks noGrp="1"/>
          </p:cNvSpPr>
          <p:nvPr>
            <p:ph type="title" hasCustomPrompt="1"/>
          </p:nvPr>
        </p:nvSpPr>
        <p:spPr>
          <a:xfrm>
            <a:off x="550862" y="549275"/>
            <a:ext cx="11097551" cy="1332000"/>
          </a:xfrm>
        </p:spPr>
        <p:txBody>
          <a:bodyPr vert="horz" wrap="square" lIns="0" tIns="0" rIns="0" bIns="0" rtlCol="0" anchor="t" anchorCtr="0">
            <a:noAutofit/>
          </a:bodyPr>
          <a:lstStyle>
            <a:lvl1pPr>
              <a:defRPr lang="nl-NL" sz="4800" dirty="0"/>
            </a:lvl1pPr>
          </a:lstStyle>
          <a:p>
            <a:pPr lvl="0" rtl="0">
              <a:lnSpc>
                <a:spcPct val="100000"/>
              </a:lnSpc>
            </a:pPr>
            <a:r>
              <a:rPr lang="nl-NL" noProof="0"/>
              <a:t>Klik om de titelstijl van het model te bewerken</a:t>
            </a:r>
          </a:p>
        </p:txBody>
      </p:sp>
      <p:sp>
        <p:nvSpPr>
          <p:cNvPr id="3" name="Tijdelijke aanduiding voor tekst 2">
            <a:extLst>
              <a:ext uri="{FF2B5EF4-FFF2-40B4-BE49-F238E27FC236}">
                <a16:creationId xmlns:a16="http://schemas.microsoft.com/office/drawing/2014/main" id="{555DF027-E633-44EE-ACA0-C205930AA93E}"/>
              </a:ext>
            </a:extLst>
          </p:cNvPr>
          <p:cNvSpPr>
            <a:spLocks noGrp="1"/>
          </p:cNvSpPr>
          <p:nvPr>
            <p:ph type="body" idx="1" hasCustomPrompt="1"/>
          </p:nvPr>
        </p:nvSpPr>
        <p:spPr>
          <a:xfrm>
            <a:off x="550864" y="1731375"/>
            <a:ext cx="5437186" cy="535354"/>
          </a:xfrm>
        </p:spPr>
        <p:txBody>
          <a:bodyPr rtlCol="0"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 om de tekststijlen van het model te bewerken</a:t>
            </a:r>
          </a:p>
        </p:txBody>
      </p:sp>
      <p:sp>
        <p:nvSpPr>
          <p:cNvPr id="4" name="Tijdelijke aanduiding voor inhoud 3">
            <a:extLst>
              <a:ext uri="{FF2B5EF4-FFF2-40B4-BE49-F238E27FC236}">
                <a16:creationId xmlns:a16="http://schemas.microsoft.com/office/drawing/2014/main" id="{9BA4F363-FEEF-4CD2-A18E-17AE8D485171}"/>
              </a:ext>
            </a:extLst>
          </p:cNvPr>
          <p:cNvSpPr>
            <a:spLocks noGrp="1"/>
          </p:cNvSpPr>
          <p:nvPr>
            <p:ph sz="half" idx="2" hasCustomPrompt="1"/>
          </p:nvPr>
        </p:nvSpPr>
        <p:spPr>
          <a:xfrm>
            <a:off x="550863" y="2427370"/>
            <a:ext cx="5429114" cy="3515555"/>
          </a:xfrm>
        </p:spPr>
        <p:txBody>
          <a:bodyPr rtlCol="0">
            <a:noAutofit/>
          </a:bodyPr>
          <a:lstStyle>
            <a:lvl1pPr>
              <a:defRPr sz="2400"/>
            </a:lvl1pPr>
            <a:lvl2pPr>
              <a:defRPr sz="1600"/>
            </a:lvl2pPr>
            <a:lvl3pPr>
              <a:defRPr sz="1600"/>
            </a:lvl3pPr>
            <a:lvl4pPr>
              <a:defRPr sz="1600"/>
            </a:lvl4pPr>
            <a:lvl5pPr>
              <a:defRPr sz="16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a:extLst>
              <a:ext uri="{FF2B5EF4-FFF2-40B4-BE49-F238E27FC236}">
                <a16:creationId xmlns:a16="http://schemas.microsoft.com/office/drawing/2014/main" id="{34E50F8C-4D64-40FD-AE8C-6A1F3C2A84ED}"/>
              </a:ext>
            </a:extLst>
          </p:cNvPr>
          <p:cNvSpPr>
            <a:spLocks noGrp="1"/>
          </p:cNvSpPr>
          <p:nvPr>
            <p:ph type="body" sz="quarter" idx="3" hasCustomPrompt="1"/>
          </p:nvPr>
        </p:nvSpPr>
        <p:spPr>
          <a:xfrm>
            <a:off x="6212024" y="1731375"/>
            <a:ext cx="5436392" cy="535354"/>
          </a:xfrm>
        </p:spPr>
        <p:txBody>
          <a:bodyPr vert="horz" wrap="square" lIns="0" tIns="0" rIns="0" bIns="0" rtlCol="0" anchor="b">
            <a:noAutofit/>
          </a:bodyPr>
          <a:lstStyle>
            <a:lvl1pPr>
              <a:buNone/>
              <a:defRPr lang="nl-NL" sz="1400" b="0" cap="all" spc="200" baseline="0" dirty="0">
                <a:solidFill>
                  <a:schemeClr val="tx1"/>
                </a:solidFill>
              </a:defRPr>
            </a:lvl1pPr>
          </a:lstStyle>
          <a:p>
            <a:pPr marL="228600" lvl="0" indent="-228600" rtl="0"/>
            <a:r>
              <a:rPr lang="nl-NL" noProof="0"/>
              <a:t>Klik om de tekststijlen van het model te bewerken</a:t>
            </a:r>
          </a:p>
        </p:txBody>
      </p:sp>
      <p:sp>
        <p:nvSpPr>
          <p:cNvPr id="6" name="Tijdelijke aanduiding voor inhoud 5">
            <a:extLst>
              <a:ext uri="{FF2B5EF4-FFF2-40B4-BE49-F238E27FC236}">
                <a16:creationId xmlns:a16="http://schemas.microsoft.com/office/drawing/2014/main" id="{A7AC943E-DB2B-40E0-907F-8EA1404791DE}"/>
              </a:ext>
            </a:extLst>
          </p:cNvPr>
          <p:cNvSpPr>
            <a:spLocks noGrp="1"/>
          </p:cNvSpPr>
          <p:nvPr>
            <p:ph sz="quarter" idx="4" hasCustomPrompt="1"/>
          </p:nvPr>
        </p:nvSpPr>
        <p:spPr>
          <a:xfrm>
            <a:off x="6212023" y="2427370"/>
            <a:ext cx="5436391" cy="3515555"/>
          </a:xfrm>
        </p:spPr>
        <p:txBody>
          <a:bodyPr rtlCol="0">
            <a:noAutofit/>
          </a:bodyPr>
          <a:lstStyle>
            <a:lvl1pPr>
              <a:defRPr sz="2400"/>
            </a:lvl1pPr>
            <a:lvl2pPr>
              <a:defRPr sz="1600"/>
            </a:lvl2pPr>
            <a:lvl3pPr>
              <a:defRPr sz="1600"/>
            </a:lvl3pPr>
            <a:lvl4pPr>
              <a:defRPr sz="1600"/>
            </a:lvl4pPr>
            <a:lvl5pPr>
              <a:defRPr sz="1600"/>
            </a:lvl5p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a:extLst>
              <a:ext uri="{FF2B5EF4-FFF2-40B4-BE49-F238E27FC236}">
                <a16:creationId xmlns:a16="http://schemas.microsoft.com/office/drawing/2014/main" id="{DDCDCD5B-3F26-4AFA-8BD4-E5D8DD2AF494}"/>
              </a:ext>
            </a:extLst>
          </p:cNvPr>
          <p:cNvSpPr>
            <a:spLocks noGrp="1"/>
          </p:cNvSpPr>
          <p:nvPr>
            <p:ph type="dt" sz="half" idx="10"/>
          </p:nvPr>
        </p:nvSpPr>
        <p:spPr/>
        <p:txBody>
          <a:bodyPr rtlCol="0">
            <a:noAutofit/>
          </a:bodyPr>
          <a:lstStyle/>
          <a:p>
            <a:pPr rtl="0"/>
            <a:r>
              <a:rPr lang="nl-NL" noProof="0"/>
              <a:t>dinsdag 2 februari 20XX</a:t>
            </a:r>
          </a:p>
        </p:txBody>
      </p:sp>
      <p:sp>
        <p:nvSpPr>
          <p:cNvPr id="8" name="Tijdelijke aanduiding voor voettekst 7">
            <a:extLst>
              <a:ext uri="{FF2B5EF4-FFF2-40B4-BE49-F238E27FC236}">
                <a16:creationId xmlns:a16="http://schemas.microsoft.com/office/drawing/2014/main" id="{3D10D1EE-83A0-4FB5-9B25-8A73DE891A87}"/>
              </a:ext>
            </a:extLst>
          </p:cNvPr>
          <p:cNvSpPr>
            <a:spLocks noGrp="1"/>
          </p:cNvSpPr>
          <p:nvPr>
            <p:ph type="ftr" sz="quarter" idx="11"/>
          </p:nvPr>
        </p:nvSpPr>
        <p:spPr/>
        <p:txBody>
          <a:bodyPr rtlCol="0">
            <a:noAutofit/>
          </a:bodyPr>
          <a:lstStyle/>
          <a:p>
            <a:pPr rtl="0"/>
            <a:r>
              <a:rPr lang="nl-NL" noProof="0"/>
              <a:t>Voorbeeld van voettekst</a:t>
            </a:r>
          </a:p>
        </p:txBody>
      </p:sp>
      <p:sp>
        <p:nvSpPr>
          <p:cNvPr id="9" name="Tijdelijke aanduiding voor dianumm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rtlCol="0">
            <a:noAutofit/>
          </a:bodyPr>
          <a:lstStyle/>
          <a:p>
            <a:pPr rtl="0"/>
            <a:fld id="{DBA1B0FB-D917-4C8C-928F-313BD683BF39}" type="slidenum">
              <a:rPr lang="nl-NL" noProof="0" smtClean="0"/>
              <a:t>‹nr.›</a:t>
            </a:fld>
            <a:endParaRPr lang="nl-NL" noProof="0"/>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rtl="0">
              <a:lnSpc>
                <a:spcPct val="100000"/>
              </a:lnSpc>
            </a:pPr>
            <a:r>
              <a:rPr lang="nl-NL" noProof="0"/>
              <a:t>Klik om de titelstijl van het model te bewerken</a:t>
            </a:r>
          </a:p>
        </p:txBody>
      </p:sp>
      <p:sp>
        <p:nvSpPr>
          <p:cNvPr id="3" name="Tijdelijke aanduiding voor tekst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pPr rtl="0"/>
            <a:r>
              <a:rPr lang="nl-NL" noProof="0"/>
              <a:t>dinsdag 2 februari 20XX</a:t>
            </a:r>
          </a:p>
        </p:txBody>
      </p:sp>
      <p:sp>
        <p:nvSpPr>
          <p:cNvPr id="5" name="Tijdelijke aanduiding voor voettekst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pPr rtl="0"/>
            <a:r>
              <a:rPr lang="nl-NL" noProof="0"/>
              <a:t>Voorbeeld van voettekst</a:t>
            </a:r>
          </a:p>
        </p:txBody>
      </p:sp>
      <p:sp>
        <p:nvSpPr>
          <p:cNvPr id="6" name="Tijdelijke aanduiding voor dianumm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pPr rtl="0"/>
            <a:fld id="{DBA1B0FB-D917-4C8C-928F-313BD683BF39}" type="slidenum">
              <a:rPr lang="nl-NL" noProof="0" smtClean="0"/>
              <a:pPr rtl="0"/>
              <a:t>‹nr.›</a:t>
            </a:fld>
            <a:endParaRPr lang="nl-NL" noProof="0"/>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nl-NL"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6E938C-9D94-4B05-979A-D39FFC457291}"/>
              </a:ext>
            </a:extLst>
          </p:cNvPr>
          <p:cNvSpPr>
            <a:spLocks noGrp="1"/>
          </p:cNvSpPr>
          <p:nvPr>
            <p:ph type="ctrTitle"/>
          </p:nvPr>
        </p:nvSpPr>
        <p:spPr>
          <a:xfrm>
            <a:off x="7452360" y="1717963"/>
            <a:ext cx="4627418" cy="4257963"/>
          </a:xfrm>
        </p:spPr>
        <p:txBody>
          <a:bodyPr rtlCol="0" anchor="b" anchorCtr="0">
            <a:normAutofit/>
          </a:bodyPr>
          <a:lstStyle/>
          <a:p>
            <a:pPr algn="ctr" rtl="0"/>
            <a:r>
              <a:rPr lang="nl-NL" sz="4400" dirty="0">
                <a:latin typeface="Aharoni" panose="02010803020104030203" pitchFamily="2" charset="-79"/>
                <a:cs typeface="Aharoni" panose="02010803020104030203" pitchFamily="2" charset="-79"/>
              </a:rPr>
              <a:t>God </a:t>
            </a:r>
            <a:br>
              <a:rPr lang="nl-NL" sz="4400" dirty="0">
                <a:latin typeface="Aharoni" panose="02010803020104030203" pitchFamily="2" charset="-79"/>
                <a:cs typeface="Aharoni" panose="02010803020104030203" pitchFamily="2" charset="-79"/>
              </a:rPr>
            </a:br>
            <a:br>
              <a:rPr lang="nl-NL" sz="4400" dirty="0">
                <a:latin typeface="Aharoni" panose="02010803020104030203" pitchFamily="2" charset="-79"/>
                <a:cs typeface="Aharoni" panose="02010803020104030203" pitchFamily="2" charset="-79"/>
              </a:rPr>
            </a:br>
            <a:r>
              <a:rPr lang="nl-NL" sz="4400" dirty="0">
                <a:latin typeface="Aharoni" panose="02010803020104030203" pitchFamily="2" charset="-79"/>
                <a:cs typeface="Aharoni" panose="02010803020104030203" pitchFamily="2" charset="-79"/>
              </a:rPr>
              <a:t>dicht bij mensen</a:t>
            </a:r>
            <a:br>
              <a:rPr lang="nl-NL" sz="4000" dirty="0"/>
            </a:br>
            <a:br>
              <a:rPr lang="nl-NL" sz="4000" dirty="0"/>
            </a:br>
            <a:br>
              <a:rPr lang="nl-NL" sz="4000" dirty="0"/>
            </a:br>
            <a:r>
              <a:rPr lang="nl-NL" sz="4000" dirty="0">
                <a:latin typeface="Aharoni" panose="02010803020104030203" pitchFamily="2" charset="-79"/>
                <a:cs typeface="Aharoni" panose="02010803020104030203" pitchFamily="2" charset="-79"/>
              </a:rPr>
              <a:t>Kerst 2022</a:t>
            </a:r>
          </a:p>
        </p:txBody>
      </p:sp>
      <p:pic>
        <p:nvPicPr>
          <p:cNvPr id="14" name="Tijdelijke aanduiding voor afbeelding 13" descr="Digitale achtergrond gegevenspunten">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7452360" cy="6858000"/>
          </a:xfrm>
        </p:spPr>
      </p:pic>
      <p:sp>
        <p:nvSpPr>
          <p:cNvPr id="6" name="Tekstvak 5">
            <a:extLst>
              <a:ext uri="{FF2B5EF4-FFF2-40B4-BE49-F238E27FC236}">
                <a16:creationId xmlns:a16="http://schemas.microsoft.com/office/drawing/2014/main" id="{BA4CD996-80C9-9EBB-2BD2-C062A1BC902A}"/>
              </a:ext>
            </a:extLst>
          </p:cNvPr>
          <p:cNvSpPr txBox="1"/>
          <p:nvPr/>
        </p:nvSpPr>
        <p:spPr>
          <a:xfrm>
            <a:off x="0" y="2225963"/>
            <a:ext cx="7452360" cy="2123658"/>
          </a:xfrm>
          <a:prstGeom prst="rect">
            <a:avLst/>
          </a:prstGeom>
          <a:noFill/>
        </p:spPr>
        <p:txBody>
          <a:bodyPr wrap="square" rtlCol="0">
            <a:spAutoFit/>
          </a:bodyPr>
          <a:lstStyle/>
          <a:p>
            <a:r>
              <a:rPr lang="nl-NL" sz="4800" dirty="0"/>
              <a:t>Welkom op onze kerstavond</a:t>
            </a:r>
          </a:p>
          <a:p>
            <a:endParaRPr lang="nl-NL" sz="4800" dirty="0"/>
          </a:p>
          <a:p>
            <a:r>
              <a:rPr lang="nl-NL" sz="3600" dirty="0"/>
              <a:t>Rafaelgemeenschap Joel Zoetermeer</a:t>
            </a:r>
          </a:p>
        </p:txBody>
      </p:sp>
    </p:spTree>
    <p:extLst>
      <p:ext uri="{BB962C8B-B14F-4D97-AF65-F5344CB8AC3E}">
        <p14:creationId xmlns:p14="http://schemas.microsoft.com/office/powerpoint/2010/main" val="75281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Vrije v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6" name="Ova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8" name="Ova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nvGrpSpPr>
          <p:cNvPr id="40" name="Groe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Vrije v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42" name="Vrije vorm: Vorm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solidFill>
                  <a:schemeClr val="tx1"/>
                </a:solidFill>
              </a:endParaRPr>
            </a:p>
          </p:txBody>
        </p:sp>
        <p:sp>
          <p:nvSpPr>
            <p:cNvPr id="43" name="Ova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44" name="Ova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sp useBgFill="1">
        <p:nvSpPr>
          <p:cNvPr id="46" name="Rechthoek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a:xfrm>
            <a:off x="0" y="-7"/>
            <a:ext cx="12192000" cy="6858000"/>
          </a:xfrm>
        </p:spPr>
      </p:pic>
      <p:sp>
        <p:nvSpPr>
          <p:cNvPr id="48" name="Rechthoek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50" name="Rechthoek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8877" y="1584118"/>
            <a:ext cx="4741575" cy="5002149"/>
          </a:xfrm>
        </p:spPr>
        <p:txBody>
          <a:bodyPr vert="horz" wrap="square" lIns="0" tIns="0" rIns="0" bIns="0" rtlCol="0" anchor="b" anchorCtr="0">
            <a:normAutofit fontScale="90000"/>
          </a:bodyPr>
          <a:lstStyle/>
          <a:p>
            <a:pPr>
              <a:lnSpc>
                <a:spcPct val="115000"/>
              </a:lnSpc>
              <a:spcAft>
                <a:spcPts val="1000"/>
              </a:spcAft>
            </a:pPr>
            <a:br>
              <a:rPr lang="nl-NL" sz="1800" dirty="0">
                <a:effectLst/>
                <a:latin typeface="Calibri" panose="020F0502020204030204" pitchFamily="34" charset="0"/>
                <a:ea typeface="Times New Roman" panose="02020603050405020304" pitchFamily="18" charset="0"/>
                <a:cs typeface="Times New Roman" panose="02020603050405020304" pitchFamily="18" charset="0"/>
              </a:rPr>
            </a:br>
            <a:r>
              <a:rPr lang="nl-NL" sz="3600" dirty="0">
                <a:effectLst/>
                <a:latin typeface="Calibri" panose="020F0502020204030204" pitchFamily="34" charset="0"/>
                <a:ea typeface="Times New Roman" panose="02020603050405020304" pitchFamily="18" charset="0"/>
                <a:cs typeface="Calibri" panose="020F0502020204030204" pitchFamily="34" charset="0"/>
              </a:rPr>
              <a:t>Mattheus 3:17 </a:t>
            </a:r>
            <a:br>
              <a:rPr lang="nl-NL" sz="3600" dirty="0">
                <a:effectLst/>
                <a:latin typeface="Calibri" panose="020F0502020204030204" pitchFamily="34" charset="0"/>
                <a:ea typeface="Times New Roman" panose="02020603050405020304" pitchFamily="18" charset="0"/>
                <a:cs typeface="Calibri" panose="020F0502020204030204" pitchFamily="34" charset="0"/>
              </a:rPr>
            </a:br>
            <a:r>
              <a:rPr lang="nl-NL" sz="3600" dirty="0">
                <a:effectLst/>
                <a:latin typeface="Calibri" panose="020F0502020204030204" pitchFamily="34" charset="0"/>
                <a:ea typeface="Times New Roman" panose="02020603050405020304" pitchFamily="18" charset="0"/>
                <a:cs typeface="Calibri" panose="020F0502020204030204" pitchFamily="34" charset="0"/>
              </a:rPr>
              <a:t>"Deze is Mijn Zoon, de geliefde” </a:t>
            </a:r>
            <a:br>
              <a:rPr lang="nl-NL" sz="3100" dirty="0">
                <a:effectLst/>
                <a:latin typeface="Calibri" panose="020F0502020204030204" pitchFamily="34" charset="0"/>
                <a:ea typeface="Times New Roman" panose="02020603050405020304" pitchFamily="18" charset="0"/>
                <a:cs typeface="Calibri" panose="020F0502020204030204" pitchFamily="34" charset="0"/>
              </a:rPr>
            </a:br>
            <a:br>
              <a:rPr lang="nl-NL" sz="3100" dirty="0">
                <a:effectLst/>
                <a:latin typeface="Calibri" panose="020F0502020204030204" pitchFamily="34" charset="0"/>
                <a:ea typeface="Times New Roman" panose="02020603050405020304" pitchFamily="18" charset="0"/>
                <a:cs typeface="Calibri" panose="020F0502020204030204" pitchFamily="34" charset="0"/>
              </a:rPr>
            </a:br>
            <a:r>
              <a:rPr lang="nl-NL" sz="3100" dirty="0">
                <a:effectLst/>
                <a:latin typeface="Calibri" panose="020F0502020204030204" pitchFamily="34" charset="0"/>
                <a:ea typeface="Times New Roman" panose="02020603050405020304" pitchFamily="18" charset="0"/>
                <a:cs typeface="Calibri" panose="020F0502020204030204" pitchFamily="34" charset="0"/>
              </a:rPr>
              <a:t>of </a:t>
            </a:r>
            <a:br>
              <a:rPr lang="nl-NL" sz="3100" dirty="0">
                <a:effectLst/>
                <a:latin typeface="Calibri" panose="020F0502020204030204" pitchFamily="34" charset="0"/>
                <a:ea typeface="Times New Roman" panose="02020603050405020304" pitchFamily="18" charset="0"/>
                <a:cs typeface="Calibri" panose="020F0502020204030204" pitchFamily="34" charset="0"/>
              </a:rPr>
            </a:br>
            <a:br>
              <a:rPr lang="nl-NL" sz="3100" dirty="0">
                <a:effectLst/>
                <a:latin typeface="Calibri" panose="020F0502020204030204" pitchFamily="34" charset="0"/>
                <a:ea typeface="Times New Roman" panose="02020603050405020304" pitchFamily="18" charset="0"/>
                <a:cs typeface="Calibri" panose="020F0502020204030204" pitchFamily="34" charset="0"/>
              </a:rPr>
            </a:br>
            <a:r>
              <a:rPr lang="nl-NL" sz="3600" dirty="0">
                <a:effectLst/>
                <a:latin typeface="Calibri" panose="020F0502020204030204" pitchFamily="34" charset="0"/>
                <a:ea typeface="Times New Roman" panose="02020603050405020304" pitchFamily="18" charset="0"/>
                <a:cs typeface="Calibri" panose="020F0502020204030204" pitchFamily="34" charset="0"/>
              </a:rPr>
              <a:t>"Dit is mijn Zoon. </a:t>
            </a:r>
            <a:br>
              <a:rPr lang="nl-NL" sz="3600" dirty="0">
                <a:effectLst/>
                <a:latin typeface="Calibri" panose="020F0502020204030204" pitchFamily="34" charset="0"/>
                <a:ea typeface="Times New Roman" panose="02020603050405020304" pitchFamily="18" charset="0"/>
                <a:cs typeface="Calibri" panose="020F0502020204030204" pitchFamily="34" charset="0"/>
              </a:rPr>
            </a:br>
            <a:r>
              <a:rPr lang="nl-NL" sz="3600" dirty="0">
                <a:effectLst/>
                <a:latin typeface="Calibri" panose="020F0502020204030204" pitchFamily="34" charset="0"/>
                <a:ea typeface="Times New Roman" panose="02020603050405020304" pitchFamily="18" charset="0"/>
                <a:cs typeface="Calibri" panose="020F0502020204030204" pitchFamily="34" charset="0"/>
              </a:rPr>
              <a:t>Ik houd heel veel van Hem. </a:t>
            </a:r>
            <a:br>
              <a:rPr lang="nl-NL" sz="3600" dirty="0">
                <a:effectLst/>
                <a:latin typeface="Calibri" panose="020F0502020204030204" pitchFamily="34" charset="0"/>
                <a:ea typeface="Times New Roman" panose="02020603050405020304" pitchFamily="18" charset="0"/>
                <a:cs typeface="Calibri" panose="020F0502020204030204" pitchFamily="34" charset="0"/>
              </a:rPr>
            </a:br>
            <a:r>
              <a:rPr lang="nl-NL" sz="3600" dirty="0">
                <a:effectLst/>
                <a:latin typeface="Calibri" panose="020F0502020204030204" pitchFamily="34" charset="0"/>
                <a:ea typeface="Times New Roman" panose="02020603050405020304" pitchFamily="18" charset="0"/>
                <a:cs typeface="Calibri" panose="020F0502020204030204" pitchFamily="34" charset="0"/>
              </a:rPr>
              <a:t>Ik geniet van Hem."</a:t>
            </a:r>
            <a:endParaRPr lang="nl-NL" sz="3600" kern="1200" dirty="0">
              <a:solidFill>
                <a:schemeClr val="tx1"/>
              </a:solidFill>
              <a:latin typeface="+mj-lt"/>
              <a:ea typeface="+mj-ea"/>
              <a:cs typeface="+mj-cs"/>
            </a:endParaRP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2</a:t>
            </a:fld>
            <a:endParaRPr lang="nl-NL" dirty="0"/>
          </a:p>
        </p:txBody>
      </p:sp>
      <p:sp>
        <p:nvSpPr>
          <p:cNvPr id="5" name="Tekstvak 4">
            <a:extLst>
              <a:ext uri="{FF2B5EF4-FFF2-40B4-BE49-F238E27FC236}">
                <a16:creationId xmlns:a16="http://schemas.microsoft.com/office/drawing/2014/main" id="{4DF15BD5-F277-5809-DBBA-FB71300BD240}"/>
              </a:ext>
            </a:extLst>
          </p:cNvPr>
          <p:cNvSpPr txBox="1"/>
          <p:nvPr/>
        </p:nvSpPr>
        <p:spPr>
          <a:xfrm>
            <a:off x="550863" y="683491"/>
            <a:ext cx="4473719" cy="830997"/>
          </a:xfrm>
          <a:prstGeom prst="rect">
            <a:avLst/>
          </a:prstGeom>
          <a:noFill/>
        </p:spPr>
        <p:txBody>
          <a:bodyPr wrap="square" rtlCol="0">
            <a:spAutoFit/>
          </a:bodyPr>
          <a:lstStyle/>
          <a:p>
            <a:r>
              <a:rPr lang="nl-NL" sz="4800" b="1" dirty="0">
                <a:latin typeface="Calibri" panose="020F0502020204030204" pitchFamily="34" charset="0"/>
                <a:ea typeface="Times New Roman" panose="02020603050405020304" pitchFamily="18" charset="0"/>
                <a:cs typeface="Calibri" panose="020F0502020204030204" pitchFamily="34" charset="0"/>
              </a:rPr>
              <a:t>WIE HIJ WAS?</a:t>
            </a:r>
            <a:endParaRPr lang="nl-NL" sz="4800" dirty="0"/>
          </a:p>
        </p:txBody>
      </p:sp>
      <p:sp>
        <p:nvSpPr>
          <p:cNvPr id="6" name="Tekstvak 5">
            <a:extLst>
              <a:ext uri="{FF2B5EF4-FFF2-40B4-BE49-F238E27FC236}">
                <a16:creationId xmlns:a16="http://schemas.microsoft.com/office/drawing/2014/main" id="{B22B1E19-8928-5B83-D3E7-1FAC56A66C30}"/>
              </a:ext>
            </a:extLst>
          </p:cNvPr>
          <p:cNvSpPr txBox="1"/>
          <p:nvPr/>
        </p:nvSpPr>
        <p:spPr>
          <a:xfrm>
            <a:off x="5985453" y="1669147"/>
            <a:ext cx="4405745" cy="4832092"/>
          </a:xfrm>
          <a:prstGeom prst="rect">
            <a:avLst/>
          </a:prstGeom>
          <a:noFill/>
        </p:spPr>
        <p:txBody>
          <a:bodyPr wrap="square" rtlCol="0">
            <a:spAutoFit/>
          </a:bodyPr>
          <a:lstStyle/>
          <a:p>
            <a:r>
              <a:rPr lang="az-Cyrl-AZ" sz="4400" dirty="0"/>
              <a:t>Матвія</a:t>
            </a:r>
            <a:r>
              <a:rPr lang="nl-NL" sz="4400" dirty="0"/>
              <a:t> 3.17</a:t>
            </a:r>
          </a:p>
          <a:p>
            <a:r>
              <a:rPr lang="ru-RU" sz="4400" dirty="0"/>
              <a:t>І ось, почувся голос з неба: Це є Син Мій Улюблений, Якого Я вподобав.</a:t>
            </a:r>
            <a:endParaRPr lang="nl-NL" sz="4400" dirty="0"/>
          </a:p>
        </p:txBody>
      </p:sp>
    </p:spTree>
    <p:extLst>
      <p:ext uri="{BB962C8B-B14F-4D97-AF65-F5344CB8AC3E}">
        <p14:creationId xmlns:p14="http://schemas.microsoft.com/office/powerpoint/2010/main" val="560021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Vrije v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6" name="Ova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8" name="Ova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nvGrpSpPr>
          <p:cNvPr id="40" name="Groe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Vrije v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42" name="Vrije vorm: Vorm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solidFill>
                  <a:schemeClr val="tx1"/>
                </a:solidFill>
              </a:endParaRPr>
            </a:p>
          </p:txBody>
        </p:sp>
        <p:sp>
          <p:nvSpPr>
            <p:cNvPr id="43" name="Ova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44" name="Ova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sp useBgFill="1">
        <p:nvSpPr>
          <p:cNvPr id="46" name="Rechthoek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a:xfrm>
            <a:off x="0" y="-7"/>
            <a:ext cx="12192000" cy="6858000"/>
          </a:xfrm>
        </p:spPr>
      </p:pic>
      <p:sp>
        <p:nvSpPr>
          <p:cNvPr id="48" name="Rechthoek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50" name="Rechthoek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0863" y="1564024"/>
            <a:ext cx="4741575" cy="4725940"/>
          </a:xfrm>
        </p:spPr>
        <p:txBody>
          <a:bodyPr vert="horz" wrap="square" lIns="0" tIns="0" rIns="0" bIns="0" rtlCol="0" anchor="b" anchorCtr="0">
            <a:normAutofit/>
          </a:bodyPr>
          <a:lstStyle/>
          <a:p>
            <a:pPr>
              <a:lnSpc>
                <a:spcPct val="115000"/>
              </a:lnSpc>
              <a:spcAft>
                <a:spcPts val="1000"/>
              </a:spcAft>
            </a:pPr>
            <a:br>
              <a:rPr lang="nl-NL"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nl-NL" sz="3100" kern="1200" dirty="0">
              <a:solidFill>
                <a:schemeClr val="tx1"/>
              </a:solidFill>
              <a:latin typeface="+mj-lt"/>
              <a:ea typeface="+mj-ea"/>
              <a:cs typeface="+mj-cs"/>
            </a:endParaRP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3</a:t>
            </a:fld>
            <a:endParaRPr lang="nl-NL" dirty="0"/>
          </a:p>
        </p:txBody>
      </p:sp>
      <p:sp>
        <p:nvSpPr>
          <p:cNvPr id="5" name="Tekstvak 4">
            <a:extLst>
              <a:ext uri="{FF2B5EF4-FFF2-40B4-BE49-F238E27FC236}">
                <a16:creationId xmlns:a16="http://schemas.microsoft.com/office/drawing/2014/main" id="{4DF15BD5-F277-5809-DBBA-FB71300BD240}"/>
              </a:ext>
            </a:extLst>
          </p:cNvPr>
          <p:cNvSpPr txBox="1"/>
          <p:nvPr/>
        </p:nvSpPr>
        <p:spPr>
          <a:xfrm>
            <a:off x="591797" y="129288"/>
            <a:ext cx="11008406" cy="830997"/>
          </a:xfrm>
          <a:prstGeom prst="rect">
            <a:avLst/>
          </a:prstGeom>
          <a:noFill/>
        </p:spPr>
        <p:txBody>
          <a:bodyPr wrap="square" rtlCol="0">
            <a:spAutoFit/>
          </a:bodyPr>
          <a:lstStyle/>
          <a:p>
            <a:r>
              <a:rPr lang="nl-NL" sz="4800" b="1" dirty="0">
                <a:latin typeface="Calibri" panose="020F0502020204030204" pitchFamily="34" charset="0"/>
                <a:ea typeface="Times New Roman" panose="02020603050405020304" pitchFamily="18" charset="0"/>
                <a:cs typeface="Calibri" panose="020F0502020204030204" pitchFamily="34" charset="0"/>
              </a:rPr>
              <a:t>WAAROM HIJ KWAM			       </a:t>
            </a:r>
            <a:r>
              <a:rPr lang="nl-NL" sz="3200" b="1" dirty="0">
                <a:latin typeface="Calibri" panose="020F0502020204030204" pitchFamily="34" charset="0"/>
                <a:ea typeface="Times New Roman" panose="02020603050405020304" pitchFamily="18" charset="0"/>
                <a:cs typeface="Calibri" panose="020F0502020204030204" pitchFamily="34" charset="0"/>
              </a:rPr>
              <a:t>Lucas 4:14-21</a:t>
            </a:r>
            <a:endParaRPr lang="nl-NL" sz="4800" dirty="0"/>
          </a:p>
        </p:txBody>
      </p:sp>
      <p:sp>
        <p:nvSpPr>
          <p:cNvPr id="3" name="Tekstvak 2">
            <a:extLst>
              <a:ext uri="{FF2B5EF4-FFF2-40B4-BE49-F238E27FC236}">
                <a16:creationId xmlns:a16="http://schemas.microsoft.com/office/drawing/2014/main" id="{D7B77160-194B-0E16-93AB-CE02F4901E68}"/>
              </a:ext>
            </a:extLst>
          </p:cNvPr>
          <p:cNvSpPr txBox="1"/>
          <p:nvPr/>
        </p:nvSpPr>
        <p:spPr>
          <a:xfrm>
            <a:off x="6501443" y="972415"/>
            <a:ext cx="5287024" cy="5940088"/>
          </a:xfrm>
          <a:prstGeom prst="rect">
            <a:avLst/>
          </a:prstGeom>
          <a:noFill/>
        </p:spPr>
        <p:txBody>
          <a:bodyPr wrap="square" rtlCol="0">
            <a:spAutoFit/>
          </a:bodyPr>
          <a:lstStyle/>
          <a:p>
            <a:r>
              <a:rPr lang="az-Cyrl-AZ" sz="2000" dirty="0"/>
              <a:t>Ісус повернувся в силі Духа до Галилеї. Чутка про Нього розійшлася по всій околиці.Він навчав у їхніх синагогах, і всі Його прославляли.</a:t>
            </a:r>
            <a:endParaRPr lang="nl-NL" sz="2000" dirty="0"/>
          </a:p>
          <a:p>
            <a:r>
              <a:rPr lang="az-Cyrl-AZ" sz="2000" dirty="0"/>
              <a:t>І прибув Він у Назарет, де був вихований, увійшов за Своєю звичкою в день суботній до синагоги та встав, щоби читати.</a:t>
            </a:r>
          </a:p>
          <a:p>
            <a:r>
              <a:rPr lang="az-Cyrl-AZ" sz="2000" dirty="0"/>
              <a:t>Дали Йому книгу пророка Ісаї. І, розгорнувши книгу, Він знайшов місце, де було написано:</a:t>
            </a:r>
          </a:p>
          <a:p>
            <a:r>
              <a:rPr lang="az-Cyrl-AZ" sz="2000" dirty="0">
                <a:solidFill>
                  <a:srgbClr val="FFFF00"/>
                </a:solidFill>
              </a:rPr>
              <a:t>Дух Господній на Мені, бо Він помазав Мене благовістити убогим, послав Мене [зціляти розбитих серцем], проповідувати полоненим визволення, сліпим — прозріння, і пригноблених відпустити на волю;</a:t>
            </a:r>
          </a:p>
          <a:p>
            <a:r>
              <a:rPr lang="az-Cyrl-AZ" sz="2000" dirty="0">
                <a:solidFill>
                  <a:srgbClr val="FFFF00"/>
                </a:solidFill>
              </a:rPr>
              <a:t>звіщати рік Господнього помилування!</a:t>
            </a:r>
          </a:p>
          <a:p>
            <a:r>
              <a:rPr lang="az-Cyrl-AZ" sz="2000" dirty="0"/>
              <a:t>Згорнувши книгу, Він віддав її слузі, та й сів, а очі всіх у синагозі пильно стежили за Ним.</a:t>
            </a:r>
          </a:p>
          <a:p>
            <a:r>
              <a:rPr lang="az-Cyrl-AZ" sz="2000" dirty="0"/>
              <a:t>І Він почав говорити до них: Сьогодні, коли ви чуєте, виконалося це Писання.</a:t>
            </a:r>
            <a:endParaRPr lang="nl-NL" sz="2000" dirty="0"/>
          </a:p>
        </p:txBody>
      </p:sp>
      <p:sp>
        <p:nvSpPr>
          <p:cNvPr id="7" name="Tekstvak 6">
            <a:extLst>
              <a:ext uri="{FF2B5EF4-FFF2-40B4-BE49-F238E27FC236}">
                <a16:creationId xmlns:a16="http://schemas.microsoft.com/office/drawing/2014/main" id="{0666A62B-7D5D-84FC-C4C2-C821C3A9F751}"/>
              </a:ext>
            </a:extLst>
          </p:cNvPr>
          <p:cNvSpPr txBox="1"/>
          <p:nvPr/>
        </p:nvSpPr>
        <p:spPr>
          <a:xfrm>
            <a:off x="591797" y="960285"/>
            <a:ext cx="5420930" cy="5909310"/>
          </a:xfrm>
          <a:prstGeom prst="rect">
            <a:avLst/>
          </a:prstGeom>
          <a:noFill/>
        </p:spPr>
        <p:txBody>
          <a:bodyPr wrap="square" rtlCol="0">
            <a:spAutoFit/>
          </a:bodyPr>
          <a:lstStyle/>
          <a:p>
            <a:r>
              <a:rPr lang="nl-NL" dirty="0"/>
              <a:t>En Jezus keerde door de kracht van de Geest terug naar Galilea, en het gerucht over Hem verspreidde zich door heel de omgeving.  En Hij gaf onderwijs in hun synagogen en werd door allen geprezen.</a:t>
            </a:r>
          </a:p>
          <a:p>
            <a:r>
              <a:rPr lang="nl-NL" dirty="0"/>
              <a:t>En Hij kwam in Nazareth, waar Hij opgevoed was, en ging naar Zijn gewoonte op de dag van de sabbat naar de synagoge, en Hij stond op om te lezen. En aan Hem werd het boek van de profeet Jesaja gegeven, en toen Hij het boek opengedaan had, vond Hij de plaats waar geschreven stond:  </a:t>
            </a:r>
            <a:r>
              <a:rPr lang="nl-NL" dirty="0">
                <a:solidFill>
                  <a:srgbClr val="FFFF00"/>
                </a:solidFill>
              </a:rPr>
              <a:t>De Geest van de Heere is op Mij, omdat Hij Mij gezalfd heeft; Hij heeft Mij gezonden om aan armen het Evangelie te verkondigen, om te genezen wie gebroken van hart zijn,  om aan gevangenen vrijlating te prediken en aan blinden het gezichtsvermogen, om verslagenen weg te zenden in vrijheid, om het jaar van het welbehagen van de Heere te prediken.</a:t>
            </a:r>
          </a:p>
          <a:p>
            <a:r>
              <a:rPr lang="nl-NL" dirty="0"/>
              <a:t>En toen Hij het boek dichtgedaan en aan de dienaar teruggegeven had, ging Hij zitten, en de ogen van allen in de synagoge waren op Hem gevestigd.</a:t>
            </a:r>
          </a:p>
          <a:p>
            <a:r>
              <a:rPr lang="nl-NL" dirty="0"/>
              <a:t>Hij begon tegen hen te zeggen: Heden is deze Schrift in uw oren in vervulling gegaan.</a:t>
            </a:r>
          </a:p>
        </p:txBody>
      </p:sp>
    </p:spTree>
    <p:extLst>
      <p:ext uri="{BB962C8B-B14F-4D97-AF65-F5344CB8AC3E}">
        <p14:creationId xmlns:p14="http://schemas.microsoft.com/office/powerpoint/2010/main" val="4054019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Vrije v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6" name="Ova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8" name="Ova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nvGrpSpPr>
          <p:cNvPr id="40" name="Groe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Vrije v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42" name="Vrije vorm: Vorm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solidFill>
                  <a:schemeClr val="tx1"/>
                </a:solidFill>
              </a:endParaRPr>
            </a:p>
          </p:txBody>
        </p:sp>
        <p:sp>
          <p:nvSpPr>
            <p:cNvPr id="43" name="Ova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44" name="Ova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sp useBgFill="1">
        <p:nvSpPr>
          <p:cNvPr id="46" name="Rechthoek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48" name="Rechthoek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50" name="Rechthoek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0863" y="1564024"/>
            <a:ext cx="4741575" cy="4725940"/>
          </a:xfrm>
        </p:spPr>
        <p:txBody>
          <a:bodyPr vert="horz" wrap="square" lIns="0" tIns="0" rIns="0" bIns="0" rtlCol="0" anchor="b" anchorCtr="0">
            <a:normAutofit/>
          </a:bodyPr>
          <a:lstStyle/>
          <a:p>
            <a:pPr>
              <a:lnSpc>
                <a:spcPct val="115000"/>
              </a:lnSpc>
              <a:spcAft>
                <a:spcPts val="1000"/>
              </a:spcAft>
            </a:pPr>
            <a:br>
              <a:rPr lang="nl-NL"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nl-NL" sz="3100" kern="1200" dirty="0">
              <a:solidFill>
                <a:schemeClr val="tx1"/>
              </a:solidFill>
              <a:latin typeface="+mj-lt"/>
              <a:ea typeface="+mj-ea"/>
              <a:cs typeface="+mj-cs"/>
            </a:endParaRP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4</a:t>
            </a:fld>
            <a:endParaRPr lang="nl-NL" dirty="0"/>
          </a:p>
        </p:txBody>
      </p:sp>
      <p:sp>
        <p:nvSpPr>
          <p:cNvPr id="5" name="Tekstvak 4">
            <a:extLst>
              <a:ext uri="{FF2B5EF4-FFF2-40B4-BE49-F238E27FC236}">
                <a16:creationId xmlns:a16="http://schemas.microsoft.com/office/drawing/2014/main" id="{4DF15BD5-F277-5809-DBBA-FB71300BD240}"/>
              </a:ext>
            </a:extLst>
          </p:cNvPr>
          <p:cNvSpPr txBox="1"/>
          <p:nvPr/>
        </p:nvSpPr>
        <p:spPr>
          <a:xfrm>
            <a:off x="550863" y="683491"/>
            <a:ext cx="5545137" cy="830997"/>
          </a:xfrm>
          <a:prstGeom prst="rect">
            <a:avLst/>
          </a:prstGeom>
          <a:noFill/>
        </p:spPr>
        <p:txBody>
          <a:bodyPr wrap="square" rtlCol="0">
            <a:spAutoFit/>
          </a:bodyPr>
          <a:lstStyle/>
          <a:p>
            <a:r>
              <a:rPr lang="nl-NL" sz="4800" b="1" dirty="0">
                <a:latin typeface="Calibri" panose="020F0502020204030204" pitchFamily="34" charset="0"/>
                <a:ea typeface="Times New Roman" panose="02020603050405020304" pitchFamily="18" charset="0"/>
                <a:cs typeface="Calibri" panose="020F0502020204030204" pitchFamily="34" charset="0"/>
              </a:rPr>
              <a:t>WAT HIJ ACHTER LIET</a:t>
            </a:r>
            <a:endParaRPr lang="nl-NL" sz="4800" dirty="0"/>
          </a:p>
        </p:txBody>
      </p:sp>
      <p:sp>
        <p:nvSpPr>
          <p:cNvPr id="2" name="Tekstvak 1">
            <a:extLst>
              <a:ext uri="{FF2B5EF4-FFF2-40B4-BE49-F238E27FC236}">
                <a16:creationId xmlns:a16="http://schemas.microsoft.com/office/drawing/2014/main" id="{1DB1C815-B9DE-8376-1660-4104D126F555}"/>
              </a:ext>
            </a:extLst>
          </p:cNvPr>
          <p:cNvSpPr txBox="1"/>
          <p:nvPr/>
        </p:nvSpPr>
        <p:spPr>
          <a:xfrm>
            <a:off x="729673" y="1564024"/>
            <a:ext cx="5545137" cy="4832092"/>
          </a:xfrm>
          <a:prstGeom prst="rect">
            <a:avLst/>
          </a:prstGeom>
          <a:noFill/>
        </p:spPr>
        <p:txBody>
          <a:bodyPr wrap="square" rtlCol="0">
            <a:spAutoFit/>
          </a:bodyPr>
          <a:lstStyle/>
          <a:p>
            <a:r>
              <a:rPr lang="nl-NL" sz="2800" dirty="0"/>
              <a:t>Mattheus 28:18 - 20 </a:t>
            </a:r>
          </a:p>
          <a:p>
            <a:r>
              <a:rPr lang="nl-NL" sz="2800" dirty="0"/>
              <a:t>Jezus kwam dichterbij en zei tegen hen: ‘Ik heb alle macht in hemel en op aarde gekregen. Ga er daarom op uit om alle volken tot mijn leerlingen te maken. Doop hen in de naam van de Vader en van de Zoon en van de Heilige Geest. Leer hen altijd te doen wat Ik u heb gezegd. En vergeet dit niet: Ik ben altijd bij u, tot het einde van de tijd.’</a:t>
            </a:r>
          </a:p>
        </p:txBody>
      </p:sp>
      <p:sp>
        <p:nvSpPr>
          <p:cNvPr id="3" name="Tekstvak 2">
            <a:extLst>
              <a:ext uri="{FF2B5EF4-FFF2-40B4-BE49-F238E27FC236}">
                <a16:creationId xmlns:a16="http://schemas.microsoft.com/office/drawing/2014/main" id="{49CE05C4-D205-A5CA-331B-D1496B8C498D}"/>
              </a:ext>
            </a:extLst>
          </p:cNvPr>
          <p:cNvSpPr txBox="1"/>
          <p:nvPr/>
        </p:nvSpPr>
        <p:spPr>
          <a:xfrm>
            <a:off x="6707748" y="1526799"/>
            <a:ext cx="5027901" cy="4401205"/>
          </a:xfrm>
          <a:prstGeom prst="rect">
            <a:avLst/>
          </a:prstGeom>
          <a:noFill/>
        </p:spPr>
        <p:txBody>
          <a:bodyPr wrap="square" rtlCol="0">
            <a:spAutoFit/>
          </a:bodyPr>
          <a:lstStyle/>
          <a:p>
            <a:r>
              <a:rPr lang="az-Cyrl-AZ" sz="2800" dirty="0"/>
              <a:t>Та Ісус, підійшовши, промовив до них: Дана Мені вся влада на небі й на землі.</a:t>
            </a:r>
          </a:p>
          <a:p>
            <a:r>
              <a:rPr lang="az-Cyrl-AZ" sz="2800" dirty="0"/>
              <a:t>Тож ідіть і навчіть усі народи, хрестячи їх в Ім’я Отця, і Сина, і Святого Духа,</a:t>
            </a:r>
          </a:p>
          <a:p>
            <a:r>
              <a:rPr lang="az-Cyrl-AZ" sz="2800" dirty="0"/>
              <a:t>навчаючи їх зберігати все, що Я заповів вам. І ось Я з вами по всі дні аж до кінця віку! [Амінь].</a:t>
            </a:r>
            <a:endParaRPr lang="nl-NL" sz="2800" dirty="0"/>
          </a:p>
        </p:txBody>
      </p:sp>
    </p:spTree>
    <p:extLst>
      <p:ext uri="{BB962C8B-B14F-4D97-AF65-F5344CB8AC3E}">
        <p14:creationId xmlns:p14="http://schemas.microsoft.com/office/powerpoint/2010/main" val="1304532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Vrije v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6" name="Ova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38" name="Ova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nvGrpSpPr>
          <p:cNvPr id="40" name="Groe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Vrije v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42" name="Vrije vorm: Vorm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solidFill>
                  <a:schemeClr val="tx1"/>
                </a:solidFill>
              </a:endParaRPr>
            </a:p>
          </p:txBody>
        </p:sp>
        <p:sp>
          <p:nvSpPr>
            <p:cNvPr id="43" name="Ova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sp>
          <p:nvSpPr>
            <p:cNvPr id="44" name="Ova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nl-NL" dirty="0"/>
            </a:p>
          </p:txBody>
        </p:sp>
      </p:grpSp>
      <p:sp useBgFill="1">
        <p:nvSpPr>
          <p:cNvPr id="46" name="Rechthoek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pic>
        <p:nvPicPr>
          <p:cNvPr id="8" name="Tijdelijke aanduiding voor afbeelding 7" descr="Digitale achtergrond gegevenspunten">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48" name="Rechthoek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50" name="Rechthoek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15" name="Titel 14">
            <a:extLst>
              <a:ext uri="{FF2B5EF4-FFF2-40B4-BE49-F238E27FC236}">
                <a16:creationId xmlns:a16="http://schemas.microsoft.com/office/drawing/2014/main" id="{40F1DF5B-353A-4270-8C10-6A1509441174}"/>
              </a:ext>
            </a:extLst>
          </p:cNvPr>
          <p:cNvSpPr>
            <a:spLocks noGrp="1"/>
          </p:cNvSpPr>
          <p:nvPr>
            <p:ph type="ctrTitle"/>
          </p:nvPr>
        </p:nvSpPr>
        <p:spPr>
          <a:xfrm>
            <a:off x="550863" y="1564024"/>
            <a:ext cx="4741575" cy="4725940"/>
          </a:xfrm>
        </p:spPr>
        <p:txBody>
          <a:bodyPr vert="horz" wrap="square" lIns="0" tIns="0" rIns="0" bIns="0" rtlCol="0" anchor="b" anchorCtr="0">
            <a:normAutofit/>
          </a:bodyPr>
          <a:lstStyle/>
          <a:p>
            <a:pPr>
              <a:lnSpc>
                <a:spcPct val="115000"/>
              </a:lnSpc>
              <a:spcAft>
                <a:spcPts val="1000"/>
              </a:spcAft>
            </a:pPr>
            <a:br>
              <a:rPr lang="nl-NL"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nl-NL" sz="3100" kern="1200" dirty="0">
              <a:solidFill>
                <a:schemeClr val="tx1"/>
              </a:solidFill>
              <a:latin typeface="+mj-lt"/>
              <a:ea typeface="+mj-ea"/>
              <a:cs typeface="+mj-cs"/>
            </a:endParaRPr>
          </a:p>
        </p:txBody>
      </p:sp>
      <p:sp>
        <p:nvSpPr>
          <p:cNvPr id="4" name="Tijdelijke aanduiding voor dianumm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rtlCol="0"/>
          <a:lstStyle/>
          <a:p>
            <a:pPr rtl="0"/>
            <a:fld id="{DBA1B0FB-D917-4C8C-928F-313BD683BF39}" type="slidenum">
              <a:rPr lang="nl-NL" smtClean="0"/>
              <a:t>5</a:t>
            </a:fld>
            <a:endParaRPr lang="nl-NL" dirty="0"/>
          </a:p>
        </p:txBody>
      </p:sp>
      <p:sp>
        <p:nvSpPr>
          <p:cNvPr id="5" name="Tekstvak 4">
            <a:extLst>
              <a:ext uri="{FF2B5EF4-FFF2-40B4-BE49-F238E27FC236}">
                <a16:creationId xmlns:a16="http://schemas.microsoft.com/office/drawing/2014/main" id="{4DF15BD5-F277-5809-DBBA-FB71300BD240}"/>
              </a:ext>
            </a:extLst>
          </p:cNvPr>
          <p:cNvSpPr txBox="1"/>
          <p:nvPr/>
        </p:nvSpPr>
        <p:spPr>
          <a:xfrm>
            <a:off x="550863" y="683491"/>
            <a:ext cx="8449137" cy="830997"/>
          </a:xfrm>
          <a:prstGeom prst="rect">
            <a:avLst/>
          </a:prstGeom>
          <a:noFill/>
        </p:spPr>
        <p:txBody>
          <a:bodyPr wrap="square" rtlCol="0">
            <a:spAutoFit/>
          </a:bodyPr>
          <a:lstStyle/>
          <a:p>
            <a:r>
              <a:rPr lang="nl-NL" sz="4800" b="1" dirty="0">
                <a:latin typeface="Calibri" panose="020F0502020204030204" pitchFamily="34" charset="0"/>
                <a:ea typeface="Times New Roman" panose="02020603050405020304" pitchFamily="18" charset="0"/>
                <a:cs typeface="Calibri" panose="020F0502020204030204" pitchFamily="34" charset="0"/>
              </a:rPr>
              <a:t>WAT HIJ VAN ONS VERWACHT</a:t>
            </a:r>
            <a:endParaRPr lang="nl-NL" sz="4800" dirty="0"/>
          </a:p>
        </p:txBody>
      </p:sp>
      <p:sp>
        <p:nvSpPr>
          <p:cNvPr id="2" name="Tekstvak 1">
            <a:extLst>
              <a:ext uri="{FF2B5EF4-FFF2-40B4-BE49-F238E27FC236}">
                <a16:creationId xmlns:a16="http://schemas.microsoft.com/office/drawing/2014/main" id="{1DB1C815-B9DE-8376-1660-4104D126F555}"/>
              </a:ext>
            </a:extLst>
          </p:cNvPr>
          <p:cNvSpPr txBox="1"/>
          <p:nvPr/>
        </p:nvSpPr>
        <p:spPr>
          <a:xfrm>
            <a:off x="729673" y="1564024"/>
            <a:ext cx="5545137" cy="4401205"/>
          </a:xfrm>
          <a:prstGeom prst="rect">
            <a:avLst/>
          </a:prstGeom>
          <a:noFill/>
        </p:spPr>
        <p:txBody>
          <a:bodyPr wrap="square" rtlCol="0">
            <a:spAutoFit/>
          </a:bodyPr>
          <a:lstStyle/>
          <a:p>
            <a:r>
              <a:rPr lang="nl-NL" sz="2800" dirty="0"/>
              <a:t>Mattheus 25: 35-36</a:t>
            </a:r>
          </a:p>
          <a:p>
            <a:r>
              <a:rPr lang="nl-NL" sz="2800" dirty="0"/>
              <a:t>“Ik had honger en jullie hebben Me te eten gegeven, Ik had dorst en jullie hebben Me te drinken gegeven, Ik was vreemdeling en jullie hebben Me opgenomen. Ik was naakt en jullie hebben Me gekleed, Ik was ziek en jullie hebben naar Me omgezien, Ik zat in de gevangenis en jullie kwamen naar Me toe.” </a:t>
            </a:r>
          </a:p>
        </p:txBody>
      </p:sp>
      <p:sp>
        <p:nvSpPr>
          <p:cNvPr id="3" name="Tekstvak 2">
            <a:extLst>
              <a:ext uri="{FF2B5EF4-FFF2-40B4-BE49-F238E27FC236}">
                <a16:creationId xmlns:a16="http://schemas.microsoft.com/office/drawing/2014/main" id="{49CE05C4-D205-A5CA-331B-D1496B8C498D}"/>
              </a:ext>
            </a:extLst>
          </p:cNvPr>
          <p:cNvSpPr txBox="1"/>
          <p:nvPr/>
        </p:nvSpPr>
        <p:spPr>
          <a:xfrm>
            <a:off x="6707748" y="1941719"/>
            <a:ext cx="5027901" cy="4524315"/>
          </a:xfrm>
          <a:prstGeom prst="rect">
            <a:avLst/>
          </a:prstGeom>
          <a:noFill/>
        </p:spPr>
        <p:txBody>
          <a:bodyPr wrap="square" rtlCol="0">
            <a:spAutoFit/>
          </a:bodyPr>
          <a:lstStyle/>
          <a:p>
            <a:r>
              <a:rPr lang="ru-RU" sz="3200" dirty="0"/>
              <a:t>Бо голодував Я, і ви дали Мені їсти; спраглим був, і ви Мене напоїли; чужинцем був Я, і ви Мене прийняли;</a:t>
            </a:r>
          </a:p>
          <a:p>
            <a:r>
              <a:rPr lang="ru-RU" sz="3200" dirty="0"/>
              <a:t>не мав одягу, і ви Мене одягнули; хворів, і ви Мене відвідали; у в’язниці був Я, і ви прийшли до Мене!</a:t>
            </a:r>
            <a:endParaRPr lang="nl-NL" sz="3200" dirty="0"/>
          </a:p>
        </p:txBody>
      </p:sp>
    </p:spTree>
    <p:extLst>
      <p:ext uri="{BB962C8B-B14F-4D97-AF65-F5344CB8AC3E}">
        <p14:creationId xmlns:p14="http://schemas.microsoft.com/office/powerpoint/2010/main" val="1327157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Tijdelijke aanduiding voor afbeelding 13" descr="Digitale achtergrond gegevenspunten">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12192000" cy="6858000"/>
          </a:xfrm>
        </p:spPr>
      </p:pic>
      <p:sp>
        <p:nvSpPr>
          <p:cNvPr id="6" name="Tekstvak 5">
            <a:extLst>
              <a:ext uri="{FF2B5EF4-FFF2-40B4-BE49-F238E27FC236}">
                <a16:creationId xmlns:a16="http://schemas.microsoft.com/office/drawing/2014/main" id="{BA4CD996-80C9-9EBB-2BD2-C062A1BC902A}"/>
              </a:ext>
            </a:extLst>
          </p:cNvPr>
          <p:cNvSpPr txBox="1"/>
          <p:nvPr/>
        </p:nvSpPr>
        <p:spPr>
          <a:xfrm>
            <a:off x="1107670" y="2207490"/>
            <a:ext cx="9551094" cy="3785652"/>
          </a:xfrm>
          <a:prstGeom prst="rect">
            <a:avLst/>
          </a:prstGeom>
          <a:noFill/>
        </p:spPr>
        <p:txBody>
          <a:bodyPr wrap="square" rtlCol="0">
            <a:spAutoFit/>
          </a:bodyPr>
          <a:lstStyle/>
          <a:p>
            <a:pPr algn="ctr"/>
            <a:r>
              <a:rPr lang="nl-NL" sz="8000" dirty="0"/>
              <a:t>God houdt van </a:t>
            </a:r>
            <a:r>
              <a:rPr lang="nl-NL" sz="8000" dirty="0">
                <a:solidFill>
                  <a:srgbClr val="FFFF00"/>
                </a:solidFill>
              </a:rPr>
              <a:t>jou</a:t>
            </a:r>
            <a:r>
              <a:rPr lang="nl-NL" sz="8000" dirty="0"/>
              <a:t> </a:t>
            </a:r>
          </a:p>
          <a:p>
            <a:pPr algn="ctr"/>
            <a:r>
              <a:rPr lang="nl-NL" sz="8000" dirty="0"/>
              <a:t>met Zijn </a:t>
            </a:r>
          </a:p>
          <a:p>
            <a:pPr algn="ctr"/>
            <a:r>
              <a:rPr lang="nl-NL" sz="8000" dirty="0"/>
              <a:t>eeuwige liefde!</a:t>
            </a:r>
          </a:p>
        </p:txBody>
      </p:sp>
    </p:spTree>
    <p:extLst>
      <p:ext uri="{BB962C8B-B14F-4D97-AF65-F5344CB8AC3E}">
        <p14:creationId xmlns:p14="http://schemas.microsoft.com/office/powerpoint/2010/main" val="652730770"/>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4295.tgt.Office_50300968_TF33713516_Win32_OJ112196127" id="{711B5A03-FE3A-4E90-ABA7-DB1405FCEAD7}" vid="{0E275FA8-9945-45B8-88AB-9655A97FF737}"/>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811A92-D464-4AC4-A396-BA73B10CEEA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904751AB-E840-446F-8D49-E697067EC88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{B4902F77-983C-4206-BF99-E7FD5D4F9994}tf33713516_win32</Template>
  <TotalTime>1531</TotalTime>
  <Words>761</Words>
  <Application>Microsoft Office PowerPoint</Application>
  <PresentationFormat>Breedbeeld</PresentationFormat>
  <Paragraphs>53</Paragraphs>
  <Slides>6</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Aharoni</vt:lpstr>
      <vt:lpstr>Arial</vt:lpstr>
      <vt:lpstr>Calibri</vt:lpstr>
      <vt:lpstr>Gill Sans MT</vt:lpstr>
      <vt:lpstr>Walbaum Display</vt:lpstr>
      <vt:lpstr>3DFloatVTI</vt:lpstr>
      <vt:lpstr>God   dicht bij mensen   Kerst 2022</vt:lpstr>
      <vt:lpstr> Mattheus 3:17  "Deze is Mijn Zoon, de geliefde”   of   "Dit is mijn Zoon.  Ik houd heel veel van Hem.  Ik geniet van Hem."</vt:lpstr>
      <vt:lpstr> </vt:lpstr>
      <vt:lpstr> </vt:lpstr>
      <vt:lpstr>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dicht bij mensen   Kerst 2022</dc:title>
  <dc:creator>Hilda Kizilirmak - Hollestelle</dc:creator>
  <cp:lastModifiedBy>Hilda Kizilirmak - Hollestelle</cp:lastModifiedBy>
  <cp:revision>5</cp:revision>
  <dcterms:created xsi:type="dcterms:W3CDTF">2022-12-04T18:06:06Z</dcterms:created>
  <dcterms:modified xsi:type="dcterms:W3CDTF">2022-12-05T19:37:24Z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