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0" r:id="rId16"/>
    <p:sldId id="277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59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25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59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39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259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18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96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85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08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7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54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244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082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738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062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06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752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A44FFFF-E7F4-48FB-9557-C364B5BD8874}" type="datetimeFigureOut">
              <a:rPr lang="nl-NL" smtClean="0"/>
              <a:t>26-2-2022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576028E-444C-463C-98FC-FB8766CC5E8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6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2EA698-3CCE-4E4A-9832-0F6AE9BAC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nl-NL" sz="6600">
                <a:solidFill>
                  <a:srgbClr val="FFFFFF"/>
                </a:solidFill>
              </a:rPr>
              <a:t>Zondag 27 februari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F53A5C-B308-41DF-99B6-2665DE465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12859"/>
            <a:ext cx="8825658" cy="828932"/>
          </a:xfrm>
        </p:spPr>
        <p:txBody>
          <a:bodyPr>
            <a:normAutofit/>
          </a:bodyPr>
          <a:lstStyle/>
          <a:p>
            <a:pPr algn="ctr"/>
            <a:endParaRPr lang="nl-NL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82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plant, illustratie, uitrusting&#10;&#10;Automatisch gegenereerde beschrijving">
            <a:extLst>
              <a:ext uri="{FF2B5EF4-FFF2-40B4-BE49-F238E27FC236}">
                <a16:creationId xmlns:a16="http://schemas.microsoft.com/office/drawing/2014/main" id="{E1E38658-9B13-4B0B-A8CC-A54712E7B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18" y="1284394"/>
            <a:ext cx="8566132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binnen, kleurrijk, versierd&#10;&#10;Automatisch gegenereerde beschrijving">
            <a:extLst>
              <a:ext uri="{FF2B5EF4-FFF2-40B4-BE49-F238E27FC236}">
                <a16:creationId xmlns:a16="http://schemas.microsoft.com/office/drawing/2014/main" id="{F935B91D-326C-4AFF-A151-53929E8BA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6" y="1444008"/>
            <a:ext cx="10035037" cy="39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6A2725-A927-4C4D-A014-51834B2F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58" y="643466"/>
            <a:ext cx="431757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8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B73E8-ED00-42B1-9572-39303CEF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87B3AF-CF43-40EC-A25A-908178EB3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Johannes 8:32 &amp; 36 (HSV)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u zult de waarheid kennen, en de waarheid zal u vrijmaken.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dan de Zoon u vrijgemaakt heeft, zult u werkelijk vrij zijn.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Johannes 10:10b (HSV)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 ben gekomen, opdat zij leven hebben en overvloed hebben.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90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5" name="Tijdelijke aanduiding voor inhoud 4" descr="Afbeelding met binnen&#10;&#10;Automatisch gegenereerde beschrijving">
            <a:extLst>
              <a:ext uri="{FF2B5EF4-FFF2-40B4-BE49-F238E27FC236}">
                <a16:creationId xmlns:a16="http://schemas.microsoft.com/office/drawing/2014/main" id="{F09623DC-EC87-45F0-9237-B9E0D4767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83" y="643466"/>
            <a:ext cx="31337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4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8CA5C868-0A82-4975-8602-F49477C7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86BF052-6C01-4917-B7DB-1FFCF2551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9696179C-71E7-4A5B-B238-0AE1C74D6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29EED8E-74E7-42E8-979B-7A783E78A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BD7060D-8DA2-4400-86F1-6A988F0E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E6678A-6101-4D77-8A14-5F70FBD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Tijdelijke aanduiding voor inhoud 29" descr="Rups silhouet">
            <a:extLst>
              <a:ext uri="{FF2B5EF4-FFF2-40B4-BE49-F238E27FC236}">
                <a16:creationId xmlns:a16="http://schemas.microsoft.com/office/drawing/2014/main" id="{C2869660-CEF8-4720-BD43-B40A42C66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110" y="879839"/>
            <a:ext cx="2626614" cy="2626614"/>
          </a:xfrm>
          <a:prstGeom prst="roundRect">
            <a:avLst>
              <a:gd name="adj" fmla="val 1858"/>
            </a:avLst>
          </a:prstGeom>
        </p:spPr>
      </p:pic>
      <p:pic>
        <p:nvPicPr>
          <p:cNvPr id="34" name="Graphic 33" descr="Emmer met zwabber silhouet">
            <a:extLst>
              <a:ext uri="{FF2B5EF4-FFF2-40B4-BE49-F238E27FC236}">
                <a16:creationId xmlns:a16="http://schemas.microsoft.com/office/drawing/2014/main" id="{A4A7D226-7C55-4220-89E9-A8A88DA94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4398" y="880633"/>
            <a:ext cx="2626614" cy="2626614"/>
          </a:xfrm>
          <a:prstGeom prst="roundRect">
            <a:avLst>
              <a:gd name="adj" fmla="val 1858"/>
            </a:avLst>
          </a:prstGeom>
        </p:spPr>
      </p:pic>
      <p:pic>
        <p:nvPicPr>
          <p:cNvPr id="37" name="Graphic 36" descr="Bank silhouet">
            <a:extLst>
              <a:ext uri="{FF2B5EF4-FFF2-40B4-BE49-F238E27FC236}">
                <a16:creationId xmlns:a16="http://schemas.microsoft.com/office/drawing/2014/main" id="{CA5872A6-0938-485E-8895-F7927570B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36027" y="879839"/>
            <a:ext cx="2626614" cy="2626614"/>
          </a:xfrm>
          <a:prstGeom prst="roundRect">
            <a:avLst>
              <a:gd name="adj" fmla="val 1858"/>
            </a:avLst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FA4E1D0-9351-4451-B0A0-51BEA42D8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Graphic 38" descr="Vlinder silhouet">
            <a:extLst>
              <a:ext uri="{FF2B5EF4-FFF2-40B4-BE49-F238E27FC236}">
                <a16:creationId xmlns:a16="http://schemas.microsoft.com/office/drawing/2014/main" id="{261FFB1B-E4DB-4D70-A68F-E095EA0BCF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16456" y="879839"/>
            <a:ext cx="2626614" cy="2626614"/>
          </a:xfrm>
          <a:prstGeom prst="roundRect">
            <a:avLst>
              <a:gd name="adj" fmla="val 1858"/>
            </a:avLst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D052C5D-4E47-47F1-96A6-5251FAAED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 5">
            <a:extLst>
              <a:ext uri="{FF2B5EF4-FFF2-40B4-BE49-F238E27FC236}">
                <a16:creationId xmlns:a16="http://schemas.microsoft.com/office/drawing/2014/main" id="{79B9FD3C-5633-44F4-902E-55A97B2D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3253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75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53D09-27BB-49DC-8479-8832580E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Lucas 10:38-42  (Basisbijbel)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33B83-9994-45CD-ACC5-2E41E91B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10489650" cy="4021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38 Onderweg naar Jeruzalem kwam Jezus ergens in een dorp. Daar vroeg een vrouw, Marta, Hem om bij haar thuis te komen eten. </a:t>
            </a:r>
          </a:p>
          <a:p>
            <a:pPr marL="0" indent="0">
              <a:buNone/>
            </a:pPr>
            <a:r>
              <a:rPr lang="nl-NL" sz="2000" dirty="0"/>
              <a:t>39 Marta had een zus, Maria. Maria ging naar Jezus zitten luisteren. </a:t>
            </a:r>
          </a:p>
          <a:p>
            <a:pPr marL="0" indent="0">
              <a:buNone/>
            </a:pPr>
            <a:r>
              <a:rPr lang="nl-NL" sz="2000" dirty="0"/>
              <a:t>40 Maar Marta had het druk met het bedienen van Jezus. En ze ging naar Jezus toe en zei: "Heer, vindt U het dan helemaal niet erg dat mijn zus mij al het werk alleen laat doen? Zeg haar alstublieft dat ze me moet komen helpen!" </a:t>
            </a:r>
          </a:p>
          <a:p>
            <a:pPr marL="0" indent="0">
              <a:buNone/>
            </a:pPr>
            <a:r>
              <a:rPr lang="nl-NL" sz="2000" dirty="0"/>
              <a:t>41 Maar de Heer Jezus antwoordde haar: "Marta, Marta, jij maakt je bezorgd en druk over allerlei dingen. </a:t>
            </a:r>
          </a:p>
          <a:p>
            <a:pPr marL="0" indent="0">
              <a:buNone/>
            </a:pPr>
            <a:r>
              <a:rPr lang="nl-NL" sz="2000" dirty="0"/>
              <a:t>42 Maar eigenlijk is er maar één ding nodig. Maria heeft het goede gekozen. Dat zal haar niet worden afgenomen."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657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B8C75-E01C-4B99-9498-BD690D91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Johannes 11:1-7, 17-29, 39-40  (NBV)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1FF8B-39BA-471D-8068-9862E61B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31030" cy="38906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dirty="0"/>
              <a:t>1  Er was iemand ziek, een zekere Lazarus uit </a:t>
            </a:r>
            <a:r>
              <a:rPr lang="nl-NL" sz="2200" dirty="0" err="1"/>
              <a:t>Betanië</a:t>
            </a:r>
            <a:r>
              <a:rPr lang="nl-NL" sz="2200" dirty="0"/>
              <a:t>, het dorp waar Maria en haar zuster Marta woonden</a:t>
            </a:r>
          </a:p>
          <a:p>
            <a:pPr marL="0" indent="0">
              <a:buNone/>
            </a:pPr>
            <a:r>
              <a:rPr lang="nl-NL" sz="2200" dirty="0"/>
              <a:t>2 – dat was de Maria die Jezus met olie gezalfd heeft en zijn voeten met haar haar heeft afgedroogd; de zieke Lazarus was haar broer.</a:t>
            </a:r>
          </a:p>
          <a:p>
            <a:pPr marL="0" indent="0">
              <a:buNone/>
            </a:pPr>
            <a:r>
              <a:rPr lang="nl-NL" sz="2200" dirty="0"/>
              <a:t>3 De zusters stuurden iemand naar Jezus met de boodschap: ‘Heer, uw vriend is ziek.’</a:t>
            </a:r>
          </a:p>
          <a:p>
            <a:pPr marL="0" indent="0">
              <a:buNone/>
            </a:pPr>
            <a:r>
              <a:rPr lang="nl-NL" sz="2200" dirty="0"/>
              <a:t>4 Toen Jezus dit hoorde zei hij: ‘Deze ziekte loopt niet uit op de dood, maar op de eer van God, zodat de Zoon van God geëerd zal worden.’</a:t>
            </a:r>
          </a:p>
          <a:p>
            <a:pPr marL="0" indent="0">
              <a:buNone/>
            </a:pPr>
            <a:r>
              <a:rPr lang="nl-NL" sz="2200" dirty="0"/>
              <a:t>5 Jezus hield veel van Marta en haar zuster, en van Lazarus.</a:t>
            </a:r>
          </a:p>
          <a:p>
            <a:pPr marL="0" indent="0">
              <a:buNone/>
            </a:pPr>
            <a:r>
              <a:rPr lang="nl-NL" sz="2200" dirty="0"/>
              <a:t>6 Maar toen hij gehoord had dat Lazarus ziek was, bleef hij toch nog twee dagen waar hij was.</a:t>
            </a:r>
          </a:p>
          <a:p>
            <a:pPr marL="0" indent="0">
              <a:buNone/>
            </a:pPr>
            <a:r>
              <a:rPr lang="nl-NL" sz="2200" dirty="0"/>
              <a:t>7 Daarna zei hij tegen zijn leerlingen: ‘Laten we teruggaan naar Judea.’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40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B8C75-E01C-4B99-9498-BD690D91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Johannes 11:1-7, 17-29, 39-40  (NBV)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1FF8B-39BA-471D-8068-9862E61B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349691" cy="41052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300" dirty="0"/>
              <a:t>17 Toen Jezus daar aankwam, hoorde hij dat Lazarus al vier dagen in het graf lag.</a:t>
            </a:r>
          </a:p>
          <a:p>
            <a:pPr marL="0" indent="0">
              <a:buNone/>
            </a:pPr>
            <a:r>
              <a:rPr lang="nl-NL" sz="2300" dirty="0"/>
              <a:t>18 </a:t>
            </a:r>
            <a:r>
              <a:rPr lang="nl-NL" sz="2300" dirty="0" err="1"/>
              <a:t>Betanië</a:t>
            </a:r>
            <a:r>
              <a:rPr lang="nl-NL" sz="2300" dirty="0"/>
              <a:t> lag dicht bij Jeruzalem, op een afstand van ongeveer vijftien stadie,</a:t>
            </a:r>
          </a:p>
          <a:p>
            <a:pPr marL="0" indent="0">
              <a:buNone/>
            </a:pPr>
            <a:r>
              <a:rPr lang="nl-NL" sz="2300" dirty="0"/>
              <a:t>19 en er waren dan ook veel Joden naar Marta en Maria gekomen om hen te troosten nu hun broer gestorven was.</a:t>
            </a:r>
          </a:p>
          <a:p>
            <a:pPr marL="0" indent="0">
              <a:buNone/>
            </a:pPr>
            <a:r>
              <a:rPr lang="nl-NL" sz="2300" dirty="0"/>
              <a:t>20 Toen Marta hoorde dat Jezus onderweg was ging ze hem tegemoet, terwijl Maria thuisbleef.</a:t>
            </a:r>
          </a:p>
          <a:p>
            <a:pPr marL="0" indent="0">
              <a:buNone/>
            </a:pPr>
            <a:r>
              <a:rPr lang="nl-NL" sz="2300" dirty="0"/>
              <a:t>21 Marta zei tegen Jezus: ‘Als u hier was geweest, Heer, zou mijn broer niet gestorven zijn.</a:t>
            </a:r>
          </a:p>
          <a:p>
            <a:pPr marL="0" indent="0">
              <a:buNone/>
            </a:pPr>
            <a:r>
              <a:rPr lang="nl-NL" sz="2300" dirty="0"/>
              <a:t>22 Maar zelfs nu weet ik dat God u alles zal geven wat u vraagt.’</a:t>
            </a:r>
          </a:p>
          <a:p>
            <a:pPr marL="0" indent="0">
              <a:buNone/>
            </a:pPr>
            <a:r>
              <a:rPr lang="nl-NL" sz="2300" dirty="0"/>
              <a:t>23 Jezus zei: ‘Je broer zal uit de dood opstaan.’</a:t>
            </a:r>
          </a:p>
          <a:p>
            <a:pPr marL="0" indent="0">
              <a:buNone/>
            </a:pPr>
            <a:r>
              <a:rPr lang="nl-NL" sz="2300" dirty="0"/>
              <a:t>24 ‘Ja,’ zei Marta, ‘ik weet dat hij bij de opstanding op de laatste dag zal opstaan.’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98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B8C75-E01C-4B99-9498-BD690D91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Johannes 11:1-7, 17-29, 39-40  (NBV)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1FF8B-39BA-471D-8068-9862E61B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25 Maar Jezus zei: ‘Ik ben de opstanding en het leven. Wie in mij gelooft zal leven, ook wanneer hij sterft,</a:t>
            </a:r>
          </a:p>
          <a:p>
            <a:pPr marL="0" indent="0">
              <a:buNone/>
            </a:pPr>
            <a:r>
              <a:rPr lang="nl-NL" sz="2000" dirty="0"/>
              <a:t>26 en ieder die leeft en in mij gelooft zal nooit sterven. Geloof je dat?’</a:t>
            </a:r>
          </a:p>
          <a:p>
            <a:pPr marL="0" indent="0">
              <a:buNone/>
            </a:pPr>
            <a:r>
              <a:rPr lang="nl-NL" sz="2000" dirty="0"/>
              <a:t>27 ‘Ja Heer,’ zei ze, ‘ik geloof dat u de </a:t>
            </a:r>
            <a:r>
              <a:rPr lang="nl-NL" sz="2000" dirty="0" err="1"/>
              <a:t>messias</a:t>
            </a:r>
            <a:r>
              <a:rPr lang="nl-NL" sz="2000" dirty="0"/>
              <a:t> bent, de Zoon van God die naar de wereld zou komen.’</a:t>
            </a:r>
          </a:p>
          <a:p>
            <a:pPr marL="0" indent="0">
              <a:buNone/>
            </a:pPr>
            <a:r>
              <a:rPr lang="nl-NL" sz="2000" dirty="0"/>
              <a:t>28 Na deze woorden ging ze terug, ze nam haar zuster Maria apart en zei: ‘De meester is er, en hij vraagt naar je.’</a:t>
            </a:r>
          </a:p>
          <a:p>
            <a:pPr marL="0" indent="0">
              <a:buNone/>
            </a:pPr>
            <a:r>
              <a:rPr lang="nl-NL" sz="2000" dirty="0"/>
              <a:t>29 Zodra Maria dit hoorde ging ze naar Jezus toe,</a:t>
            </a:r>
          </a:p>
          <a:p>
            <a:pPr marL="0" indent="0">
              <a:buNone/>
            </a:pPr>
            <a:r>
              <a:rPr lang="nl-NL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3216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B8C75-E01C-4B99-9498-BD690D91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Johannes 11:1-7, 17-29, 39-40  (NBV)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1FF8B-39BA-471D-8068-9862E61B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39 Hij zei: ‘Haal de steen weg.’ Marta, de zuster van de dode, zei: ‘Maar Heer, de stank! Hij ligt er al vier dagen!’</a:t>
            </a:r>
          </a:p>
          <a:p>
            <a:pPr marL="0" indent="0">
              <a:buNone/>
            </a:pPr>
            <a:r>
              <a:rPr lang="nl-NL" sz="2000" dirty="0"/>
              <a:t>40 Jezus zei tegen haar: ‘Ik heb je toch gezegd dat je Gods grootheid zult zien als je gelooft?’</a:t>
            </a:r>
          </a:p>
          <a:p>
            <a:pPr marL="0" indent="0">
              <a:buNone/>
            </a:pPr>
            <a:r>
              <a:rPr lang="nl-NL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361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27A97-9E92-4407-A4A0-9EA0BA6A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Johannes 12:1-3 (Het Boek)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D377A-9D83-4801-98AF-45F22E7B4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1 Zes dagen voor Pesach, het Joodse Paasfeest, ging Jezus naar Bethanië. Daar woonde Lazarus die Hij uit de dood weer tot leven had gebracht. </a:t>
            </a:r>
          </a:p>
          <a:p>
            <a:pPr marL="0" indent="0">
              <a:buNone/>
            </a:pPr>
            <a:r>
              <a:rPr lang="nl-NL" sz="2000" dirty="0"/>
              <a:t>2 De mensen uit Bethanië hielden ter ere van Hem een feestmaaltijd. Martha bediende daarbij. Jezus zat met Lazarus en de anderen aan tafel. </a:t>
            </a:r>
          </a:p>
          <a:p>
            <a:pPr marL="0" indent="0">
              <a:buNone/>
            </a:pPr>
            <a:r>
              <a:rPr lang="nl-NL" sz="2000" dirty="0"/>
              <a:t>3 Maria nam dure nardusolie, goot die over de voeten van Jezus en droogde deze daarna af met haar lange haar. De fijne geur van de nardus vulde het hele huis.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21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80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Tijdelijke aanduiding voor inhoud 4" descr="Afbeelding met binnen&#10;&#10;Automatisch gegenereerde beschrijving">
            <a:extLst>
              <a:ext uri="{FF2B5EF4-FFF2-40B4-BE49-F238E27FC236}">
                <a16:creationId xmlns:a16="http://schemas.microsoft.com/office/drawing/2014/main" id="{DA6A2882-EA49-4C14-9A48-50AF67F7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58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165</TotalTime>
  <Words>799</Words>
  <Application>Microsoft Office PowerPoint</Application>
  <PresentationFormat>Breedbeeld</PresentationFormat>
  <Paragraphs>45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Verdana</vt:lpstr>
      <vt:lpstr>Wingdings 3</vt:lpstr>
      <vt:lpstr>Ion-directiekamer</vt:lpstr>
      <vt:lpstr>Zondag 27 februari</vt:lpstr>
      <vt:lpstr>Lucas 10:38-42  (Basisbijbel)</vt:lpstr>
      <vt:lpstr>Johannes 11:1-7, 17-29, 39-40  (NBV)</vt:lpstr>
      <vt:lpstr>Johannes 11:1-7, 17-29, 39-40  (NBV)</vt:lpstr>
      <vt:lpstr>Johannes 11:1-7, 17-29, 39-40  (NBV)</vt:lpstr>
      <vt:lpstr>Johannes 11:1-7, 17-29, 39-40  (NBV)</vt:lpstr>
      <vt:lpstr>Johannes 12:1-3 (Het Boek)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Zondag 27 februari</dc:title>
  <dc:creator>Marjon Dijkman</dc:creator>
  <cp:lastModifiedBy>Marjon Dijkman</cp:lastModifiedBy>
  <cp:revision>9</cp:revision>
  <cp:lastPrinted>2022-02-26T20:57:03Z</cp:lastPrinted>
  <dcterms:created xsi:type="dcterms:W3CDTF">2022-02-26T16:19:22Z</dcterms:created>
  <dcterms:modified xsi:type="dcterms:W3CDTF">2022-02-26T20:59:24Z</dcterms:modified>
</cp:coreProperties>
</file>