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68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Sunday, June 12,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8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2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5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6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8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53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42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71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Sunday, June 12,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5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35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9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6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2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6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8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Sunday, June 12,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Sunday, June 12,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96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00" r:id="rId5"/>
    <p:sldLayoutId id="2147483701" r:id="rId6"/>
    <p:sldLayoutId id="2147483706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8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F2DD29-C548-02FE-6F2E-9EAA18CB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2795738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665DBA-5F3A-AAD0-201E-795EB63F7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2298939"/>
          </a:xfrm>
        </p:spPr>
        <p:txBody>
          <a:bodyPr>
            <a:normAutofit/>
          </a:bodyPr>
          <a:lstStyle/>
          <a:p>
            <a:r>
              <a:rPr lang="nl-NL" dirty="0"/>
              <a:t>Zondag 12 juni</a:t>
            </a:r>
          </a:p>
        </p:txBody>
      </p:sp>
      <p:pic>
        <p:nvPicPr>
          <p:cNvPr id="4" name="Picture 3" descr="Afbeelding met kaart&#10;&#10;Automatisch gegenereerde beschrijving">
            <a:extLst>
              <a:ext uri="{FF2B5EF4-FFF2-40B4-BE49-F238E27FC236}">
                <a16:creationId xmlns:a16="http://schemas.microsoft.com/office/drawing/2014/main" id="{9A0D80A3-6D36-AAD7-0481-D787866B1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8" r="26226" b="1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9492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unten silhouet">
            <a:extLst>
              <a:ext uri="{FF2B5EF4-FFF2-40B4-BE49-F238E27FC236}">
                <a16:creationId xmlns:a16="http://schemas.microsoft.com/office/drawing/2014/main" id="{2FF9897E-8ACA-22CC-2EA2-98C2D682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799" y="2355980"/>
            <a:ext cx="1943878" cy="1943878"/>
          </a:xfrm>
          <a:prstGeom prst="rect">
            <a:avLst/>
          </a:prstGeom>
        </p:spPr>
      </p:pic>
      <p:pic>
        <p:nvPicPr>
          <p:cNvPr id="3" name="Graphic 2" descr="Groep mensen silhouet">
            <a:extLst>
              <a:ext uri="{FF2B5EF4-FFF2-40B4-BE49-F238E27FC236}">
                <a16:creationId xmlns:a16="http://schemas.microsoft.com/office/drawing/2014/main" id="{CFBCD605-F251-F3A9-D75C-9C3376CCE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9911" y="2024743"/>
            <a:ext cx="2341982" cy="2341982"/>
          </a:xfrm>
          <a:prstGeom prst="rect">
            <a:avLst/>
          </a:prstGeom>
        </p:spPr>
      </p:pic>
      <p:pic>
        <p:nvPicPr>
          <p:cNvPr id="4" name="Graphic 3" descr="Duif silhouet">
            <a:extLst>
              <a:ext uri="{FF2B5EF4-FFF2-40B4-BE49-F238E27FC236}">
                <a16:creationId xmlns:a16="http://schemas.microsoft.com/office/drawing/2014/main" id="{E9BCCDC6-9BF9-C9BE-D9AC-6E71A4E8E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2087" y="2548712"/>
            <a:ext cx="1558413" cy="1558413"/>
          </a:xfrm>
          <a:prstGeom prst="rect">
            <a:avLst/>
          </a:prstGeom>
        </p:spPr>
      </p:pic>
      <p:cxnSp>
        <p:nvCxnSpPr>
          <p:cNvPr id="6" name="Verbindingslijn: gekromd 5">
            <a:extLst>
              <a:ext uri="{FF2B5EF4-FFF2-40B4-BE49-F238E27FC236}">
                <a16:creationId xmlns:a16="http://schemas.microsoft.com/office/drawing/2014/main" id="{3A2A4B44-5773-AEE2-F2FE-327E9B680661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3772678" y="3327920"/>
            <a:ext cx="2323327" cy="97194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erbindingslijn: gekromd 9">
            <a:extLst>
              <a:ext uri="{FF2B5EF4-FFF2-40B4-BE49-F238E27FC236}">
                <a16:creationId xmlns:a16="http://schemas.microsoft.com/office/drawing/2014/main" id="{A31E7322-D461-339B-B729-BA261E867204}"/>
              </a:ext>
            </a:extLst>
          </p:cNvPr>
          <p:cNvCxnSpPr>
            <a:cxnSpLocks/>
          </p:cNvCxnSpPr>
          <p:nvPr/>
        </p:nvCxnSpPr>
        <p:spPr>
          <a:xfrm flipV="1">
            <a:off x="6096000" y="3526971"/>
            <a:ext cx="2323325" cy="772885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Gespierde arm silhouet">
            <a:extLst>
              <a:ext uri="{FF2B5EF4-FFF2-40B4-BE49-F238E27FC236}">
                <a16:creationId xmlns:a16="http://schemas.microsoft.com/office/drawing/2014/main" id="{9DE8DB01-4FC2-F13A-D82E-C8BB90F2E1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7773" y="3876084"/>
            <a:ext cx="914400" cy="914400"/>
          </a:xfrm>
          <a:prstGeom prst="rect">
            <a:avLst/>
          </a:prstGeom>
        </p:spPr>
      </p:pic>
      <p:pic>
        <p:nvPicPr>
          <p:cNvPr id="16" name="Graphic 15" descr="Hart silhouet">
            <a:extLst>
              <a:ext uri="{FF2B5EF4-FFF2-40B4-BE49-F238E27FC236}">
                <a16:creationId xmlns:a16="http://schemas.microsoft.com/office/drawing/2014/main" id="{2F0B53FD-0D6F-1928-1807-BD73824AF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9829" y="38426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1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binnen&#10;&#10;Automatisch gegenereerde beschrijving">
            <a:extLst>
              <a:ext uri="{FF2B5EF4-FFF2-40B4-BE49-F238E27FC236}">
                <a16:creationId xmlns:a16="http://schemas.microsoft.com/office/drawing/2014/main" id="{880844EB-4DED-7D7D-8A78-B938D00A74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9" r="-2" b="5279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9" name="Afbeelding 8" descr="Afbeelding met persoon, muur, mensen, binnen&#10;&#10;Automatisch gegenereerde beschrijving">
            <a:extLst>
              <a:ext uri="{FF2B5EF4-FFF2-40B4-BE49-F238E27FC236}">
                <a16:creationId xmlns:a16="http://schemas.microsoft.com/office/drawing/2014/main" id="{2F688427-1FEA-A982-9292-3797CCA84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1" r="-3" b="-3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1" name="Afbeelding 10" descr="Afbeelding met persoon&#10;&#10;Automatisch gegenereerde beschrijving">
            <a:extLst>
              <a:ext uri="{FF2B5EF4-FFF2-40B4-BE49-F238E27FC236}">
                <a16:creationId xmlns:a16="http://schemas.microsoft.com/office/drawing/2014/main" id="{F34E24AC-CC2B-5D48-6045-06EFE52014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r="2" b="9202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32735E2-BB4E-A847-F42C-C0DD6130C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0" r="-2" b="-2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0193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56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35C5297-7623-44A6-B13A-4424C825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6E46BD-1D93-4B75-A1AD-F8DCF32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fbeelding met kaart&#10;&#10;Automatisch gegenereerde beschrijving">
            <a:extLst>
              <a:ext uri="{FF2B5EF4-FFF2-40B4-BE49-F238E27FC236}">
                <a16:creationId xmlns:a16="http://schemas.microsoft.com/office/drawing/2014/main" id="{9A0D80A3-6D36-AAD7-0481-D787866B1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4" r="22031" b="-1"/>
          <a:stretch/>
        </p:blipFill>
        <p:spPr>
          <a:xfrm>
            <a:off x="647479" y="585438"/>
            <a:ext cx="5437859" cy="535872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  <p:pic>
        <p:nvPicPr>
          <p:cNvPr id="13" name="Graphic 12" descr="Groep mensen silhouet">
            <a:extLst>
              <a:ext uri="{FF2B5EF4-FFF2-40B4-BE49-F238E27FC236}">
                <a16:creationId xmlns:a16="http://schemas.microsoft.com/office/drawing/2014/main" id="{4CB891F3-67B6-D895-211C-9E5F82D23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3121" y="2486609"/>
            <a:ext cx="2341982" cy="2341982"/>
          </a:xfrm>
          <a:prstGeom prst="rect">
            <a:avLst/>
          </a:prstGeom>
        </p:spPr>
      </p:pic>
      <p:pic>
        <p:nvPicPr>
          <p:cNvPr id="15" name="Graphic 14" descr="Beschermende hand silhouet">
            <a:extLst>
              <a:ext uri="{FF2B5EF4-FFF2-40B4-BE49-F238E27FC236}">
                <a16:creationId xmlns:a16="http://schemas.microsoft.com/office/drawing/2014/main" id="{506E0142-95C2-413E-013B-8B05130F4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85656" y="740230"/>
            <a:ext cx="1457130" cy="1457130"/>
          </a:xfrm>
          <a:prstGeom prst="rect">
            <a:avLst/>
          </a:prstGeom>
        </p:spPr>
      </p:pic>
      <p:pic>
        <p:nvPicPr>
          <p:cNvPr id="17" name="Graphic 16" descr="Beschermende hand silhouet">
            <a:extLst>
              <a:ext uri="{FF2B5EF4-FFF2-40B4-BE49-F238E27FC236}">
                <a16:creationId xmlns:a16="http://schemas.microsoft.com/office/drawing/2014/main" id="{54A3FE86-5223-62E5-4E8E-232F6F280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985656" y="5060302"/>
            <a:ext cx="1457130" cy="14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1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F2DD29-C548-02FE-6F2E-9EAA18CB9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8663"/>
            <a:ext cx="5015638" cy="2795738"/>
          </a:xfrm>
        </p:spPr>
        <p:txBody>
          <a:bodyPr>
            <a:normAutofit/>
          </a:bodyPr>
          <a:lstStyle/>
          <a:p>
            <a:r>
              <a:rPr lang="nl-NL" dirty="0"/>
              <a:t>Familie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665DBA-5F3A-AAD0-201E-795EB63F7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8"/>
            <a:ext cx="5015638" cy="2298939"/>
          </a:xfrm>
        </p:spPr>
        <p:txBody>
          <a:bodyPr>
            <a:normAutofit/>
          </a:bodyPr>
          <a:lstStyle/>
          <a:p>
            <a:r>
              <a:rPr lang="nl-NL" dirty="0"/>
              <a:t>Zondag 12 juni</a:t>
            </a:r>
          </a:p>
        </p:txBody>
      </p:sp>
      <p:pic>
        <p:nvPicPr>
          <p:cNvPr id="4" name="Picture 3" descr="Afbeelding met kaart&#10;&#10;Automatisch gegenereerde beschrijving">
            <a:extLst>
              <a:ext uri="{FF2B5EF4-FFF2-40B4-BE49-F238E27FC236}">
                <a16:creationId xmlns:a16="http://schemas.microsoft.com/office/drawing/2014/main" id="{9A0D80A3-6D36-AAD7-0481-D787866B1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8" r="26226" b="1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335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180EC-7597-B8BE-CFEA-AC0153F91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Marcus 3:31-35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5C037-EE65-1D2A-B404-7D046F743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74034"/>
            <a:ext cx="10728325" cy="35949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Intussen waren zijn moeder en zijn broers aangekomen. Ze stuurden iemand naar binnen om Hem te halen. Zelf bleven ze buiten wachten. </a:t>
            </a:r>
          </a:p>
          <a:p>
            <a:pPr marL="0" indent="0">
              <a:buNone/>
            </a:pPr>
            <a:r>
              <a:rPr lang="nl-NL" sz="2400" dirty="0"/>
              <a:t>Er zat een groot aantal mensen om Hem heen. Toen er tegen Hem gezegd werd: ‘Uw moeder en uw broers staan buiten en zoeken U,’ antwoordde Jezus: ‘Wie zijn mijn moeder en mijn broers?’ </a:t>
            </a:r>
          </a:p>
          <a:p>
            <a:pPr marL="0" indent="0">
              <a:buNone/>
            </a:pPr>
            <a:r>
              <a:rPr lang="nl-NL" sz="2400" dirty="0"/>
              <a:t>Hij keek de mensen aan die in een kring om Hem heen zaten en zei: ‘Jullie zijn mijn moeder en mijn broers. </a:t>
            </a:r>
          </a:p>
          <a:p>
            <a:pPr marL="0" indent="0">
              <a:buNone/>
            </a:pPr>
            <a:r>
              <a:rPr lang="nl-NL" sz="2400" dirty="0"/>
              <a:t>Want iedereen die de wil van God doet, die is mijn broer en mijn zus en mijn moeder.’</a:t>
            </a:r>
          </a:p>
        </p:txBody>
      </p:sp>
    </p:spTree>
    <p:extLst>
      <p:ext uri="{BB962C8B-B14F-4D97-AF65-F5344CB8AC3E}">
        <p14:creationId xmlns:p14="http://schemas.microsoft.com/office/powerpoint/2010/main" val="139254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3438C-65F8-72AE-24D0-FD386B6D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Galaten 3:26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B8ED41-B212-8CEF-382E-A98163F09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Door het geloof in Christus Jezus bent u allemaal kinderen van God geworden.</a:t>
            </a:r>
          </a:p>
        </p:txBody>
      </p:sp>
    </p:spTree>
    <p:extLst>
      <p:ext uri="{BB962C8B-B14F-4D97-AF65-F5344CB8AC3E}">
        <p14:creationId xmlns:p14="http://schemas.microsoft.com/office/powerpoint/2010/main" val="349222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70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3D1D4-B1BD-2A0A-324A-052E0E52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Lucas 14:26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3DBE7D-D358-CC17-9462-A83FA0857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‘Wie Mij volgt, maar niet breekt met zijn vader en moeder en vrouw en kinderen en broers en zussen, ja zelfs met zijn eigen leven, kan niet mijn leerling zijn.’</a:t>
            </a:r>
          </a:p>
        </p:txBody>
      </p:sp>
    </p:spTree>
    <p:extLst>
      <p:ext uri="{BB962C8B-B14F-4D97-AF65-F5344CB8AC3E}">
        <p14:creationId xmlns:p14="http://schemas.microsoft.com/office/powerpoint/2010/main" val="313175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unten silhouet">
            <a:extLst>
              <a:ext uri="{FF2B5EF4-FFF2-40B4-BE49-F238E27FC236}">
                <a16:creationId xmlns:a16="http://schemas.microsoft.com/office/drawing/2014/main" id="{2FF9897E-8ACA-22CC-2EA2-98C2D682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799" y="2355980"/>
            <a:ext cx="1943878" cy="19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39B56-C327-1BCA-41D6-7CCFE50C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Marcus 10:29-30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A70A9B-A49E-1DDE-D41B-E31F3A90B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Jezus zei: ‘Ik verzeker jullie: iedereen die broers of zussen, moeder, vader of kinderen, huis of akkers heeft achtergelaten omwille van Mij en het evangelie, zal het honderdvoudige ontvangen: in deze tijd broers en zussen, moeders en kinderen, huizen en akkers, al zal dat gepaard gaan met vervolging, en in de tijd die komt het eeuwige leven.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258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unten silhouet">
            <a:extLst>
              <a:ext uri="{FF2B5EF4-FFF2-40B4-BE49-F238E27FC236}">
                <a16:creationId xmlns:a16="http://schemas.microsoft.com/office/drawing/2014/main" id="{2FF9897E-8ACA-22CC-2EA2-98C2D682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28799" y="2355980"/>
            <a:ext cx="1943878" cy="1943878"/>
          </a:xfrm>
          <a:prstGeom prst="rect">
            <a:avLst/>
          </a:prstGeom>
        </p:spPr>
      </p:pic>
      <p:pic>
        <p:nvPicPr>
          <p:cNvPr id="3" name="Graphic 2" descr="Groep mensen silhouet">
            <a:extLst>
              <a:ext uri="{FF2B5EF4-FFF2-40B4-BE49-F238E27FC236}">
                <a16:creationId xmlns:a16="http://schemas.microsoft.com/office/drawing/2014/main" id="{CFBCD605-F251-F3A9-D75C-9C3376CCE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61919" y="2024743"/>
            <a:ext cx="2341982" cy="23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1140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5"/>
      </a:lt2>
      <a:accent1>
        <a:srgbClr val="E72990"/>
      </a:accent1>
      <a:accent2>
        <a:srgbClr val="D5172F"/>
      </a:accent2>
      <a:accent3>
        <a:srgbClr val="E76029"/>
      </a:accent3>
      <a:accent4>
        <a:srgbClr val="CF9917"/>
      </a:accent4>
      <a:accent5>
        <a:srgbClr val="9AAB1E"/>
      </a:accent5>
      <a:accent6>
        <a:srgbClr val="5FB714"/>
      </a:accent6>
      <a:hlink>
        <a:srgbClr val="31935D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245</Words>
  <Application>Microsoft Office PowerPoint</Application>
  <PresentationFormat>Breedbeeld</PresentationFormat>
  <Paragraphs>14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Century Gothic</vt:lpstr>
      <vt:lpstr>Elephant</vt:lpstr>
      <vt:lpstr>Rockwell Nova Light</vt:lpstr>
      <vt:lpstr>The Hand Extrablack</vt:lpstr>
      <vt:lpstr>BlobVTI</vt:lpstr>
      <vt:lpstr>BrushVTI</vt:lpstr>
      <vt:lpstr>PowerPoint-presentatie</vt:lpstr>
      <vt:lpstr>Familie</vt:lpstr>
      <vt:lpstr>Marcus 3:31-35</vt:lpstr>
      <vt:lpstr>Galaten 3:26</vt:lpstr>
      <vt:lpstr>PowerPoint-presentatie</vt:lpstr>
      <vt:lpstr>Lucas 14:26</vt:lpstr>
      <vt:lpstr>PowerPoint-presentatie</vt:lpstr>
      <vt:lpstr>Marcus 10:29-30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Marjon Dijkman</dc:creator>
  <cp:lastModifiedBy>Marjon Dijkman</cp:lastModifiedBy>
  <cp:revision>10</cp:revision>
  <dcterms:created xsi:type="dcterms:W3CDTF">2022-06-11T14:33:53Z</dcterms:created>
  <dcterms:modified xsi:type="dcterms:W3CDTF">2022-06-12T11:13:01Z</dcterms:modified>
</cp:coreProperties>
</file>