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2" r:id="rId6"/>
    <p:sldId id="263" r:id="rId7"/>
    <p:sldId id="264" r:id="rId8"/>
    <p:sldId id="266" r:id="rId9"/>
    <p:sldId id="268" r:id="rId10"/>
    <p:sldId id="269" r:id="rId11"/>
    <p:sldId id="271" r:id="rId12"/>
    <p:sldId id="272" r:id="rId13"/>
    <p:sldId id="274"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2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4/2/2023</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2728030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247385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375174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normAutofit/>
          </a:bodyPr>
          <a:lstStyle>
            <a:lvl1pPr>
              <a:defRPr sz="7200" b="1">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atin typeface="Bahnschrift Light Condensed" panose="020B0502040204020203" pitchFamily="34" charset="0"/>
              </a:defRPr>
            </a:lvl1pPr>
            <a:lvl2pPr>
              <a:defRPr sz="2400">
                <a:latin typeface="Bahnschrift Light Condensed" panose="020B0502040204020203" pitchFamily="34" charset="0"/>
              </a:defRPr>
            </a:lvl2pPr>
            <a:lvl3pPr>
              <a:defRPr sz="2000">
                <a:latin typeface="Bahnschrift Light Condensed" panose="020B0502040204020203" pitchFamily="34" charset="0"/>
              </a:defRPr>
            </a:lvl3pPr>
            <a:lvl4pPr>
              <a:defRPr sz="1800">
                <a:latin typeface="Bahnschrift Light Condensed" panose="020B0502040204020203" pitchFamily="34" charset="0"/>
              </a:defRPr>
            </a:lvl4pPr>
            <a:lvl5pPr>
              <a:defRPr sz="1800">
                <a:latin typeface="Bahnschrift Light Condensed"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24722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841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normAutofit/>
          </a:bodyPr>
          <a:lstStyle>
            <a:lvl1pPr>
              <a:defRPr sz="7200" b="1">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lvl1pPr>
              <a:defRPr>
                <a:latin typeface="Bahnschrift Light Condensed" panose="020B0502040204020203" pitchFamily="34" charset="0"/>
              </a:defRPr>
            </a:lvl1pPr>
            <a:lvl2pPr>
              <a:defRPr>
                <a:latin typeface="Bahnschrift Light Condensed" panose="020B0502040204020203" pitchFamily="34" charset="0"/>
              </a:defRPr>
            </a:lvl2pPr>
            <a:lvl3pPr>
              <a:defRPr>
                <a:latin typeface="Bahnschrift Light Condensed" panose="020B0502040204020203" pitchFamily="34" charset="0"/>
              </a:defRPr>
            </a:lvl3pPr>
            <a:lvl4pPr>
              <a:defRPr>
                <a:latin typeface="Bahnschrift Light Condensed" panose="020B0502040204020203" pitchFamily="34" charset="0"/>
              </a:defRPr>
            </a:lvl4pPr>
            <a:lvl5pPr>
              <a:defRPr>
                <a:latin typeface="Bahnschrift Light Condensed"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lvl1pPr>
              <a:defRPr>
                <a:latin typeface="Bahnschrift Light Condensed" panose="020B0502040204020203" pitchFamily="34" charset="0"/>
              </a:defRPr>
            </a:lvl1pPr>
            <a:lvl2pPr>
              <a:defRPr>
                <a:latin typeface="Bahnschrift Light Condensed" panose="020B0502040204020203" pitchFamily="34" charset="0"/>
              </a:defRPr>
            </a:lvl2pPr>
            <a:lvl3pPr>
              <a:defRPr>
                <a:latin typeface="Bahnschrift Light Condensed" panose="020B0502040204020203" pitchFamily="34" charset="0"/>
              </a:defRPr>
            </a:lvl3pPr>
            <a:lvl4pPr>
              <a:defRPr>
                <a:latin typeface="Bahnschrift Light Condensed" panose="020B0502040204020203" pitchFamily="34" charset="0"/>
              </a:defRPr>
            </a:lvl4pPr>
            <a:lvl5pPr>
              <a:defRPr>
                <a:latin typeface="Bahnschrift Light Condensed"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288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normAutofit/>
          </a:bodyPr>
          <a:lstStyle>
            <a:lvl1pPr>
              <a:defRPr sz="7200" b="1">
                <a:latin typeface="+mn-lt"/>
              </a:defRPr>
            </a:lvl1pPr>
          </a:lstStyle>
          <a:p>
            <a:r>
              <a:rPr lang="en-US" dirty="0"/>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lvl1pPr>
              <a:defRPr>
                <a:latin typeface="Bahnschrift Light Condensed" panose="020B0502040204020203" pitchFamily="34" charset="0"/>
              </a:defRPr>
            </a:lvl1pPr>
            <a:lvl2pPr>
              <a:defRPr>
                <a:latin typeface="Bahnschrift Light Condensed" panose="020B0502040204020203" pitchFamily="34" charset="0"/>
              </a:defRPr>
            </a:lvl2pPr>
            <a:lvl3pPr>
              <a:defRPr>
                <a:latin typeface="Bahnschrift Light Condensed" panose="020B0502040204020203" pitchFamily="34" charset="0"/>
              </a:defRPr>
            </a:lvl3pPr>
            <a:lvl4pPr>
              <a:defRPr>
                <a:latin typeface="Bahnschrift Light Condensed" panose="020B0502040204020203" pitchFamily="34" charset="0"/>
              </a:defRPr>
            </a:lvl4pPr>
            <a:lvl5pPr>
              <a:defRPr>
                <a:latin typeface="Bahnschrift Light Condensed"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lvl1pPr>
              <a:defRPr>
                <a:latin typeface="Bahnschrift Light Condensed" panose="020B0502040204020203" pitchFamily="34" charset="0"/>
              </a:defRPr>
            </a:lvl1pPr>
            <a:lvl2pPr>
              <a:defRPr>
                <a:latin typeface="Bahnschrift Light Condensed" panose="020B0502040204020203" pitchFamily="34" charset="0"/>
              </a:defRPr>
            </a:lvl2pPr>
            <a:lvl3pPr>
              <a:defRPr>
                <a:latin typeface="Bahnschrift Light Condensed" panose="020B0502040204020203" pitchFamily="34" charset="0"/>
              </a:defRPr>
            </a:lvl3pPr>
            <a:lvl4pPr>
              <a:defRPr>
                <a:latin typeface="Bahnschrift Light Condensed" panose="020B0502040204020203" pitchFamily="34" charset="0"/>
              </a:defRPr>
            </a:lvl4pPr>
            <a:lvl5pPr>
              <a:defRPr>
                <a:latin typeface="Bahnschrift Light Condensed"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964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56689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2404203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5719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4/2/2023</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97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4/2/2023</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312944611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eer tussen bergen">
            <a:extLst>
              <a:ext uri="{FF2B5EF4-FFF2-40B4-BE49-F238E27FC236}">
                <a16:creationId xmlns:a16="http://schemas.microsoft.com/office/drawing/2014/main" id="{AACF0950-D62A-B40F-56C6-87BDB8543919}"/>
              </a:ext>
            </a:extLst>
          </p:cNvPr>
          <p:cNvPicPr>
            <a:picLocks noChangeAspect="1"/>
          </p:cNvPicPr>
          <p:nvPr/>
        </p:nvPicPr>
        <p:blipFill rotWithShape="1">
          <a:blip r:embed="rId2">
            <a:alphaModFix amt="50000"/>
          </a:blip>
          <a:srcRect r="-1" b="20192"/>
          <a:stretch/>
        </p:blipFill>
        <p:spPr>
          <a:xfrm>
            <a:off x="20" y="10"/>
            <a:ext cx="12188930" cy="6857990"/>
          </a:xfrm>
          <a:prstGeom prst="rect">
            <a:avLst/>
          </a:prstGeom>
        </p:spPr>
      </p:pic>
      <p:sp>
        <p:nvSpPr>
          <p:cNvPr id="2" name="Titel 1">
            <a:extLst>
              <a:ext uri="{FF2B5EF4-FFF2-40B4-BE49-F238E27FC236}">
                <a16:creationId xmlns:a16="http://schemas.microsoft.com/office/drawing/2014/main" id="{090820B4-5548-F37F-B273-1DC4779CAC01}"/>
              </a:ext>
            </a:extLst>
          </p:cNvPr>
          <p:cNvSpPr>
            <a:spLocks noGrp="1"/>
          </p:cNvSpPr>
          <p:nvPr>
            <p:ph type="ctrTitle"/>
          </p:nvPr>
        </p:nvSpPr>
        <p:spPr>
          <a:xfrm>
            <a:off x="1524000" y="1122363"/>
            <a:ext cx="9144000" cy="3063240"/>
          </a:xfrm>
        </p:spPr>
        <p:txBody>
          <a:bodyPr>
            <a:normAutofit/>
          </a:bodyPr>
          <a:lstStyle/>
          <a:p>
            <a:pPr algn="ctr"/>
            <a:r>
              <a:rPr lang="nl-NL" sz="10800"/>
              <a:t>stilte</a:t>
            </a:r>
          </a:p>
        </p:txBody>
      </p:sp>
      <p:sp>
        <p:nvSpPr>
          <p:cNvPr id="3" name="Ondertitel 2">
            <a:extLst>
              <a:ext uri="{FF2B5EF4-FFF2-40B4-BE49-F238E27FC236}">
                <a16:creationId xmlns:a16="http://schemas.microsoft.com/office/drawing/2014/main" id="{E43B8B35-72FA-4422-1BEB-60524717788A}"/>
              </a:ext>
            </a:extLst>
          </p:cNvPr>
          <p:cNvSpPr>
            <a:spLocks noGrp="1"/>
          </p:cNvSpPr>
          <p:nvPr>
            <p:ph type="subTitle" idx="1"/>
          </p:nvPr>
        </p:nvSpPr>
        <p:spPr>
          <a:xfrm>
            <a:off x="1527048" y="4599432"/>
            <a:ext cx="9144000" cy="1536192"/>
          </a:xfrm>
        </p:spPr>
        <p:txBody>
          <a:bodyPr>
            <a:normAutofit/>
          </a:bodyPr>
          <a:lstStyle/>
          <a:p>
            <a:pPr algn="ctr"/>
            <a:r>
              <a:rPr lang="nl-NL" sz="3200"/>
              <a:t>2 april 2023</a:t>
            </a:r>
          </a:p>
        </p:txBody>
      </p:sp>
      <p:sp>
        <p:nvSpPr>
          <p:cNvPr id="11"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572106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6" name="Rectangle 9">
            <a:extLst>
              <a:ext uri="{FF2B5EF4-FFF2-40B4-BE49-F238E27FC236}">
                <a16:creationId xmlns:a16="http://schemas.microsoft.com/office/drawing/2014/main" id="{32D45EE4-C4F0-4F72-B1C6-39F596D13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7">
            <a:extLst>
              <a:ext uri="{FF2B5EF4-FFF2-40B4-BE49-F238E27FC236}">
                <a16:creationId xmlns:a16="http://schemas.microsoft.com/office/drawing/2014/main" id="{8C459BAD-4279-4A9D-B0C5-662C5F5ED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3203463" y="-2060461"/>
            <a:ext cx="5649003" cy="10651671"/>
          </a:xfrm>
          <a:custGeom>
            <a:avLst/>
            <a:gdLst>
              <a:gd name="connsiteX0" fmla="*/ 0 w 5649003"/>
              <a:gd name="connsiteY0" fmla="*/ 5325836 h 10651671"/>
              <a:gd name="connsiteX1" fmla="*/ 2824502 w 5649003"/>
              <a:gd name="connsiteY1" fmla="*/ 0 h 10651671"/>
              <a:gd name="connsiteX2" fmla="*/ 5649004 w 5649003"/>
              <a:gd name="connsiteY2" fmla="*/ 5325836 h 10651671"/>
              <a:gd name="connsiteX3" fmla="*/ 2824502 w 5649003"/>
              <a:gd name="connsiteY3" fmla="*/ 10651672 h 10651671"/>
              <a:gd name="connsiteX4" fmla="*/ 0 w 5649003"/>
              <a:gd name="connsiteY4" fmla="*/ 5325836 h 10651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9003" h="10651671" fill="none" extrusionOk="0">
                <a:moveTo>
                  <a:pt x="0" y="5325836"/>
                </a:moveTo>
                <a:cubicBezTo>
                  <a:pt x="186946" y="2320485"/>
                  <a:pt x="1438121" y="-52385"/>
                  <a:pt x="2824502" y="0"/>
                </a:cubicBezTo>
                <a:cubicBezTo>
                  <a:pt x="4703838" y="-43168"/>
                  <a:pt x="5583840" y="2369660"/>
                  <a:pt x="5649004" y="5325836"/>
                </a:cubicBezTo>
                <a:cubicBezTo>
                  <a:pt x="5518761" y="8289338"/>
                  <a:pt x="4285196" y="10894014"/>
                  <a:pt x="2824502" y="10651672"/>
                </a:cubicBezTo>
                <a:cubicBezTo>
                  <a:pt x="1536945" y="11016699"/>
                  <a:pt x="142947" y="8418643"/>
                  <a:pt x="0" y="5325836"/>
                </a:cubicBezTo>
                <a:close/>
              </a:path>
              <a:path w="5649003" h="10651671" stroke="0" extrusionOk="0">
                <a:moveTo>
                  <a:pt x="0" y="5325836"/>
                </a:moveTo>
                <a:cubicBezTo>
                  <a:pt x="-54350" y="2332108"/>
                  <a:pt x="1351726" y="167869"/>
                  <a:pt x="2824502" y="0"/>
                </a:cubicBezTo>
                <a:cubicBezTo>
                  <a:pt x="4182679" y="-143942"/>
                  <a:pt x="5672665" y="2549517"/>
                  <a:pt x="5649004" y="5325836"/>
                </a:cubicBezTo>
                <a:cubicBezTo>
                  <a:pt x="5518596" y="8280244"/>
                  <a:pt x="4081190" y="10622204"/>
                  <a:pt x="2824502" y="10651672"/>
                </a:cubicBezTo>
                <a:cubicBezTo>
                  <a:pt x="1216708" y="10537144"/>
                  <a:pt x="-100850" y="8264979"/>
                  <a:pt x="0" y="5325836"/>
                </a:cubicBezTo>
                <a:close/>
              </a:path>
            </a:pathLst>
          </a:custGeom>
          <a:solidFill>
            <a:srgbClr val="95A876"/>
          </a:solidFill>
          <a:ln w="57150">
            <a:solidFill>
              <a:srgbClr val="95A876"/>
            </a:solidFill>
            <a:extLst>
              <a:ext uri="{C807C97D-BFC1-408E-A445-0C87EB9F89A2}">
                <ask:lineSketchStyleProps xmlns:ask="http://schemas.microsoft.com/office/drawing/2018/sketchyshapes" sd="63743190">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2066544" y="1911096"/>
            <a:ext cx="8055864" cy="2076651"/>
          </a:xfrm>
        </p:spPr>
        <p:txBody>
          <a:bodyPr vert="horz" lIns="91440" tIns="45720" rIns="91440" bIns="45720" rtlCol="0" anchor="b">
            <a:normAutofit/>
          </a:bodyPr>
          <a:lstStyle/>
          <a:p>
            <a:pPr algn="ctr">
              <a:lnSpc>
                <a:spcPct val="90000"/>
              </a:lnSpc>
            </a:pPr>
            <a:r>
              <a:rPr lang="en-US" sz="8800" b="1" dirty="0">
                <a:solidFill>
                  <a:srgbClr val="FFFFFF"/>
                </a:solidFill>
                <a:latin typeface="+mn-lt"/>
              </a:rPr>
              <a:t>God is er!</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type="body" idx="1"/>
          </p:nvPr>
        </p:nvSpPr>
        <p:spPr>
          <a:xfrm>
            <a:off x="3227832" y="4353507"/>
            <a:ext cx="5733288" cy="932688"/>
          </a:xfrm>
        </p:spPr>
        <p:txBody>
          <a:bodyPr vert="horz" lIns="91440" tIns="45720" rIns="91440" bIns="45720" rtlCol="0">
            <a:normAutofit/>
          </a:bodyPr>
          <a:lstStyle/>
          <a:p>
            <a:pPr algn="ctr"/>
            <a:endParaRPr lang="en-US" sz="3200" dirty="0">
              <a:solidFill>
                <a:srgbClr val="FFFFFF"/>
              </a:solidFill>
            </a:endParaRPr>
          </a:p>
          <a:p>
            <a:pPr algn="ctr"/>
            <a:endParaRPr lang="en-US" sz="3200" dirty="0">
              <a:solidFill>
                <a:srgbClr val="FFFFFF"/>
              </a:solidFill>
            </a:endParaRPr>
          </a:p>
        </p:txBody>
      </p:sp>
      <p:sp>
        <p:nvSpPr>
          <p:cNvPr id="14" name="Rectangle 6">
            <a:extLst>
              <a:ext uri="{FF2B5EF4-FFF2-40B4-BE49-F238E27FC236}">
                <a16:creationId xmlns:a16="http://schemas.microsoft.com/office/drawing/2014/main" id="{0953BC39-9D68-40BE-BF3C-5C4EB782A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6591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95A876"/>
          </a:solidFill>
          <a:ln w="38100" cap="rnd">
            <a:solidFill>
              <a:srgbClr val="95A87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838200" y="365125"/>
            <a:ext cx="10515600" cy="1325563"/>
          </a:xfrm>
        </p:spPr>
        <p:txBody>
          <a:bodyPr>
            <a:normAutofit/>
          </a:bodyPr>
          <a:lstStyle/>
          <a:p>
            <a:r>
              <a:rPr lang="nl-NL" sz="6600" dirty="0"/>
              <a:t>God is er – wees stil</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idx="1"/>
          </p:nvPr>
        </p:nvSpPr>
        <p:spPr>
          <a:xfrm>
            <a:off x="838200" y="1929384"/>
            <a:ext cx="5257800" cy="4251960"/>
          </a:xfrm>
          <a:ln>
            <a:noFill/>
          </a:ln>
        </p:spPr>
        <p:txBody>
          <a:bodyPr>
            <a:normAutofit fontScale="92500" lnSpcReduction="20000"/>
          </a:bodyPr>
          <a:lstStyle/>
          <a:p>
            <a:pPr marL="0" indent="0">
              <a:buNone/>
            </a:pPr>
            <a:r>
              <a:rPr lang="nl-NL" b="1" dirty="0"/>
              <a:t>Psalm 37:7</a:t>
            </a:r>
            <a:endParaRPr lang="nl-NL" dirty="0"/>
          </a:p>
          <a:p>
            <a:pPr marL="0" indent="0">
              <a:buNone/>
            </a:pPr>
            <a:r>
              <a:rPr lang="nl-NL" dirty="0" err="1"/>
              <a:t>HtB</a:t>
            </a:r>
            <a:r>
              <a:rPr lang="nl-NL" dirty="0"/>
              <a:t>: Word stil voor de Here en verwacht alles van Hem.</a:t>
            </a:r>
          </a:p>
          <a:p>
            <a:pPr marL="0" indent="0">
              <a:buNone/>
            </a:pPr>
            <a:r>
              <a:rPr lang="nl-NL" dirty="0"/>
              <a:t>WV: Wees stil voor de HEER, kijk naar Hem uit.</a:t>
            </a:r>
          </a:p>
          <a:p>
            <a:pPr marL="0" indent="0">
              <a:buNone/>
            </a:pPr>
            <a:endParaRPr lang="nl-NL" b="1" dirty="0"/>
          </a:p>
          <a:p>
            <a:pPr marL="0" indent="0">
              <a:buNone/>
            </a:pPr>
            <a:r>
              <a:rPr lang="nl-NL" b="1" dirty="0"/>
              <a:t>Psalm 46:11</a:t>
            </a:r>
            <a:endParaRPr lang="nl-NL" dirty="0"/>
          </a:p>
          <a:p>
            <a:pPr marL="0" indent="0">
              <a:buNone/>
            </a:pPr>
            <a:r>
              <a:rPr lang="nl-NL" dirty="0"/>
              <a:t>WV: Hij zegt: ‘Wees stil en weet dat Ik God ben, hoog boven aarde en volkeren verheven.’</a:t>
            </a:r>
          </a:p>
          <a:p>
            <a:pPr marL="0" indent="0">
              <a:buNone/>
            </a:pPr>
            <a:r>
              <a:rPr lang="nl-NL" dirty="0"/>
              <a:t>HSV: Geef het op en weet dat Ik God ben</a:t>
            </a:r>
          </a:p>
          <a:p>
            <a:pPr marL="0" indent="0">
              <a:buNone/>
            </a:pPr>
            <a:endParaRPr lang="nl-NL" dirty="0"/>
          </a:p>
          <a:p>
            <a:endParaRPr lang="nl-NL" dirty="0">
              <a:latin typeface="Arial Nova Cond Light" panose="020B0306020202020204" pitchFamily="34" charset="0"/>
            </a:endParaRPr>
          </a:p>
        </p:txBody>
      </p:sp>
      <p:sp>
        <p:nvSpPr>
          <p:cNvPr id="4" name="Tijdelijke aanduiding voor inhoud 2">
            <a:extLst>
              <a:ext uri="{FF2B5EF4-FFF2-40B4-BE49-F238E27FC236}">
                <a16:creationId xmlns:a16="http://schemas.microsoft.com/office/drawing/2014/main" id="{8EB616B2-C15E-22AE-E825-FCEF5FD78E0B}"/>
              </a:ext>
            </a:extLst>
          </p:cNvPr>
          <p:cNvSpPr txBox="1">
            <a:spLocks/>
          </p:cNvSpPr>
          <p:nvPr/>
        </p:nvSpPr>
        <p:spPr>
          <a:xfrm>
            <a:off x="6395720" y="1929384"/>
            <a:ext cx="5257800" cy="4251960"/>
          </a:xfrm>
          <a:prstGeom prst="rect">
            <a:avLst/>
          </a:prstGeom>
          <a:ln>
            <a:noFill/>
          </a:ln>
        </p:spPr>
        <p:txBody>
          <a:bodyPr vert="horz" lIns="91440" tIns="45720" rIns="91440" bIns="45720" rtlCol="0">
            <a:normAutofit lnSpcReduction="10000"/>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Bahnschrift Light Condensed" panose="020B0502040204020203" pitchFamily="34" charset="0"/>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Bahnschrift Light Condensed" panose="020B0502040204020203" pitchFamily="34" charset="0"/>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Bahnschrift Light Condensed" panose="020B0502040204020203" pitchFamily="34" charset="0"/>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uk-UA" b="1" dirty="0"/>
              <a:t>Псалмів</a:t>
            </a:r>
            <a:r>
              <a:rPr lang="nl-NL" b="1" dirty="0"/>
              <a:t> 37:7</a:t>
            </a:r>
            <a:endParaRPr lang="nl-NL" dirty="0"/>
          </a:p>
          <a:p>
            <a:pPr marL="0" indent="0">
              <a:buNone/>
            </a:pPr>
            <a:r>
              <a:rPr lang="ru-RU" dirty="0"/>
              <a:t>Жди Господа мовчки й на Нього надійся</a:t>
            </a:r>
            <a:r>
              <a:rPr lang="nl-NL" dirty="0"/>
              <a:t>.</a:t>
            </a:r>
          </a:p>
          <a:p>
            <a:pPr marL="0" indent="0">
              <a:buNone/>
            </a:pPr>
            <a:endParaRPr lang="nl-NL" dirty="0"/>
          </a:p>
          <a:p>
            <a:pPr marL="0" indent="0">
              <a:buNone/>
            </a:pPr>
            <a:endParaRPr lang="nl-NL" dirty="0"/>
          </a:p>
          <a:p>
            <a:pPr marL="0" indent="0">
              <a:buNone/>
            </a:pPr>
            <a:r>
              <a:rPr lang="uk-UA" b="1" dirty="0"/>
              <a:t>Псалмів</a:t>
            </a:r>
            <a:r>
              <a:rPr lang="nl-NL" b="1" dirty="0"/>
              <a:t> 46:11</a:t>
            </a:r>
            <a:endParaRPr lang="nl-NL" dirty="0"/>
          </a:p>
          <a:p>
            <a:pPr marL="0" indent="0">
              <a:buNone/>
            </a:pPr>
            <a:r>
              <a:rPr lang="ru-RU" dirty="0"/>
              <a:t>Вгамуйтеся і зрозумійте, що Я — Бог! Я буду прославлений в народах — буду прославлений на землі.</a:t>
            </a:r>
            <a:endParaRPr lang="nl-NL" dirty="0"/>
          </a:p>
          <a:p>
            <a:endParaRPr lang="nl-NL" dirty="0">
              <a:latin typeface="Arial Nova Cond Light" panose="020B0306020202020204" pitchFamily="34" charset="0"/>
            </a:endParaRPr>
          </a:p>
        </p:txBody>
      </p:sp>
    </p:spTree>
    <p:extLst>
      <p:ext uri="{BB962C8B-B14F-4D97-AF65-F5344CB8AC3E}">
        <p14:creationId xmlns:p14="http://schemas.microsoft.com/office/powerpoint/2010/main" val="416064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95A876"/>
          </a:solidFill>
          <a:ln w="6857" cap="flat">
            <a:noFill/>
            <a:prstDash val="solid"/>
            <a:miter/>
          </a:ln>
        </p:spPr>
        <p:txBody>
          <a:bodyPr wrap="square" rtlCol="0" anchor="ctr">
            <a:noAutofit/>
          </a:bodyPr>
          <a:lstStyle/>
          <a:p>
            <a:endParaRPr lang="en-US"/>
          </a:p>
        </p:txBody>
      </p:sp>
      <p:sp>
        <p:nvSpPr>
          <p:cNvPr id="2" name="Titel 1">
            <a:extLst>
              <a:ext uri="{FF2B5EF4-FFF2-40B4-BE49-F238E27FC236}">
                <a16:creationId xmlns:a16="http://schemas.microsoft.com/office/drawing/2014/main" id="{84023106-09C0-24B2-3837-AE317E31D886}"/>
              </a:ext>
            </a:extLst>
          </p:cNvPr>
          <p:cNvSpPr>
            <a:spLocks noGrp="1"/>
          </p:cNvSpPr>
          <p:nvPr>
            <p:ph type="title"/>
          </p:nvPr>
        </p:nvSpPr>
        <p:spPr>
          <a:xfrm>
            <a:off x="841248" y="644652"/>
            <a:ext cx="3182112" cy="5568696"/>
          </a:xfrm>
        </p:spPr>
        <p:txBody>
          <a:bodyPr>
            <a:normAutofit/>
          </a:bodyPr>
          <a:lstStyle/>
          <a:p>
            <a:r>
              <a:rPr lang="nl-NL" sz="16600" dirty="0">
                <a:solidFill>
                  <a:srgbClr val="FFFFFF"/>
                </a:solidFill>
              </a:rPr>
              <a:t>Stilte</a:t>
            </a:r>
            <a:endParaRPr lang="nl-NL" sz="6600" dirty="0">
              <a:solidFill>
                <a:srgbClr val="FFFFFF"/>
              </a:solidFill>
            </a:endParaRPr>
          </a:p>
        </p:txBody>
      </p:sp>
      <p:sp>
        <p:nvSpPr>
          <p:cNvPr id="3" name="Tijdelijke aanduiding voor inhoud 2">
            <a:extLst>
              <a:ext uri="{FF2B5EF4-FFF2-40B4-BE49-F238E27FC236}">
                <a16:creationId xmlns:a16="http://schemas.microsoft.com/office/drawing/2014/main" id="{8B48B446-E669-B881-1247-1C2C00A6681F}"/>
              </a:ext>
            </a:extLst>
          </p:cNvPr>
          <p:cNvSpPr>
            <a:spLocks noGrp="1"/>
          </p:cNvSpPr>
          <p:nvPr>
            <p:ph idx="1"/>
          </p:nvPr>
        </p:nvSpPr>
        <p:spPr>
          <a:xfrm>
            <a:off x="5494350" y="644652"/>
            <a:ext cx="5856401" cy="5568696"/>
          </a:xfrm>
        </p:spPr>
        <p:txBody>
          <a:bodyPr anchor="ctr">
            <a:normAutofit/>
          </a:bodyPr>
          <a:lstStyle/>
          <a:p>
            <a:r>
              <a:rPr lang="nl-NL" dirty="0"/>
              <a:t>In de stilte wil God jou ontmoeten.</a:t>
            </a:r>
          </a:p>
          <a:p>
            <a:r>
              <a:rPr lang="nl-NL" dirty="0"/>
              <a:t>In de stilte wil God tegen je spreken.</a:t>
            </a:r>
          </a:p>
          <a:p>
            <a:r>
              <a:rPr lang="nl-NL" dirty="0"/>
              <a:t>God is er … ook al blijft het stil.</a:t>
            </a:r>
            <a:br>
              <a:rPr lang="nl-NL" dirty="0"/>
            </a:br>
            <a:r>
              <a:rPr lang="nl-NL" dirty="0"/>
              <a:t>Weet dat Hij God is.</a:t>
            </a:r>
          </a:p>
        </p:txBody>
      </p:sp>
    </p:spTree>
    <p:extLst>
      <p:ext uri="{BB962C8B-B14F-4D97-AF65-F5344CB8AC3E}">
        <p14:creationId xmlns:p14="http://schemas.microsoft.com/office/powerpoint/2010/main" val="2026709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eer tussen bergen">
            <a:extLst>
              <a:ext uri="{FF2B5EF4-FFF2-40B4-BE49-F238E27FC236}">
                <a16:creationId xmlns:a16="http://schemas.microsoft.com/office/drawing/2014/main" id="{AACF0950-D62A-B40F-56C6-87BDB8543919}"/>
              </a:ext>
            </a:extLst>
          </p:cNvPr>
          <p:cNvPicPr>
            <a:picLocks noChangeAspect="1"/>
          </p:cNvPicPr>
          <p:nvPr/>
        </p:nvPicPr>
        <p:blipFill rotWithShape="1">
          <a:blip r:embed="rId2">
            <a:alphaModFix amt="50000"/>
          </a:blip>
          <a:srcRect r="-1" b="20192"/>
          <a:stretch/>
        </p:blipFill>
        <p:spPr>
          <a:xfrm>
            <a:off x="20" y="10"/>
            <a:ext cx="12188930" cy="6857990"/>
          </a:xfrm>
          <a:prstGeom prst="rect">
            <a:avLst/>
          </a:prstGeom>
        </p:spPr>
      </p:pic>
      <p:sp>
        <p:nvSpPr>
          <p:cNvPr id="2" name="Titel 1">
            <a:extLst>
              <a:ext uri="{FF2B5EF4-FFF2-40B4-BE49-F238E27FC236}">
                <a16:creationId xmlns:a16="http://schemas.microsoft.com/office/drawing/2014/main" id="{090820B4-5548-F37F-B273-1DC4779CAC01}"/>
              </a:ext>
            </a:extLst>
          </p:cNvPr>
          <p:cNvSpPr>
            <a:spLocks noGrp="1"/>
          </p:cNvSpPr>
          <p:nvPr>
            <p:ph type="ctrTitle"/>
          </p:nvPr>
        </p:nvSpPr>
        <p:spPr>
          <a:xfrm>
            <a:off x="1524000" y="1122363"/>
            <a:ext cx="9144000" cy="3063240"/>
          </a:xfrm>
        </p:spPr>
        <p:txBody>
          <a:bodyPr>
            <a:normAutofit/>
          </a:bodyPr>
          <a:lstStyle/>
          <a:p>
            <a:pPr algn="ctr"/>
            <a:r>
              <a:rPr lang="nl-NL" sz="10800"/>
              <a:t>stilte</a:t>
            </a:r>
            <a:endParaRPr lang="nl-NL" sz="10800" dirty="0"/>
          </a:p>
        </p:txBody>
      </p:sp>
      <p:sp>
        <p:nvSpPr>
          <p:cNvPr id="3" name="Ondertitel 2">
            <a:extLst>
              <a:ext uri="{FF2B5EF4-FFF2-40B4-BE49-F238E27FC236}">
                <a16:creationId xmlns:a16="http://schemas.microsoft.com/office/drawing/2014/main" id="{E43B8B35-72FA-4422-1BEB-60524717788A}"/>
              </a:ext>
            </a:extLst>
          </p:cNvPr>
          <p:cNvSpPr>
            <a:spLocks noGrp="1"/>
          </p:cNvSpPr>
          <p:nvPr>
            <p:ph type="subTitle" idx="1"/>
          </p:nvPr>
        </p:nvSpPr>
        <p:spPr>
          <a:xfrm>
            <a:off x="1527048" y="4599432"/>
            <a:ext cx="9144000" cy="1536192"/>
          </a:xfrm>
        </p:spPr>
        <p:txBody>
          <a:bodyPr>
            <a:normAutofit/>
          </a:bodyPr>
          <a:lstStyle/>
          <a:p>
            <a:pPr algn="ctr"/>
            <a:endParaRPr lang="nl-NL" sz="3200" dirty="0"/>
          </a:p>
        </p:txBody>
      </p:sp>
      <p:sp>
        <p:nvSpPr>
          <p:cNvPr id="11"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70459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95A876"/>
          </a:solidFill>
          <a:ln w="6857" cap="flat">
            <a:noFill/>
            <a:prstDash val="solid"/>
            <a:miter/>
          </a:ln>
        </p:spPr>
        <p:txBody>
          <a:bodyPr wrap="square" rtlCol="0" anchor="ctr">
            <a:noAutofit/>
          </a:bodyPr>
          <a:lstStyle/>
          <a:p>
            <a:endParaRPr lang="en-US"/>
          </a:p>
        </p:txBody>
      </p:sp>
      <p:sp>
        <p:nvSpPr>
          <p:cNvPr id="2" name="Titel 1">
            <a:extLst>
              <a:ext uri="{FF2B5EF4-FFF2-40B4-BE49-F238E27FC236}">
                <a16:creationId xmlns:a16="http://schemas.microsoft.com/office/drawing/2014/main" id="{BA63CFA4-5628-AEDC-8CDA-C979C952BADC}"/>
              </a:ext>
            </a:extLst>
          </p:cNvPr>
          <p:cNvSpPr>
            <a:spLocks noGrp="1"/>
          </p:cNvSpPr>
          <p:nvPr>
            <p:ph type="title"/>
          </p:nvPr>
        </p:nvSpPr>
        <p:spPr>
          <a:xfrm>
            <a:off x="841247" y="644652"/>
            <a:ext cx="3804643" cy="5568696"/>
          </a:xfrm>
        </p:spPr>
        <p:txBody>
          <a:bodyPr>
            <a:normAutofit/>
          </a:bodyPr>
          <a:lstStyle/>
          <a:p>
            <a:r>
              <a:rPr lang="nl-NL" sz="9600" b="1" dirty="0">
                <a:solidFill>
                  <a:srgbClr val="FFFFFF"/>
                </a:solidFill>
              </a:rPr>
              <a:t>Wat is stilte?</a:t>
            </a:r>
          </a:p>
        </p:txBody>
      </p:sp>
      <p:pic>
        <p:nvPicPr>
          <p:cNvPr id="12" name="Tijdelijke aanduiding voor inhoud 11">
            <a:extLst>
              <a:ext uri="{FF2B5EF4-FFF2-40B4-BE49-F238E27FC236}">
                <a16:creationId xmlns:a16="http://schemas.microsoft.com/office/drawing/2014/main" id="{6ACD9F8B-66D5-E309-74BD-BBEBE4CB2E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4476" y="1302544"/>
            <a:ext cx="4346852" cy="4252912"/>
          </a:xfrm>
        </p:spPr>
      </p:pic>
    </p:spTree>
    <p:extLst>
      <p:ext uri="{BB962C8B-B14F-4D97-AF65-F5344CB8AC3E}">
        <p14:creationId xmlns:p14="http://schemas.microsoft.com/office/powerpoint/2010/main" val="2629889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6" name="Rectangle 9">
            <a:extLst>
              <a:ext uri="{FF2B5EF4-FFF2-40B4-BE49-F238E27FC236}">
                <a16:creationId xmlns:a16="http://schemas.microsoft.com/office/drawing/2014/main" id="{32D45EE4-C4F0-4F72-B1C6-39F596D13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7">
            <a:extLst>
              <a:ext uri="{FF2B5EF4-FFF2-40B4-BE49-F238E27FC236}">
                <a16:creationId xmlns:a16="http://schemas.microsoft.com/office/drawing/2014/main" id="{8C459BAD-4279-4A9D-B0C5-662C5F5ED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3203463" y="-2060461"/>
            <a:ext cx="5649003" cy="10651671"/>
          </a:xfrm>
          <a:custGeom>
            <a:avLst/>
            <a:gdLst>
              <a:gd name="connsiteX0" fmla="*/ 0 w 5649003"/>
              <a:gd name="connsiteY0" fmla="*/ 5325836 h 10651671"/>
              <a:gd name="connsiteX1" fmla="*/ 2824502 w 5649003"/>
              <a:gd name="connsiteY1" fmla="*/ 0 h 10651671"/>
              <a:gd name="connsiteX2" fmla="*/ 5649004 w 5649003"/>
              <a:gd name="connsiteY2" fmla="*/ 5325836 h 10651671"/>
              <a:gd name="connsiteX3" fmla="*/ 2824502 w 5649003"/>
              <a:gd name="connsiteY3" fmla="*/ 10651672 h 10651671"/>
              <a:gd name="connsiteX4" fmla="*/ 0 w 5649003"/>
              <a:gd name="connsiteY4" fmla="*/ 5325836 h 10651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9003" h="10651671" fill="none" extrusionOk="0">
                <a:moveTo>
                  <a:pt x="0" y="5325836"/>
                </a:moveTo>
                <a:cubicBezTo>
                  <a:pt x="186946" y="2320485"/>
                  <a:pt x="1438121" y="-52385"/>
                  <a:pt x="2824502" y="0"/>
                </a:cubicBezTo>
                <a:cubicBezTo>
                  <a:pt x="4703838" y="-43168"/>
                  <a:pt x="5583840" y="2369660"/>
                  <a:pt x="5649004" y="5325836"/>
                </a:cubicBezTo>
                <a:cubicBezTo>
                  <a:pt x="5518761" y="8289338"/>
                  <a:pt x="4285196" y="10894014"/>
                  <a:pt x="2824502" y="10651672"/>
                </a:cubicBezTo>
                <a:cubicBezTo>
                  <a:pt x="1536945" y="11016699"/>
                  <a:pt x="142947" y="8418643"/>
                  <a:pt x="0" y="5325836"/>
                </a:cubicBezTo>
                <a:close/>
              </a:path>
              <a:path w="5649003" h="10651671" stroke="0" extrusionOk="0">
                <a:moveTo>
                  <a:pt x="0" y="5325836"/>
                </a:moveTo>
                <a:cubicBezTo>
                  <a:pt x="-54350" y="2332108"/>
                  <a:pt x="1351726" y="167869"/>
                  <a:pt x="2824502" y="0"/>
                </a:cubicBezTo>
                <a:cubicBezTo>
                  <a:pt x="4182679" y="-143942"/>
                  <a:pt x="5672665" y="2549517"/>
                  <a:pt x="5649004" y="5325836"/>
                </a:cubicBezTo>
                <a:cubicBezTo>
                  <a:pt x="5518596" y="8280244"/>
                  <a:pt x="4081190" y="10622204"/>
                  <a:pt x="2824502" y="10651672"/>
                </a:cubicBezTo>
                <a:cubicBezTo>
                  <a:pt x="1216708" y="10537144"/>
                  <a:pt x="-100850" y="8264979"/>
                  <a:pt x="0" y="5325836"/>
                </a:cubicBezTo>
                <a:close/>
              </a:path>
            </a:pathLst>
          </a:custGeom>
          <a:solidFill>
            <a:srgbClr val="95A876"/>
          </a:solidFill>
          <a:ln w="57150">
            <a:solidFill>
              <a:srgbClr val="95A876"/>
            </a:solidFill>
            <a:extLst>
              <a:ext uri="{C807C97D-BFC1-408E-A445-0C87EB9F89A2}">
                <ask:lineSketchStyleProps xmlns:ask="http://schemas.microsoft.com/office/drawing/2018/sketchyshapes" sd="63743190">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2066544" y="1911096"/>
            <a:ext cx="8055864" cy="2076651"/>
          </a:xfrm>
        </p:spPr>
        <p:txBody>
          <a:bodyPr vert="horz" lIns="91440" tIns="45720" rIns="91440" bIns="45720" rtlCol="0" anchor="b">
            <a:normAutofit/>
          </a:bodyPr>
          <a:lstStyle/>
          <a:p>
            <a:pPr algn="ctr">
              <a:lnSpc>
                <a:spcPct val="90000"/>
              </a:lnSpc>
            </a:pPr>
            <a:r>
              <a:rPr lang="en-US" sz="8800" b="1" dirty="0" err="1">
                <a:solidFill>
                  <a:srgbClr val="FFFFFF"/>
                </a:solidFill>
                <a:latin typeface="+mn-lt"/>
              </a:rPr>
              <a:t>Waarom</a:t>
            </a:r>
            <a:r>
              <a:rPr lang="en-US" sz="8800" b="1" dirty="0">
                <a:solidFill>
                  <a:srgbClr val="FFFFFF"/>
                </a:solidFill>
                <a:latin typeface="+mn-lt"/>
              </a:rPr>
              <a:t> </a:t>
            </a:r>
            <a:r>
              <a:rPr lang="en-US" sz="8800" b="1" dirty="0" err="1">
                <a:solidFill>
                  <a:srgbClr val="FFFFFF"/>
                </a:solidFill>
                <a:latin typeface="+mn-lt"/>
              </a:rPr>
              <a:t>zouden</a:t>
            </a:r>
            <a:r>
              <a:rPr lang="en-US" sz="8800" b="1" dirty="0">
                <a:solidFill>
                  <a:srgbClr val="FFFFFF"/>
                </a:solidFill>
                <a:latin typeface="+mn-lt"/>
              </a:rPr>
              <a:t> we </a:t>
            </a:r>
            <a:r>
              <a:rPr lang="en-US" sz="8800" b="1" dirty="0" err="1">
                <a:solidFill>
                  <a:srgbClr val="FFFFFF"/>
                </a:solidFill>
                <a:latin typeface="+mn-lt"/>
              </a:rPr>
              <a:t>stil</a:t>
            </a:r>
            <a:r>
              <a:rPr lang="en-US" sz="8800" b="1" dirty="0">
                <a:solidFill>
                  <a:srgbClr val="FFFFFF"/>
                </a:solidFill>
                <a:latin typeface="+mn-lt"/>
              </a:rPr>
              <a:t> </a:t>
            </a:r>
            <a:r>
              <a:rPr lang="en-US" sz="8800" b="1" dirty="0" err="1">
                <a:solidFill>
                  <a:srgbClr val="FFFFFF"/>
                </a:solidFill>
                <a:latin typeface="+mn-lt"/>
              </a:rPr>
              <a:t>zijn</a:t>
            </a:r>
            <a:r>
              <a:rPr lang="en-US" sz="8800" b="1" dirty="0">
                <a:solidFill>
                  <a:srgbClr val="FFFFFF"/>
                </a:solidFill>
                <a:latin typeface="+mn-lt"/>
              </a:rPr>
              <a:t>?</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type="body" idx="1"/>
          </p:nvPr>
        </p:nvSpPr>
        <p:spPr>
          <a:xfrm>
            <a:off x="3227832" y="4353507"/>
            <a:ext cx="5733288" cy="932688"/>
          </a:xfrm>
        </p:spPr>
        <p:txBody>
          <a:bodyPr vert="horz" lIns="91440" tIns="45720" rIns="91440" bIns="45720" rtlCol="0">
            <a:normAutofit/>
          </a:bodyPr>
          <a:lstStyle/>
          <a:p>
            <a:pPr algn="ctr"/>
            <a:endParaRPr lang="en-US" sz="3200" dirty="0">
              <a:solidFill>
                <a:srgbClr val="FFFFFF"/>
              </a:solidFill>
            </a:endParaRPr>
          </a:p>
          <a:p>
            <a:pPr algn="ctr"/>
            <a:endParaRPr lang="en-US" sz="3200" dirty="0">
              <a:solidFill>
                <a:srgbClr val="FFFFFF"/>
              </a:solidFill>
            </a:endParaRPr>
          </a:p>
        </p:txBody>
      </p:sp>
      <p:sp>
        <p:nvSpPr>
          <p:cNvPr id="14" name="Rectangle 6">
            <a:extLst>
              <a:ext uri="{FF2B5EF4-FFF2-40B4-BE49-F238E27FC236}">
                <a16:creationId xmlns:a16="http://schemas.microsoft.com/office/drawing/2014/main" id="{0953BC39-9D68-40BE-BF3C-5C4EB782A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111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95A876"/>
          </a:solidFill>
          <a:ln w="38100" cap="rnd">
            <a:solidFill>
              <a:srgbClr val="95A87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838200" y="365125"/>
            <a:ext cx="10515600" cy="1325563"/>
          </a:xfrm>
        </p:spPr>
        <p:txBody>
          <a:bodyPr>
            <a:normAutofit/>
          </a:bodyPr>
          <a:lstStyle/>
          <a:p>
            <a:r>
              <a:rPr lang="nl-NL" sz="6600" dirty="0"/>
              <a:t>Jezus zocht de stilte op</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idx="1"/>
          </p:nvPr>
        </p:nvSpPr>
        <p:spPr>
          <a:xfrm>
            <a:off x="838200" y="1929384"/>
            <a:ext cx="5257800" cy="4251960"/>
          </a:xfrm>
        </p:spPr>
        <p:txBody>
          <a:bodyPr>
            <a:normAutofit fontScale="62500" lnSpcReduction="20000"/>
          </a:bodyPr>
          <a:lstStyle/>
          <a:p>
            <a:pPr marL="0" indent="0">
              <a:buNone/>
            </a:pPr>
            <a:r>
              <a:rPr lang="nl-NL" b="1" dirty="0"/>
              <a:t>Marcus 1:35</a:t>
            </a:r>
            <a:br>
              <a:rPr lang="nl-NL" dirty="0"/>
            </a:br>
            <a:r>
              <a:rPr lang="nl-NL" dirty="0"/>
              <a:t>Vroeg in de ochtend, toen het nog helemaal donker was, stond Hij op, ging naar buiten en liep naar een eenzame plek om daar te bidden.</a:t>
            </a:r>
          </a:p>
          <a:p>
            <a:pPr marL="0" indent="0">
              <a:buNone/>
            </a:pPr>
            <a:r>
              <a:rPr lang="nl-NL" b="1" dirty="0"/>
              <a:t>Lucas 6:12</a:t>
            </a:r>
            <a:br>
              <a:rPr lang="nl-NL" dirty="0"/>
            </a:br>
            <a:r>
              <a:rPr lang="nl-NL" dirty="0"/>
              <a:t>Op een van die dagen trok Jezus zich terug op de berg om tot God te bidden, en Hij bracht de hele nacht door in gebed.</a:t>
            </a:r>
          </a:p>
          <a:p>
            <a:pPr marL="0" indent="0">
              <a:buNone/>
            </a:pPr>
            <a:r>
              <a:rPr lang="nl-NL" b="1" dirty="0"/>
              <a:t>Mattheüs 14:13 &amp; 23</a:t>
            </a:r>
            <a:br>
              <a:rPr lang="nl-NL" dirty="0"/>
            </a:br>
            <a:r>
              <a:rPr lang="nl-NL" dirty="0"/>
              <a:t>En toen Jezus dit hoorde, vertrok Hij vandaar met een schip naar een eenzame plaats, alleen; en de menigte, die dat hoorde, volgde Hem te voet vanuit de steden.</a:t>
            </a:r>
            <a:br>
              <a:rPr lang="nl-NL" dirty="0"/>
            </a:br>
            <a:r>
              <a:rPr lang="nl-NL" dirty="0"/>
              <a:t>…..</a:t>
            </a:r>
            <a:br>
              <a:rPr lang="nl-NL" dirty="0"/>
            </a:br>
            <a:r>
              <a:rPr lang="nl-NL" dirty="0"/>
              <a:t>En toen Hij de menigte weggestuurd had, klom Hij de berg op om er in afzondering te bidden. Toen het avond was geworden, was Hij daar alleen.</a:t>
            </a:r>
          </a:p>
          <a:p>
            <a:endParaRPr lang="nl-NL" dirty="0"/>
          </a:p>
          <a:p>
            <a:endParaRPr lang="nl-NL" dirty="0"/>
          </a:p>
          <a:p>
            <a:endParaRPr lang="nl-NL" dirty="0">
              <a:latin typeface="Arial Nova Cond Light" panose="020B0306020202020204" pitchFamily="34" charset="0"/>
            </a:endParaRPr>
          </a:p>
        </p:txBody>
      </p:sp>
      <p:sp>
        <p:nvSpPr>
          <p:cNvPr id="4" name="Tijdelijke aanduiding voor inhoud 2">
            <a:extLst>
              <a:ext uri="{FF2B5EF4-FFF2-40B4-BE49-F238E27FC236}">
                <a16:creationId xmlns:a16="http://schemas.microsoft.com/office/drawing/2014/main" id="{A80E66F6-46B4-ED6A-8E2D-2A21C116B083}"/>
              </a:ext>
            </a:extLst>
          </p:cNvPr>
          <p:cNvSpPr txBox="1">
            <a:spLocks/>
          </p:cNvSpPr>
          <p:nvPr/>
        </p:nvSpPr>
        <p:spPr>
          <a:xfrm>
            <a:off x="6385560" y="2054797"/>
            <a:ext cx="5257800" cy="4251960"/>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Bahnschrift Light Condensed" panose="020B0502040204020203" pitchFamily="34" charset="0"/>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Bahnschrift Light Condensed" panose="020B0502040204020203" pitchFamily="34" charset="0"/>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Bahnschrift Light Condensed" panose="020B0502040204020203" pitchFamily="34" charset="0"/>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uk-UA" b="1" dirty="0"/>
              <a:t>Марка</a:t>
            </a:r>
            <a:r>
              <a:rPr lang="nl-NL" b="1" dirty="0"/>
              <a:t> 1:35</a:t>
            </a:r>
            <a:br>
              <a:rPr lang="nl-NL" dirty="0"/>
            </a:br>
            <a:r>
              <a:rPr lang="ru-RU" dirty="0"/>
              <a:t>А вставши вранці, ще вдосвіта, Він вийшов і попрямував у пустинне місце й там молився.</a:t>
            </a:r>
            <a:endParaRPr lang="nl-NL" dirty="0"/>
          </a:p>
          <a:p>
            <a:pPr marL="0" indent="0">
              <a:buFont typeface="Arial" panose="020B0604020202020204" pitchFamily="34" charset="0"/>
              <a:buNone/>
            </a:pPr>
            <a:r>
              <a:rPr lang="uk-UA" b="1" dirty="0"/>
              <a:t>Луки</a:t>
            </a:r>
            <a:r>
              <a:rPr lang="nl-NL" b="1" dirty="0"/>
              <a:t> 6:12</a:t>
            </a:r>
            <a:br>
              <a:rPr lang="nl-NL" dirty="0"/>
            </a:br>
            <a:r>
              <a:rPr lang="ru-RU" dirty="0"/>
              <a:t>Сталося тими днями, що Він вийшов на гору помолитися і провів цілу ніч у молитві до Бога.</a:t>
            </a:r>
            <a:endParaRPr lang="nl-NL" dirty="0"/>
          </a:p>
          <a:p>
            <a:pPr marL="0" indent="0">
              <a:buFont typeface="Arial" panose="020B0604020202020204" pitchFamily="34" charset="0"/>
              <a:buNone/>
            </a:pPr>
            <a:r>
              <a:rPr lang="uk-UA" b="1" dirty="0"/>
              <a:t>Матвія</a:t>
            </a:r>
            <a:r>
              <a:rPr lang="nl-NL" b="1" dirty="0"/>
              <a:t> 14:13 &amp; 23</a:t>
            </a:r>
            <a:br>
              <a:rPr lang="nl-NL" dirty="0"/>
            </a:br>
            <a:r>
              <a:rPr lang="ru-RU" dirty="0"/>
              <a:t>Почувши це, Ісус відплив звідти човном у безлюдне місце й усамітнився; довідавшись про те, багато людей пішло за Ним пішки з міст.</a:t>
            </a:r>
            <a:br>
              <a:rPr lang="nl-NL" dirty="0"/>
            </a:br>
            <a:r>
              <a:rPr lang="nl-NL" dirty="0"/>
              <a:t>…..</a:t>
            </a:r>
            <a:br>
              <a:rPr lang="nl-NL" dirty="0"/>
            </a:br>
            <a:r>
              <a:rPr lang="ru-RU" dirty="0"/>
              <a:t>Відпустивши народ, піднявся Сам на гору, щоб молитися. Як звечоріло, Він залишався там на самоті.</a:t>
            </a:r>
            <a:endParaRPr lang="nl-NL" dirty="0"/>
          </a:p>
          <a:p>
            <a:endParaRPr lang="nl-NL" dirty="0"/>
          </a:p>
          <a:p>
            <a:endParaRPr lang="nl-NL" dirty="0">
              <a:latin typeface="Arial Nova Cond Light" panose="020B0306020202020204" pitchFamily="34" charset="0"/>
            </a:endParaRPr>
          </a:p>
        </p:txBody>
      </p:sp>
    </p:spTree>
    <p:extLst>
      <p:ext uri="{BB962C8B-B14F-4D97-AF65-F5344CB8AC3E}">
        <p14:creationId xmlns:p14="http://schemas.microsoft.com/office/powerpoint/2010/main" val="317596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6" name="Rectangle 9">
            <a:extLst>
              <a:ext uri="{FF2B5EF4-FFF2-40B4-BE49-F238E27FC236}">
                <a16:creationId xmlns:a16="http://schemas.microsoft.com/office/drawing/2014/main" id="{32D45EE4-C4F0-4F72-B1C6-39F596D13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7">
            <a:extLst>
              <a:ext uri="{FF2B5EF4-FFF2-40B4-BE49-F238E27FC236}">
                <a16:creationId xmlns:a16="http://schemas.microsoft.com/office/drawing/2014/main" id="{8C459BAD-4279-4A9D-B0C5-662C5F5ED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3203463" y="-2060461"/>
            <a:ext cx="5649003" cy="10651671"/>
          </a:xfrm>
          <a:custGeom>
            <a:avLst/>
            <a:gdLst>
              <a:gd name="connsiteX0" fmla="*/ 0 w 5649003"/>
              <a:gd name="connsiteY0" fmla="*/ 5325836 h 10651671"/>
              <a:gd name="connsiteX1" fmla="*/ 2824502 w 5649003"/>
              <a:gd name="connsiteY1" fmla="*/ 0 h 10651671"/>
              <a:gd name="connsiteX2" fmla="*/ 5649004 w 5649003"/>
              <a:gd name="connsiteY2" fmla="*/ 5325836 h 10651671"/>
              <a:gd name="connsiteX3" fmla="*/ 2824502 w 5649003"/>
              <a:gd name="connsiteY3" fmla="*/ 10651672 h 10651671"/>
              <a:gd name="connsiteX4" fmla="*/ 0 w 5649003"/>
              <a:gd name="connsiteY4" fmla="*/ 5325836 h 10651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9003" h="10651671" fill="none" extrusionOk="0">
                <a:moveTo>
                  <a:pt x="0" y="5325836"/>
                </a:moveTo>
                <a:cubicBezTo>
                  <a:pt x="186946" y="2320485"/>
                  <a:pt x="1438121" y="-52385"/>
                  <a:pt x="2824502" y="0"/>
                </a:cubicBezTo>
                <a:cubicBezTo>
                  <a:pt x="4703838" y="-43168"/>
                  <a:pt x="5583840" y="2369660"/>
                  <a:pt x="5649004" y="5325836"/>
                </a:cubicBezTo>
                <a:cubicBezTo>
                  <a:pt x="5518761" y="8289338"/>
                  <a:pt x="4285196" y="10894014"/>
                  <a:pt x="2824502" y="10651672"/>
                </a:cubicBezTo>
                <a:cubicBezTo>
                  <a:pt x="1536945" y="11016699"/>
                  <a:pt x="142947" y="8418643"/>
                  <a:pt x="0" y="5325836"/>
                </a:cubicBezTo>
                <a:close/>
              </a:path>
              <a:path w="5649003" h="10651671" stroke="0" extrusionOk="0">
                <a:moveTo>
                  <a:pt x="0" y="5325836"/>
                </a:moveTo>
                <a:cubicBezTo>
                  <a:pt x="-54350" y="2332108"/>
                  <a:pt x="1351726" y="167869"/>
                  <a:pt x="2824502" y="0"/>
                </a:cubicBezTo>
                <a:cubicBezTo>
                  <a:pt x="4182679" y="-143942"/>
                  <a:pt x="5672665" y="2549517"/>
                  <a:pt x="5649004" y="5325836"/>
                </a:cubicBezTo>
                <a:cubicBezTo>
                  <a:pt x="5518596" y="8280244"/>
                  <a:pt x="4081190" y="10622204"/>
                  <a:pt x="2824502" y="10651672"/>
                </a:cubicBezTo>
                <a:cubicBezTo>
                  <a:pt x="1216708" y="10537144"/>
                  <a:pt x="-100850" y="8264979"/>
                  <a:pt x="0" y="5325836"/>
                </a:cubicBezTo>
                <a:close/>
              </a:path>
            </a:pathLst>
          </a:custGeom>
          <a:solidFill>
            <a:srgbClr val="95A876"/>
          </a:solidFill>
          <a:ln w="57150">
            <a:solidFill>
              <a:srgbClr val="95A876"/>
            </a:solidFill>
            <a:extLst>
              <a:ext uri="{C807C97D-BFC1-408E-A445-0C87EB9F89A2}">
                <ask:lineSketchStyleProps xmlns:ask="http://schemas.microsoft.com/office/drawing/2018/sketchyshapes" sd="63743190">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2066544" y="1911096"/>
            <a:ext cx="8055864" cy="2076651"/>
          </a:xfrm>
        </p:spPr>
        <p:txBody>
          <a:bodyPr vert="horz" lIns="91440" tIns="45720" rIns="91440" bIns="45720" rtlCol="0" anchor="b">
            <a:normAutofit/>
          </a:bodyPr>
          <a:lstStyle/>
          <a:p>
            <a:pPr algn="ctr">
              <a:lnSpc>
                <a:spcPct val="90000"/>
              </a:lnSpc>
            </a:pPr>
            <a:r>
              <a:rPr lang="en-US" sz="8800" b="1" dirty="0">
                <a:solidFill>
                  <a:srgbClr val="FFFFFF"/>
                </a:solidFill>
                <a:latin typeface="+mn-lt"/>
              </a:rPr>
              <a:t>In de </a:t>
            </a:r>
            <a:r>
              <a:rPr lang="en-US" sz="8800" b="1" dirty="0" err="1">
                <a:solidFill>
                  <a:srgbClr val="FFFFFF"/>
                </a:solidFill>
                <a:latin typeface="+mn-lt"/>
              </a:rPr>
              <a:t>stilte</a:t>
            </a:r>
            <a:r>
              <a:rPr lang="en-US" sz="8800" b="1" dirty="0">
                <a:solidFill>
                  <a:srgbClr val="FFFFFF"/>
                </a:solidFill>
                <a:latin typeface="+mn-lt"/>
              </a:rPr>
              <a:t> </a:t>
            </a:r>
            <a:r>
              <a:rPr lang="en-US" sz="8800" b="1" dirty="0" err="1">
                <a:solidFill>
                  <a:srgbClr val="FFFFFF"/>
                </a:solidFill>
                <a:latin typeface="+mn-lt"/>
              </a:rPr>
              <a:t>ontmoet</a:t>
            </a:r>
            <a:r>
              <a:rPr lang="en-US" sz="8800" b="1" dirty="0">
                <a:solidFill>
                  <a:srgbClr val="FFFFFF"/>
                </a:solidFill>
                <a:latin typeface="+mn-lt"/>
              </a:rPr>
              <a:t> je God.</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type="body" idx="1"/>
          </p:nvPr>
        </p:nvSpPr>
        <p:spPr>
          <a:xfrm>
            <a:off x="3227832" y="4353507"/>
            <a:ext cx="5733288" cy="932688"/>
          </a:xfrm>
        </p:spPr>
        <p:txBody>
          <a:bodyPr vert="horz" lIns="91440" tIns="45720" rIns="91440" bIns="45720" rtlCol="0">
            <a:normAutofit/>
          </a:bodyPr>
          <a:lstStyle/>
          <a:p>
            <a:pPr algn="ctr"/>
            <a:endParaRPr lang="en-US" sz="3200" dirty="0">
              <a:solidFill>
                <a:srgbClr val="FFFFFF"/>
              </a:solidFill>
            </a:endParaRPr>
          </a:p>
          <a:p>
            <a:pPr algn="ctr"/>
            <a:endParaRPr lang="en-US" sz="3200" dirty="0">
              <a:solidFill>
                <a:srgbClr val="FFFFFF"/>
              </a:solidFill>
            </a:endParaRPr>
          </a:p>
        </p:txBody>
      </p:sp>
      <p:sp>
        <p:nvSpPr>
          <p:cNvPr id="14" name="Rectangle 6">
            <a:extLst>
              <a:ext uri="{FF2B5EF4-FFF2-40B4-BE49-F238E27FC236}">
                <a16:creationId xmlns:a16="http://schemas.microsoft.com/office/drawing/2014/main" id="{0953BC39-9D68-40BE-BF3C-5C4EB782A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235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95A876"/>
          </a:solidFill>
          <a:ln w="38100" cap="rnd">
            <a:solidFill>
              <a:srgbClr val="95A87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838200" y="365125"/>
            <a:ext cx="10515600" cy="1325563"/>
          </a:xfrm>
        </p:spPr>
        <p:txBody>
          <a:bodyPr>
            <a:normAutofit/>
          </a:bodyPr>
          <a:lstStyle/>
          <a:p>
            <a:r>
              <a:rPr lang="nl-NL" sz="6600" dirty="0"/>
              <a:t>God spreekt in de stilte</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idx="1"/>
          </p:nvPr>
        </p:nvSpPr>
        <p:spPr>
          <a:xfrm>
            <a:off x="838200" y="1929384"/>
            <a:ext cx="5257800" cy="3518408"/>
          </a:xfrm>
        </p:spPr>
        <p:txBody>
          <a:bodyPr>
            <a:normAutofit/>
          </a:bodyPr>
          <a:lstStyle/>
          <a:p>
            <a:pPr marL="0" indent="0">
              <a:buNone/>
            </a:pPr>
            <a:r>
              <a:rPr lang="nl-NL" b="1" dirty="0"/>
              <a:t>Deuteronomium 27:9</a:t>
            </a:r>
          </a:p>
          <a:p>
            <a:pPr marL="0" indent="0">
              <a:buNone/>
            </a:pPr>
            <a:r>
              <a:rPr lang="nl-NL" dirty="0"/>
              <a:t>Omringd door de Levitische priesters zei Mozes tegen heel Israël: ‘Wees stil en luister, Israël. Vandaag bent u het volk van de HEER , uw God, geworden.</a:t>
            </a:r>
          </a:p>
          <a:p>
            <a:pPr marL="0" indent="0">
              <a:buNone/>
            </a:pPr>
            <a:endParaRPr lang="nl-NL" dirty="0"/>
          </a:p>
        </p:txBody>
      </p:sp>
      <p:sp>
        <p:nvSpPr>
          <p:cNvPr id="5" name="Tekstvak 4">
            <a:extLst>
              <a:ext uri="{FF2B5EF4-FFF2-40B4-BE49-F238E27FC236}">
                <a16:creationId xmlns:a16="http://schemas.microsoft.com/office/drawing/2014/main" id="{55E11082-4AC4-46F6-0198-1D540D64B86C}"/>
              </a:ext>
            </a:extLst>
          </p:cNvPr>
          <p:cNvSpPr txBox="1"/>
          <p:nvPr/>
        </p:nvSpPr>
        <p:spPr>
          <a:xfrm>
            <a:off x="838200" y="5439664"/>
            <a:ext cx="9977120" cy="523220"/>
          </a:xfrm>
          <a:prstGeom prst="rect">
            <a:avLst/>
          </a:prstGeom>
          <a:noFill/>
        </p:spPr>
        <p:txBody>
          <a:bodyPr wrap="square">
            <a:spAutoFit/>
          </a:bodyPr>
          <a:lstStyle/>
          <a:p>
            <a:pPr marL="0" indent="0">
              <a:buNone/>
            </a:pPr>
            <a:r>
              <a:rPr lang="nl-NL" sz="2800" i="1" dirty="0">
                <a:latin typeface="Bahnschrift Light Condensed" panose="020B0502040204020203" pitchFamily="34" charset="0"/>
              </a:rPr>
              <a:t>Als wij stil zijn, kunnen we luisteren naar wat God zegt.</a:t>
            </a:r>
          </a:p>
        </p:txBody>
      </p:sp>
      <p:sp>
        <p:nvSpPr>
          <p:cNvPr id="6" name="Tijdelijke aanduiding voor inhoud 2">
            <a:extLst>
              <a:ext uri="{FF2B5EF4-FFF2-40B4-BE49-F238E27FC236}">
                <a16:creationId xmlns:a16="http://schemas.microsoft.com/office/drawing/2014/main" id="{E4DAF2E0-B8D4-BA59-37AE-07889345CF2D}"/>
              </a:ext>
            </a:extLst>
          </p:cNvPr>
          <p:cNvSpPr txBox="1">
            <a:spLocks/>
          </p:cNvSpPr>
          <p:nvPr/>
        </p:nvSpPr>
        <p:spPr>
          <a:xfrm>
            <a:off x="6096000" y="1929384"/>
            <a:ext cx="5257800" cy="3518408"/>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Bahnschrift Light Condensed" panose="020B0502040204020203" pitchFamily="34" charset="0"/>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Bahnschrift Light Condensed" panose="020B0502040204020203" pitchFamily="34" charset="0"/>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Bahnschrift Light Condensed" panose="020B0502040204020203" pitchFamily="34" charset="0"/>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uk-UA" b="1" dirty="0"/>
              <a:t>Повторення</a:t>
            </a:r>
            <a:r>
              <a:rPr lang="nl-NL" b="1" dirty="0"/>
              <a:t> 27:9</a:t>
            </a:r>
          </a:p>
          <a:p>
            <a:pPr marL="0" indent="0">
              <a:buFont typeface="Arial" panose="020B0604020202020204" pitchFamily="34" charset="0"/>
              <a:buNone/>
            </a:pPr>
            <a:r>
              <a:rPr lang="ru-RU" dirty="0"/>
              <a:t>Мойсей та священики-левіти промовили до всього Ізраїлю, кажучи: Мовчи та слухай, Ізраїлю! Сьогодні ти став народом Господа, твого Бога.</a:t>
            </a:r>
            <a:endParaRPr lang="nl-NL" dirty="0"/>
          </a:p>
        </p:txBody>
      </p:sp>
    </p:spTree>
    <p:extLst>
      <p:ext uri="{BB962C8B-B14F-4D97-AF65-F5344CB8AC3E}">
        <p14:creationId xmlns:p14="http://schemas.microsoft.com/office/powerpoint/2010/main" val="1913914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95A876"/>
          </a:solidFill>
          <a:ln w="38100" cap="rnd">
            <a:solidFill>
              <a:srgbClr val="95A87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838200" y="365125"/>
            <a:ext cx="10515600" cy="1325563"/>
          </a:xfrm>
        </p:spPr>
        <p:txBody>
          <a:bodyPr>
            <a:normAutofit/>
          </a:bodyPr>
          <a:lstStyle/>
          <a:p>
            <a:r>
              <a:rPr lang="nl-NL" sz="6600" dirty="0"/>
              <a:t>God spreekt in de stilte</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idx="1"/>
          </p:nvPr>
        </p:nvSpPr>
        <p:spPr>
          <a:xfrm>
            <a:off x="838200" y="1929384"/>
            <a:ext cx="5257800" cy="3450443"/>
          </a:xfrm>
        </p:spPr>
        <p:txBody>
          <a:bodyPr>
            <a:normAutofit/>
          </a:bodyPr>
          <a:lstStyle/>
          <a:p>
            <a:pPr marL="0" indent="0">
              <a:buNone/>
            </a:pPr>
            <a:r>
              <a:rPr lang="nl-NL" b="1" dirty="0"/>
              <a:t>1 Samuël 3:10</a:t>
            </a:r>
          </a:p>
          <a:p>
            <a:pPr marL="0" indent="0">
              <a:buNone/>
            </a:pPr>
            <a:r>
              <a:rPr lang="nl-NL" dirty="0"/>
              <a:t>Toen kwam de Heer, bleef daar staan en riep net als de vorige keren: "Samuel! Samuel!" Samuel antwoordde: "Spreek, want ik luister."</a:t>
            </a:r>
          </a:p>
          <a:p>
            <a:pPr marL="0" indent="0">
              <a:buNone/>
            </a:pPr>
            <a:endParaRPr lang="nl-NL" dirty="0"/>
          </a:p>
          <a:p>
            <a:pPr marL="0" indent="0">
              <a:buNone/>
            </a:pPr>
            <a:endParaRPr lang="nl-NL" dirty="0"/>
          </a:p>
          <a:p>
            <a:pPr marL="0" indent="0">
              <a:buNone/>
            </a:pPr>
            <a:endParaRPr lang="nl-NL" dirty="0"/>
          </a:p>
          <a:p>
            <a:endParaRPr lang="nl-NL" dirty="0"/>
          </a:p>
          <a:p>
            <a:endParaRPr lang="nl-NL" dirty="0">
              <a:latin typeface="Arial Nova Cond Light" panose="020B0306020202020204" pitchFamily="34" charset="0"/>
            </a:endParaRPr>
          </a:p>
        </p:txBody>
      </p:sp>
      <p:sp>
        <p:nvSpPr>
          <p:cNvPr id="4" name="Tekstvak 3">
            <a:extLst>
              <a:ext uri="{FF2B5EF4-FFF2-40B4-BE49-F238E27FC236}">
                <a16:creationId xmlns:a16="http://schemas.microsoft.com/office/drawing/2014/main" id="{19FC41AA-5164-755D-29AA-2100091435B8}"/>
              </a:ext>
            </a:extLst>
          </p:cNvPr>
          <p:cNvSpPr txBox="1"/>
          <p:nvPr/>
        </p:nvSpPr>
        <p:spPr>
          <a:xfrm>
            <a:off x="838200" y="5439664"/>
            <a:ext cx="9977120" cy="523220"/>
          </a:xfrm>
          <a:prstGeom prst="rect">
            <a:avLst/>
          </a:prstGeom>
          <a:noFill/>
        </p:spPr>
        <p:txBody>
          <a:bodyPr wrap="square">
            <a:spAutoFit/>
          </a:bodyPr>
          <a:lstStyle/>
          <a:p>
            <a:pPr marL="0" indent="0">
              <a:buNone/>
            </a:pPr>
            <a:r>
              <a:rPr lang="nl-NL" sz="2800" i="1" dirty="0">
                <a:latin typeface="Bahnschrift Light Condensed" panose="020B0502040204020203" pitchFamily="34" charset="0"/>
              </a:rPr>
              <a:t>Als wij stil zijn, kunnen we leren om Gods stem te horen.</a:t>
            </a:r>
          </a:p>
        </p:txBody>
      </p:sp>
      <p:sp>
        <p:nvSpPr>
          <p:cNvPr id="5" name="Tijdelijke aanduiding voor inhoud 2">
            <a:extLst>
              <a:ext uri="{FF2B5EF4-FFF2-40B4-BE49-F238E27FC236}">
                <a16:creationId xmlns:a16="http://schemas.microsoft.com/office/drawing/2014/main" id="{DA73DFD6-17B0-9920-2984-4477160E4995}"/>
              </a:ext>
            </a:extLst>
          </p:cNvPr>
          <p:cNvSpPr txBox="1">
            <a:spLocks/>
          </p:cNvSpPr>
          <p:nvPr/>
        </p:nvSpPr>
        <p:spPr>
          <a:xfrm>
            <a:off x="6265164" y="1929383"/>
            <a:ext cx="5257800" cy="3450443"/>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Bahnschrift Light Condensed" panose="020B0502040204020203" pitchFamily="34" charset="0"/>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Bahnschrift Light Condensed" panose="020B0502040204020203" pitchFamily="34" charset="0"/>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Bahnschrift Light Condensed" panose="020B0502040204020203" pitchFamily="34" charset="0"/>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b="1" dirty="0"/>
              <a:t>1 </a:t>
            </a:r>
            <a:r>
              <a:rPr lang="uk-UA" b="1" dirty="0"/>
              <a:t>Самуїла</a:t>
            </a:r>
            <a:r>
              <a:rPr lang="nl-NL" b="1" dirty="0"/>
              <a:t> 3:10</a:t>
            </a:r>
          </a:p>
          <a:p>
            <a:pPr marL="0" indent="0">
              <a:buFont typeface="Arial" panose="020B0604020202020204" pitchFamily="34" charset="0"/>
              <a:buNone/>
            </a:pPr>
            <a:r>
              <a:rPr lang="ru-RU" dirty="0"/>
              <a:t>І прийшов Господь, постав і закликав його так, як перший раз та вдруге, а Самуїл сказав: Говори, бо слухає Твій раб!</a:t>
            </a:r>
            <a:endParaRPr lang="nl-NL" dirty="0"/>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a:p>
            <a:endParaRPr lang="nl-NL" dirty="0"/>
          </a:p>
          <a:p>
            <a:endParaRPr lang="nl-NL" dirty="0">
              <a:latin typeface="Arial Nova Cond Light" panose="020B0306020202020204" pitchFamily="34" charset="0"/>
            </a:endParaRPr>
          </a:p>
        </p:txBody>
      </p:sp>
    </p:spTree>
    <p:extLst>
      <p:ext uri="{BB962C8B-B14F-4D97-AF65-F5344CB8AC3E}">
        <p14:creationId xmlns:p14="http://schemas.microsoft.com/office/powerpoint/2010/main" val="227793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95A876"/>
          </a:solidFill>
          <a:ln w="38100" cap="rnd">
            <a:solidFill>
              <a:srgbClr val="95A87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838200" y="365125"/>
            <a:ext cx="10515600" cy="1325563"/>
          </a:xfrm>
        </p:spPr>
        <p:txBody>
          <a:bodyPr>
            <a:normAutofit/>
          </a:bodyPr>
          <a:lstStyle/>
          <a:p>
            <a:r>
              <a:rPr lang="nl-NL" sz="6600" dirty="0"/>
              <a:t>God spreekt in de stilte</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idx="1"/>
          </p:nvPr>
        </p:nvSpPr>
        <p:spPr>
          <a:xfrm>
            <a:off x="838200" y="1929384"/>
            <a:ext cx="5257800" cy="4251960"/>
          </a:xfrm>
          <a:ln>
            <a:noFill/>
          </a:ln>
        </p:spPr>
        <p:txBody>
          <a:bodyPr>
            <a:normAutofit/>
          </a:bodyPr>
          <a:lstStyle/>
          <a:p>
            <a:pPr marL="0" indent="0">
              <a:buNone/>
            </a:pPr>
            <a:r>
              <a:rPr lang="nl-NL" b="1" dirty="0"/>
              <a:t>1 Koningen 19:12b-13</a:t>
            </a:r>
          </a:p>
          <a:p>
            <a:pPr marL="0" indent="0">
              <a:buNone/>
            </a:pPr>
            <a:r>
              <a:rPr lang="nl-NL" sz="2400" dirty="0"/>
              <a:t> …. En na het vuur kwam het suizen van een zachte stilte. </a:t>
            </a:r>
          </a:p>
          <a:p>
            <a:pPr marL="0" indent="0">
              <a:buNone/>
            </a:pPr>
            <a:r>
              <a:rPr lang="nl-NL" sz="2400" dirty="0"/>
              <a:t>En het gebeurde, toen Elia dat hoorde, dat hij zijn gezicht met zijn mantel omwikkelde, naar buiten ging en in de ingang van de grot bleef staan. En zie, een stem kwam tot hem, die zei: Wat doet u hier, Elia?</a:t>
            </a:r>
          </a:p>
          <a:p>
            <a:pPr marL="0" indent="0">
              <a:buNone/>
            </a:pPr>
            <a:endParaRPr lang="nl-NL" i="1" dirty="0"/>
          </a:p>
          <a:p>
            <a:endParaRPr lang="nl-NL" dirty="0">
              <a:latin typeface="Arial Nova Cond Light" panose="020B0306020202020204" pitchFamily="34" charset="0"/>
            </a:endParaRPr>
          </a:p>
        </p:txBody>
      </p:sp>
      <p:sp>
        <p:nvSpPr>
          <p:cNvPr id="4" name="Tekstvak 3">
            <a:extLst>
              <a:ext uri="{FF2B5EF4-FFF2-40B4-BE49-F238E27FC236}">
                <a16:creationId xmlns:a16="http://schemas.microsoft.com/office/drawing/2014/main" id="{4365B380-C5F9-A2D1-AA7E-CF7FE7BB211F}"/>
              </a:ext>
            </a:extLst>
          </p:cNvPr>
          <p:cNvSpPr txBox="1"/>
          <p:nvPr/>
        </p:nvSpPr>
        <p:spPr>
          <a:xfrm>
            <a:off x="838200" y="5891847"/>
            <a:ext cx="9977120" cy="523220"/>
          </a:xfrm>
          <a:prstGeom prst="rect">
            <a:avLst/>
          </a:prstGeom>
          <a:noFill/>
        </p:spPr>
        <p:txBody>
          <a:bodyPr wrap="square">
            <a:spAutoFit/>
          </a:bodyPr>
          <a:lstStyle/>
          <a:p>
            <a:r>
              <a:rPr lang="nl-NL" sz="2800" i="1" dirty="0">
                <a:latin typeface="Bahnschrift Light Condensed" panose="020B0502040204020203" pitchFamily="34" charset="0"/>
              </a:rPr>
              <a:t>God wil ons persoonlijk ontmoeten, Hij weet wat we nodig hebben.</a:t>
            </a:r>
          </a:p>
        </p:txBody>
      </p:sp>
      <p:sp>
        <p:nvSpPr>
          <p:cNvPr id="5" name="Tijdelijke aanduiding voor inhoud 2">
            <a:extLst>
              <a:ext uri="{FF2B5EF4-FFF2-40B4-BE49-F238E27FC236}">
                <a16:creationId xmlns:a16="http://schemas.microsoft.com/office/drawing/2014/main" id="{0D6C4808-0B6E-C8C4-B6FC-483551E2B131}"/>
              </a:ext>
            </a:extLst>
          </p:cNvPr>
          <p:cNvSpPr txBox="1">
            <a:spLocks/>
          </p:cNvSpPr>
          <p:nvPr/>
        </p:nvSpPr>
        <p:spPr>
          <a:xfrm>
            <a:off x="6395720" y="1929384"/>
            <a:ext cx="5257800" cy="4251960"/>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Bahnschrift Light Condensed" panose="020B0502040204020203" pitchFamily="34" charset="0"/>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Bahnschrift Light Condensed" panose="020B0502040204020203" pitchFamily="34" charset="0"/>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Bahnschrift Light Condensed" panose="020B0502040204020203" pitchFamily="34" charset="0"/>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Bahnschrift Ligh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b="1" dirty="0"/>
              <a:t>1 Koningen 19:12b-13</a:t>
            </a:r>
          </a:p>
          <a:p>
            <a:pPr marL="0" indent="0">
              <a:buFont typeface="Arial" panose="020B0604020202020204" pitchFamily="34" charset="0"/>
              <a:buNone/>
            </a:pPr>
            <a:r>
              <a:rPr lang="nl-NL" sz="2400" dirty="0"/>
              <a:t> …. </a:t>
            </a:r>
            <a:r>
              <a:rPr lang="ru-RU" sz="2400" dirty="0"/>
              <a:t>А після вогню — голос легкого подиху, і там — Господь. І сталося, коли Ілля почув, то покрив своє обличчя своїм плащем, вийшов і став під печерою. І ось до нього голос, і Він запитав: Чому ти тут, Ілле?</a:t>
            </a:r>
            <a:endParaRPr lang="nl-NL" i="1" dirty="0"/>
          </a:p>
          <a:p>
            <a:endParaRPr lang="nl-NL" dirty="0">
              <a:latin typeface="Arial Nova Cond Light" panose="020B0306020202020204" pitchFamily="34" charset="0"/>
            </a:endParaRPr>
          </a:p>
        </p:txBody>
      </p:sp>
    </p:spTree>
    <p:extLst>
      <p:ext uri="{BB962C8B-B14F-4D97-AF65-F5344CB8AC3E}">
        <p14:creationId xmlns:p14="http://schemas.microsoft.com/office/powerpoint/2010/main" val="1131666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6" name="Rectangle 9">
            <a:extLst>
              <a:ext uri="{FF2B5EF4-FFF2-40B4-BE49-F238E27FC236}">
                <a16:creationId xmlns:a16="http://schemas.microsoft.com/office/drawing/2014/main" id="{32D45EE4-C4F0-4F72-B1C6-39F596D13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7">
            <a:extLst>
              <a:ext uri="{FF2B5EF4-FFF2-40B4-BE49-F238E27FC236}">
                <a16:creationId xmlns:a16="http://schemas.microsoft.com/office/drawing/2014/main" id="{8C459BAD-4279-4A9D-B0C5-662C5F5ED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3203463" y="-2060461"/>
            <a:ext cx="5649003" cy="10651671"/>
          </a:xfrm>
          <a:custGeom>
            <a:avLst/>
            <a:gdLst>
              <a:gd name="connsiteX0" fmla="*/ 0 w 5649003"/>
              <a:gd name="connsiteY0" fmla="*/ 5325836 h 10651671"/>
              <a:gd name="connsiteX1" fmla="*/ 2824502 w 5649003"/>
              <a:gd name="connsiteY1" fmla="*/ 0 h 10651671"/>
              <a:gd name="connsiteX2" fmla="*/ 5649004 w 5649003"/>
              <a:gd name="connsiteY2" fmla="*/ 5325836 h 10651671"/>
              <a:gd name="connsiteX3" fmla="*/ 2824502 w 5649003"/>
              <a:gd name="connsiteY3" fmla="*/ 10651672 h 10651671"/>
              <a:gd name="connsiteX4" fmla="*/ 0 w 5649003"/>
              <a:gd name="connsiteY4" fmla="*/ 5325836 h 10651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9003" h="10651671" fill="none" extrusionOk="0">
                <a:moveTo>
                  <a:pt x="0" y="5325836"/>
                </a:moveTo>
                <a:cubicBezTo>
                  <a:pt x="186946" y="2320485"/>
                  <a:pt x="1438121" y="-52385"/>
                  <a:pt x="2824502" y="0"/>
                </a:cubicBezTo>
                <a:cubicBezTo>
                  <a:pt x="4703838" y="-43168"/>
                  <a:pt x="5583840" y="2369660"/>
                  <a:pt x="5649004" y="5325836"/>
                </a:cubicBezTo>
                <a:cubicBezTo>
                  <a:pt x="5518761" y="8289338"/>
                  <a:pt x="4285196" y="10894014"/>
                  <a:pt x="2824502" y="10651672"/>
                </a:cubicBezTo>
                <a:cubicBezTo>
                  <a:pt x="1536945" y="11016699"/>
                  <a:pt x="142947" y="8418643"/>
                  <a:pt x="0" y="5325836"/>
                </a:cubicBezTo>
                <a:close/>
              </a:path>
              <a:path w="5649003" h="10651671" stroke="0" extrusionOk="0">
                <a:moveTo>
                  <a:pt x="0" y="5325836"/>
                </a:moveTo>
                <a:cubicBezTo>
                  <a:pt x="-54350" y="2332108"/>
                  <a:pt x="1351726" y="167869"/>
                  <a:pt x="2824502" y="0"/>
                </a:cubicBezTo>
                <a:cubicBezTo>
                  <a:pt x="4182679" y="-143942"/>
                  <a:pt x="5672665" y="2549517"/>
                  <a:pt x="5649004" y="5325836"/>
                </a:cubicBezTo>
                <a:cubicBezTo>
                  <a:pt x="5518596" y="8280244"/>
                  <a:pt x="4081190" y="10622204"/>
                  <a:pt x="2824502" y="10651672"/>
                </a:cubicBezTo>
                <a:cubicBezTo>
                  <a:pt x="1216708" y="10537144"/>
                  <a:pt x="-100850" y="8264979"/>
                  <a:pt x="0" y="5325836"/>
                </a:cubicBezTo>
                <a:close/>
              </a:path>
            </a:pathLst>
          </a:custGeom>
          <a:solidFill>
            <a:srgbClr val="95A876"/>
          </a:solidFill>
          <a:ln w="57150">
            <a:solidFill>
              <a:srgbClr val="95A876"/>
            </a:solidFill>
            <a:extLst>
              <a:ext uri="{C807C97D-BFC1-408E-A445-0C87EB9F89A2}">
                <ask:lineSketchStyleProps xmlns:ask="http://schemas.microsoft.com/office/drawing/2018/sketchyshapes" sd="63743190">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9D237A7-92AA-F3AE-C461-1D5D2BBC70FC}"/>
              </a:ext>
            </a:extLst>
          </p:cNvPr>
          <p:cNvSpPr>
            <a:spLocks noGrp="1"/>
          </p:cNvSpPr>
          <p:nvPr>
            <p:ph type="title"/>
          </p:nvPr>
        </p:nvSpPr>
        <p:spPr>
          <a:xfrm>
            <a:off x="2066544" y="1911096"/>
            <a:ext cx="8055864" cy="2076651"/>
          </a:xfrm>
        </p:spPr>
        <p:txBody>
          <a:bodyPr vert="horz" lIns="91440" tIns="45720" rIns="91440" bIns="45720" rtlCol="0" anchor="b">
            <a:normAutofit/>
          </a:bodyPr>
          <a:lstStyle/>
          <a:p>
            <a:pPr algn="ctr">
              <a:lnSpc>
                <a:spcPct val="90000"/>
              </a:lnSpc>
            </a:pPr>
            <a:r>
              <a:rPr lang="en-US" sz="8800" b="1" dirty="0">
                <a:solidFill>
                  <a:srgbClr val="FFFFFF"/>
                </a:solidFill>
                <a:latin typeface="+mn-lt"/>
              </a:rPr>
              <a:t>Soms is het </a:t>
            </a:r>
            <a:r>
              <a:rPr lang="en-US" sz="8800" b="1" dirty="0" err="1">
                <a:solidFill>
                  <a:srgbClr val="FFFFFF"/>
                </a:solidFill>
                <a:latin typeface="+mn-lt"/>
              </a:rPr>
              <a:t>wel</a:t>
            </a:r>
            <a:r>
              <a:rPr lang="en-US" sz="8800" b="1" dirty="0">
                <a:solidFill>
                  <a:srgbClr val="FFFFFF"/>
                </a:solidFill>
                <a:latin typeface="+mn-lt"/>
              </a:rPr>
              <a:t> erg </a:t>
            </a:r>
            <a:r>
              <a:rPr lang="en-US" sz="8800" b="1" dirty="0" err="1">
                <a:solidFill>
                  <a:srgbClr val="FFFFFF"/>
                </a:solidFill>
                <a:latin typeface="+mn-lt"/>
              </a:rPr>
              <a:t>stil</a:t>
            </a:r>
            <a:r>
              <a:rPr lang="en-US" sz="8800" b="1" dirty="0">
                <a:solidFill>
                  <a:srgbClr val="FFFFFF"/>
                </a:solidFill>
                <a:latin typeface="+mn-lt"/>
              </a:rPr>
              <a:t>…</a:t>
            </a:r>
          </a:p>
        </p:txBody>
      </p:sp>
      <p:sp>
        <p:nvSpPr>
          <p:cNvPr id="3" name="Tijdelijke aanduiding voor inhoud 2">
            <a:extLst>
              <a:ext uri="{FF2B5EF4-FFF2-40B4-BE49-F238E27FC236}">
                <a16:creationId xmlns:a16="http://schemas.microsoft.com/office/drawing/2014/main" id="{D10846CD-ABA5-9D26-A616-6D4E145EA800}"/>
              </a:ext>
            </a:extLst>
          </p:cNvPr>
          <p:cNvSpPr>
            <a:spLocks noGrp="1"/>
          </p:cNvSpPr>
          <p:nvPr>
            <p:ph type="body" idx="1"/>
          </p:nvPr>
        </p:nvSpPr>
        <p:spPr>
          <a:xfrm>
            <a:off x="3227832" y="4353507"/>
            <a:ext cx="5733288" cy="932688"/>
          </a:xfrm>
        </p:spPr>
        <p:txBody>
          <a:bodyPr vert="horz" lIns="91440" tIns="45720" rIns="91440" bIns="45720" rtlCol="0">
            <a:normAutofit/>
          </a:bodyPr>
          <a:lstStyle/>
          <a:p>
            <a:pPr algn="ctr"/>
            <a:endParaRPr lang="en-US" sz="3200" dirty="0">
              <a:solidFill>
                <a:srgbClr val="FFFFFF"/>
              </a:solidFill>
            </a:endParaRPr>
          </a:p>
          <a:p>
            <a:pPr algn="ctr"/>
            <a:endParaRPr lang="en-US" sz="3200" dirty="0">
              <a:solidFill>
                <a:srgbClr val="FFFFFF"/>
              </a:solidFill>
            </a:endParaRPr>
          </a:p>
        </p:txBody>
      </p:sp>
      <p:sp>
        <p:nvSpPr>
          <p:cNvPr id="14" name="Rectangle 6">
            <a:extLst>
              <a:ext uri="{FF2B5EF4-FFF2-40B4-BE49-F238E27FC236}">
                <a16:creationId xmlns:a16="http://schemas.microsoft.com/office/drawing/2014/main" id="{0953BC39-9D68-40BE-BF3C-5C4EB782A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3114793"/>
      </p:ext>
    </p:extLst>
  </p:cSld>
  <p:clrMapOvr>
    <a:masterClrMapping/>
  </p:clrMapOvr>
</p:sld>
</file>

<file path=ppt/theme/theme1.xml><?xml version="1.0" encoding="utf-8"?>
<a:theme xmlns:a="http://schemas.openxmlformats.org/drawingml/2006/main" name="SketchyVTI">
  <a:themeElements>
    <a:clrScheme name="AnalogousFromLightSeedLeftStep">
      <a:dk1>
        <a:srgbClr val="000000"/>
      </a:dk1>
      <a:lt1>
        <a:srgbClr val="FFFFFF"/>
      </a:lt1>
      <a:dk2>
        <a:srgbClr val="2A301B"/>
      </a:dk2>
      <a:lt2>
        <a:srgbClr val="F1F0F3"/>
      </a:lt2>
      <a:accent1>
        <a:srgbClr val="95A876"/>
      </a:accent1>
      <a:accent2>
        <a:srgbClr val="A6A467"/>
      </a:accent2>
      <a:accent3>
        <a:srgbClr val="BD996E"/>
      </a:accent3>
      <a:accent4>
        <a:srgbClr val="C18178"/>
      </a:accent4>
      <a:accent5>
        <a:srgbClr val="CC90A1"/>
      </a:accent5>
      <a:accent6>
        <a:srgbClr val="C178AB"/>
      </a:accent6>
      <a:hlink>
        <a:srgbClr val="876DB0"/>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emplate>Facet</Template>
  <TotalTime>168</TotalTime>
  <Words>711</Words>
  <Application>Microsoft Office PowerPoint</Application>
  <PresentationFormat>Breedbeeld</PresentationFormat>
  <Paragraphs>58</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Arial Nova Cond Light</vt:lpstr>
      <vt:lpstr>Bahnschrift Light Condensed</vt:lpstr>
      <vt:lpstr>Modern Love</vt:lpstr>
      <vt:lpstr>The Hand</vt:lpstr>
      <vt:lpstr>SketchyVTI</vt:lpstr>
      <vt:lpstr>stilte</vt:lpstr>
      <vt:lpstr>Wat is stilte?</vt:lpstr>
      <vt:lpstr>Waarom zouden we stil zijn?</vt:lpstr>
      <vt:lpstr>Jezus zocht de stilte op</vt:lpstr>
      <vt:lpstr>In de stilte ontmoet je God.</vt:lpstr>
      <vt:lpstr>God spreekt in de stilte</vt:lpstr>
      <vt:lpstr>God spreekt in de stilte</vt:lpstr>
      <vt:lpstr>God spreekt in de stilte</vt:lpstr>
      <vt:lpstr>Soms is het wel erg stil…</vt:lpstr>
      <vt:lpstr>God is er!</vt:lpstr>
      <vt:lpstr>God is er – wees stil</vt:lpstr>
      <vt:lpstr>Stilte</vt:lpstr>
      <vt:lpstr>stilte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stilte</dc:title>
  <dc:creator>Marjon Dijkman</dc:creator>
  <cp:lastModifiedBy>Marjon Dijkman</cp:lastModifiedBy>
  <cp:revision>14</cp:revision>
  <dcterms:created xsi:type="dcterms:W3CDTF">2023-04-01T15:37:54Z</dcterms:created>
  <dcterms:modified xsi:type="dcterms:W3CDTF">2023-04-02T06:53:45Z</dcterms:modified>
</cp:coreProperties>
</file>