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61" r:id="rId4"/>
    <p:sldId id="262" r:id="rId5"/>
    <p:sldId id="265" r:id="rId6"/>
    <p:sldId id="270" r:id="rId7"/>
    <p:sldId id="266" r:id="rId8"/>
    <p:sldId id="272" r:id="rId9"/>
    <p:sldId id="271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D6CDF-F70B-4984-A7CE-87F778E5671A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FFA30-9032-4219-B57D-E529243C9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34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E33-CB11-4E5C-AFD8-ABCBCEA13C26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9C9-F45A-40DB-9295-122A254C4D83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2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E33-CB11-4E5C-AFD8-ABCBCEA13C26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9C9-F45A-40DB-9295-122A254C4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2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E33-CB11-4E5C-AFD8-ABCBCEA13C26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9C9-F45A-40DB-9295-122A254C4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8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E33-CB11-4E5C-AFD8-ABCBCEA13C26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9C9-F45A-40DB-9295-122A254C4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42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E33-CB11-4E5C-AFD8-ABCBCEA13C26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9C9-F45A-40DB-9295-122A254C4D83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04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E33-CB11-4E5C-AFD8-ABCBCEA13C26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9C9-F45A-40DB-9295-122A254C4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5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E33-CB11-4E5C-AFD8-ABCBCEA13C26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9C9-F45A-40DB-9295-122A254C4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48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E33-CB11-4E5C-AFD8-ABCBCEA13C26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9C9-F45A-40DB-9295-122A254C4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86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E33-CB11-4E5C-AFD8-ABCBCEA13C26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9C9-F45A-40DB-9295-122A254C4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82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E55E33-CB11-4E5C-AFD8-ABCBCEA13C26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6F9C9-F45A-40DB-9295-122A254C4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03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5E33-CB11-4E5C-AFD8-ABCBCEA13C26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9C9-F45A-40DB-9295-122A254C4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43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E55E33-CB11-4E5C-AFD8-ABCBCEA13C26}" type="datetimeFigureOut">
              <a:rPr lang="nl-NL" smtClean="0"/>
              <a:t>17-12-2022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86F9C9-F45A-40DB-9295-122A254C4D83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7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Rij verlichte kaarsjes">
            <a:extLst>
              <a:ext uri="{FF2B5EF4-FFF2-40B4-BE49-F238E27FC236}">
                <a16:creationId xmlns:a16="http://schemas.microsoft.com/office/drawing/2014/main" id="{38AC1445-0906-E5DE-DC98-631E55137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20D72D-EE76-939A-3C62-E48A3FA3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3</a:t>
            </a:r>
            <a:r>
              <a:rPr lang="en-US" sz="6600" baseline="30000" dirty="0">
                <a:solidFill>
                  <a:srgbClr val="FFFFFF"/>
                </a:solidFill>
              </a:rPr>
              <a:t>e</a:t>
            </a:r>
            <a:r>
              <a:rPr lang="en-US" sz="6600" dirty="0">
                <a:solidFill>
                  <a:srgbClr val="FFFFFF"/>
                </a:solidFill>
              </a:rPr>
              <a:t> advent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 err="1">
                <a:solidFill>
                  <a:srgbClr val="FFFFFF"/>
                </a:solidFill>
              </a:rPr>
              <a:t>zondag</a:t>
            </a:r>
            <a:r>
              <a:rPr lang="en-US" sz="6600" dirty="0">
                <a:solidFill>
                  <a:srgbClr val="FFFFFF"/>
                </a:solidFill>
              </a:rPr>
              <a:t> 18 </a:t>
            </a:r>
            <a:r>
              <a:rPr lang="en-US" sz="6600" dirty="0" err="1">
                <a:solidFill>
                  <a:srgbClr val="FFFFFF"/>
                </a:solidFill>
              </a:rPr>
              <a:t>december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D28E4AB-A31B-140E-DB36-272E9152F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4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1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283B55E-AF41-E620-4EE9-C78CF4675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-2" b="-2"/>
          <a:stretch/>
        </p:blipFill>
        <p:spPr>
          <a:xfrm>
            <a:off x="4166504" y="10"/>
            <a:ext cx="8025495" cy="3067040"/>
          </a:xfrm>
          <a:prstGeom prst="rect">
            <a:avLst/>
          </a:prstGeom>
        </p:spPr>
      </p:pic>
      <p:pic>
        <p:nvPicPr>
          <p:cNvPr id="7" name="Afbeelding 6" descr="Afbeelding met buiten, natuur, berg, wolken&#10;&#10;Automatisch gegenereerde beschrijving">
            <a:extLst>
              <a:ext uri="{FF2B5EF4-FFF2-40B4-BE49-F238E27FC236}">
                <a16:creationId xmlns:a16="http://schemas.microsoft.com/office/drawing/2014/main" id="{4941BA37-65B9-30E0-9A88-480266A8C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8" r="-2" b="21937"/>
          <a:stretch/>
        </p:blipFill>
        <p:spPr>
          <a:xfrm>
            <a:off x="20" y="3790950"/>
            <a:ext cx="8305780" cy="306705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AD373CA-0BB7-DF06-7820-B894EF26E2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0" r="10542"/>
          <a:stretch/>
        </p:blipFill>
        <p:spPr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gebak, fruit, noot, gebakken&#10;&#10;Automatisch gegenereerde beschrijving">
            <a:extLst>
              <a:ext uri="{FF2B5EF4-FFF2-40B4-BE49-F238E27FC236}">
                <a16:creationId xmlns:a16="http://schemas.microsoft.com/office/drawing/2014/main" id="{3D8EB6DD-7E1F-4A63-02F4-FCCACA49D0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7" r="18363"/>
          <a:stretch/>
        </p:blipFill>
        <p:spPr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 descr="Afbeelding met boom, buiten, plant&#10;&#10;Automatisch gegenereerde beschrijving">
            <a:extLst>
              <a:ext uri="{FF2B5EF4-FFF2-40B4-BE49-F238E27FC236}">
                <a16:creationId xmlns:a16="http://schemas.microsoft.com/office/drawing/2014/main" id="{5F5FCC88-601E-ABFE-22A0-BAFFECBFE1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r="5242" b="-3"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071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Rij verlichte kaarsjes">
            <a:extLst>
              <a:ext uri="{FF2B5EF4-FFF2-40B4-BE49-F238E27FC236}">
                <a16:creationId xmlns:a16="http://schemas.microsoft.com/office/drawing/2014/main" id="{38AC1445-0906-E5DE-DC98-631E55137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20D72D-EE76-939A-3C62-E48A3FA3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3</a:t>
            </a:r>
            <a:r>
              <a:rPr lang="en-US" sz="6600" baseline="30000" dirty="0">
                <a:solidFill>
                  <a:srgbClr val="FFFFFF"/>
                </a:solidFill>
              </a:rPr>
              <a:t>e</a:t>
            </a:r>
            <a:r>
              <a:rPr lang="en-US" sz="6600" dirty="0">
                <a:solidFill>
                  <a:srgbClr val="FFFFFF"/>
                </a:solidFill>
              </a:rPr>
              <a:t> advent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 err="1">
                <a:solidFill>
                  <a:srgbClr val="FFFFFF"/>
                </a:solidFill>
              </a:rPr>
              <a:t>zondag</a:t>
            </a:r>
            <a:r>
              <a:rPr lang="en-US" sz="6600" dirty="0">
                <a:solidFill>
                  <a:srgbClr val="FFFFFF"/>
                </a:solidFill>
              </a:rPr>
              <a:t> 18 </a:t>
            </a:r>
            <a:r>
              <a:rPr lang="en-US" sz="6600" dirty="0" err="1">
                <a:solidFill>
                  <a:srgbClr val="FFFFFF"/>
                </a:solidFill>
              </a:rPr>
              <a:t>december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D28E4AB-A31B-140E-DB36-272E9152F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i="1" dirty="0" err="1">
                <a:solidFill>
                  <a:srgbClr val="FFFFFF"/>
                </a:solidFill>
              </a:rPr>
              <a:t>Waartoe</a:t>
            </a:r>
            <a:r>
              <a:rPr lang="en-US" sz="4800" i="1" dirty="0">
                <a:solidFill>
                  <a:srgbClr val="FFFFFF"/>
                </a:solidFill>
              </a:rPr>
              <a:t> </a:t>
            </a:r>
            <a:r>
              <a:rPr lang="en-US" sz="4800" i="1" dirty="0" err="1">
                <a:solidFill>
                  <a:srgbClr val="FFFFFF"/>
                </a:solidFill>
              </a:rPr>
              <a:t>zijn</a:t>
            </a:r>
            <a:r>
              <a:rPr lang="en-US" sz="4800" i="1" dirty="0">
                <a:solidFill>
                  <a:srgbClr val="FFFFFF"/>
                </a:solidFill>
              </a:rPr>
              <a:t> </a:t>
            </a:r>
            <a:r>
              <a:rPr lang="en-US" sz="4800" i="1" dirty="0" err="1">
                <a:solidFill>
                  <a:srgbClr val="FFFFFF"/>
                </a:solidFill>
              </a:rPr>
              <a:t>wij</a:t>
            </a:r>
            <a:r>
              <a:rPr lang="en-US" sz="4800" i="1" dirty="0">
                <a:solidFill>
                  <a:srgbClr val="FFFFFF"/>
                </a:solidFill>
              </a:rPr>
              <a:t> </a:t>
            </a:r>
            <a:r>
              <a:rPr lang="en-US" sz="4800" i="1" dirty="0" err="1">
                <a:solidFill>
                  <a:srgbClr val="FFFFFF"/>
                </a:solidFill>
              </a:rPr>
              <a:t>geroepen</a:t>
            </a:r>
            <a:r>
              <a:rPr lang="en-US" sz="4800" i="1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8467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42904FB-3BFC-07D9-41F0-6D9E13E31F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4805" r="27281" b="21637"/>
          <a:stretch/>
        </p:blipFill>
        <p:spPr>
          <a:xfrm>
            <a:off x="341746" y="203201"/>
            <a:ext cx="1471347" cy="245687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2F5F297-16C9-0736-76CB-41665DD97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5359" r="13844" b="21082"/>
          <a:stretch/>
        </p:blipFill>
        <p:spPr>
          <a:xfrm>
            <a:off x="6833683" y="1535352"/>
            <a:ext cx="2484582" cy="252258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0A44E39-89C0-AB00-444A-0076401DDD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6468" r="12182" b="27870"/>
          <a:stretch/>
        </p:blipFill>
        <p:spPr>
          <a:xfrm>
            <a:off x="2004162" y="3400325"/>
            <a:ext cx="2979409" cy="25400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FBF419B-39B7-1709-CFF1-303C599F59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3571" r="22000" b="22143"/>
          <a:stretch/>
        </p:blipFill>
        <p:spPr>
          <a:xfrm>
            <a:off x="9114037" y="203201"/>
            <a:ext cx="2994835" cy="385473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4ED9CE79-7B38-391B-CC88-8ABD674987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8715" r="8714" b="30142"/>
          <a:stretch/>
        </p:blipFill>
        <p:spPr>
          <a:xfrm rot="19243989" flipV="1">
            <a:off x="5532759" y="3938813"/>
            <a:ext cx="2164546" cy="155180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B7A990D-AA98-45F2-F3D0-3A86859A10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8715" r="8714" b="30142"/>
          <a:stretch/>
        </p:blipFill>
        <p:spPr>
          <a:xfrm rot="2788837">
            <a:off x="1539862" y="1615925"/>
            <a:ext cx="2148040" cy="15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02A96-4E36-0B84-EA17-5BDAE368200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95564" y="470334"/>
            <a:ext cx="4498109" cy="5537200"/>
          </a:xfrm>
        </p:spPr>
        <p:txBody>
          <a:bodyPr>
            <a:normAutofit/>
          </a:bodyPr>
          <a:lstStyle/>
          <a:p>
            <a:r>
              <a:rPr lang="nl-NL" b="1" dirty="0"/>
              <a:t>Galaten 5:13</a:t>
            </a:r>
            <a:br>
              <a:rPr lang="nl-NL" dirty="0"/>
            </a:br>
            <a:r>
              <a:rPr lang="nl-NL" dirty="0"/>
              <a:t>Broeders en zusters, jullie zijn door God geroepen om vrij te zijn. Maar jullie mogen die vrijheid niet gebruiken om maar te doen waar jullie zin in hebben.</a:t>
            </a:r>
          </a:p>
          <a:p>
            <a:r>
              <a:rPr lang="nl-NL" b="1" dirty="0"/>
              <a:t>1 Petrus 1:15-16 </a:t>
            </a:r>
            <a:br>
              <a:rPr lang="nl-NL" dirty="0"/>
            </a:br>
            <a:r>
              <a:rPr lang="nl-NL" dirty="0"/>
              <a:t>Leid een leven dat in alle opzichten heilig is, zoals Hij die u geroepen heeft heilig is. Er staat immers geschreven: ‘Wees heilig, want Ik ben heilig.’</a:t>
            </a:r>
          </a:p>
          <a:p>
            <a:r>
              <a:rPr lang="nl-NL" b="1" dirty="0"/>
              <a:t>Efeziërs 4:1-2</a:t>
            </a:r>
            <a:br>
              <a:rPr lang="nl-NL" dirty="0"/>
            </a:br>
            <a:r>
              <a:rPr lang="nl-NL" dirty="0"/>
              <a:t>Ik, die gevangenzit omwille van de Heer, vraag u dan ook dringend de weg te gaan die past bij de roeping die u hebt ontvangen: wees altijd nederig, zachtmoedig en geduldig, en verdraag elkaar uit liefde.</a:t>
            </a:r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C75C70A-D269-0783-6DBA-CC7D889E45ED}"/>
              </a:ext>
            </a:extLst>
          </p:cNvPr>
          <p:cNvSpPr txBox="1">
            <a:spLocks/>
          </p:cNvSpPr>
          <p:nvPr/>
        </p:nvSpPr>
        <p:spPr>
          <a:xfrm>
            <a:off x="6668655" y="470334"/>
            <a:ext cx="5227782" cy="5537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Галатів 5:13</a:t>
            </a:r>
            <a:br>
              <a:rPr lang="ru-RU" dirty="0"/>
            </a:br>
            <a:r>
              <a:rPr lang="ru-RU" dirty="0"/>
              <a:t>Адже ви, брати, покликані до свободи. Тільки б свобода ваша не стала причиною жити по-тілесному,</a:t>
            </a:r>
            <a:br>
              <a:rPr lang="nl-NL" dirty="0"/>
            </a:br>
            <a:endParaRPr lang="ru-RU" dirty="0"/>
          </a:p>
          <a:p>
            <a:r>
              <a:rPr lang="ru-RU" b="1" dirty="0"/>
              <a:t>1 Петра 1:15-16 </a:t>
            </a:r>
            <a:br>
              <a:rPr lang="ru-RU" dirty="0"/>
            </a:br>
            <a:r>
              <a:rPr lang="ru-RU" dirty="0"/>
              <a:t>але як Той, Хто покликав вас, є святий, будьте й ви святі в усьому вашому житті, адже написано: Будьте святі, як Я Святий!</a:t>
            </a:r>
          </a:p>
          <a:p>
            <a:br>
              <a:rPr lang="ru-RU" dirty="0"/>
            </a:br>
            <a:r>
              <a:rPr lang="ru-RU" b="1" dirty="0"/>
              <a:t>Ефесян 4:1-2</a:t>
            </a:r>
            <a:br>
              <a:rPr lang="ru-RU" dirty="0"/>
            </a:br>
            <a:r>
              <a:rPr lang="ru-RU" dirty="0"/>
              <a:t>Отже, я, в’язень у Господі, прошу вас, щоб ви поводилися гідно звання, до якого були покликані, з усякою покірністю і лагідністю, з довготерпінням, у любові підтримуючи одне одного,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C0AC76C-9638-DB16-EAA7-67108E8A0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4805" r="27281" b="21637"/>
          <a:stretch/>
        </p:blipFill>
        <p:spPr>
          <a:xfrm>
            <a:off x="4793673" y="1517445"/>
            <a:ext cx="2061910" cy="34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02A96-4E36-0B84-EA17-5BDAE368200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8516" y="850464"/>
            <a:ext cx="4164293" cy="5157068"/>
          </a:xfrm>
        </p:spPr>
        <p:txBody>
          <a:bodyPr>
            <a:normAutofit/>
          </a:bodyPr>
          <a:lstStyle/>
          <a:p>
            <a:r>
              <a:rPr lang="nl-NL" b="1" dirty="0"/>
              <a:t>Efeziërs 4:3-6</a:t>
            </a:r>
            <a:br>
              <a:rPr lang="nl-NL" dirty="0"/>
            </a:br>
            <a:r>
              <a:rPr lang="nl-NL" dirty="0"/>
              <a:t>Span u in om door de samenbindende kracht van de vrede de eenheid te bewaren die de Geest u geeft: één lichaam en één geest, zoals u één hoop hebt op grond van uw roeping, één Heer, één geloof, één doop, één God en Vader van allen, die boven allen, door allen en in allen is.</a:t>
            </a:r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C75C70A-D269-0783-6DBA-CC7D889E45ED}"/>
              </a:ext>
            </a:extLst>
          </p:cNvPr>
          <p:cNvSpPr txBox="1">
            <a:spLocks/>
          </p:cNvSpPr>
          <p:nvPr/>
        </p:nvSpPr>
        <p:spPr>
          <a:xfrm>
            <a:off x="7004649" y="850464"/>
            <a:ext cx="4468484" cy="51570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Ефесян 4:</a:t>
            </a:r>
            <a:r>
              <a:rPr lang="nl-NL" b="1" dirty="0"/>
              <a:t>3-6</a:t>
            </a:r>
            <a:br>
              <a:rPr lang="ru-RU" dirty="0"/>
            </a:br>
            <a:r>
              <a:rPr lang="ru-RU" dirty="0"/>
              <a:t>намагаючись зберігати єдність духа в союзі миру.</a:t>
            </a:r>
            <a:r>
              <a:rPr lang="nl-NL" dirty="0"/>
              <a:t> </a:t>
            </a:r>
            <a:r>
              <a:rPr lang="ru-RU" dirty="0"/>
              <a:t>Одне Тіло й один Дух, — як і були ви покликані в одній надії вашого покликання.</a:t>
            </a:r>
            <a:r>
              <a:rPr lang="nl-NL" dirty="0"/>
              <a:t> </a:t>
            </a:r>
            <a:r>
              <a:rPr lang="ru-RU" dirty="0"/>
              <a:t> Один Господь, одна віра, одне хрещення, один Бог і Отець усіх, Який над усіма, і через усіх, і в усіх нас.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D178258-B9E9-F39A-DC95-D308CC409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6468" r="12182" b="27870"/>
          <a:stretch/>
        </p:blipFill>
        <p:spPr>
          <a:xfrm>
            <a:off x="4206536" y="2785928"/>
            <a:ext cx="3778928" cy="32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3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42904FB-3BFC-07D9-41F0-6D9E13E31F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4805" r="27281" b="21637"/>
          <a:stretch/>
        </p:blipFill>
        <p:spPr>
          <a:xfrm>
            <a:off x="341746" y="203201"/>
            <a:ext cx="1471347" cy="245687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2F5F297-16C9-0736-76CB-41665DD97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5359" r="13844" b="21082"/>
          <a:stretch/>
        </p:blipFill>
        <p:spPr>
          <a:xfrm>
            <a:off x="6833683" y="1535352"/>
            <a:ext cx="2484582" cy="252258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0A44E39-89C0-AB00-444A-0076401DDD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6468" r="12182" b="27870"/>
          <a:stretch/>
        </p:blipFill>
        <p:spPr>
          <a:xfrm>
            <a:off x="2004162" y="3400325"/>
            <a:ext cx="2979409" cy="25400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FBF419B-39B7-1709-CFF1-303C599F59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3571" r="22000" b="22143"/>
          <a:stretch/>
        </p:blipFill>
        <p:spPr>
          <a:xfrm>
            <a:off x="9114037" y="203201"/>
            <a:ext cx="2994835" cy="385473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4ED9CE79-7B38-391B-CC88-8ABD674987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8715" r="8714" b="30142"/>
          <a:stretch/>
        </p:blipFill>
        <p:spPr>
          <a:xfrm rot="19243989" flipV="1">
            <a:off x="5532759" y="3938813"/>
            <a:ext cx="2164546" cy="155180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B7A990D-AA98-45F2-F3D0-3A86859A10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8715" r="8714" b="30142"/>
          <a:stretch/>
        </p:blipFill>
        <p:spPr>
          <a:xfrm rot="2788837">
            <a:off x="1539862" y="1615925"/>
            <a:ext cx="2148040" cy="15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02A96-4E36-0B84-EA17-5BDAE368200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8517" y="850464"/>
            <a:ext cx="4720234" cy="5157068"/>
          </a:xfrm>
        </p:spPr>
        <p:txBody>
          <a:bodyPr>
            <a:normAutofit/>
          </a:bodyPr>
          <a:lstStyle/>
          <a:p>
            <a:r>
              <a:rPr lang="nl-NL" b="1" dirty="0"/>
              <a:t>Galaten 5:13b-14</a:t>
            </a:r>
            <a:br>
              <a:rPr lang="nl-NL" b="1" dirty="0"/>
            </a:br>
            <a:r>
              <a:rPr lang="nl-NL" dirty="0"/>
              <a:t>Nee, jullie moeten elkaar liefdevol dienen.  Want de hele wet van Mozes wordt samengevat met deze woorden: "Houd net zoveel van je medemens als van jezelf.“</a:t>
            </a:r>
          </a:p>
          <a:p>
            <a:r>
              <a:rPr lang="nl-NL" b="1" dirty="0"/>
              <a:t>1 Petrus 2:9</a:t>
            </a:r>
            <a:br>
              <a:rPr lang="nl-NL" dirty="0"/>
            </a:br>
            <a:r>
              <a:rPr lang="nl-NL" dirty="0"/>
              <a:t>Maar u bent een uitverkoren geslacht, een koninkrijk van priesters, een heilige natie, een volk dat God zich verworven heeft om de grote daden te verkondigen van Hem die u uit de duisternis heeft geroepen naar zijn wonderbaarlijke licht.</a:t>
            </a:r>
          </a:p>
          <a:p>
            <a:r>
              <a:rPr lang="nl-NL" b="1" dirty="0"/>
              <a:t>1 Petrus 3:9</a:t>
            </a:r>
            <a:br>
              <a:rPr lang="nl-NL" dirty="0"/>
            </a:br>
            <a:r>
              <a:rPr lang="nl-NL" dirty="0"/>
              <a:t>Vergeld geen kwaad met kwaad of laster met laster, maar zegen daarentegen, omdat u weet dat u daartoe geroepen bent, opdat u zegen zult beërven.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C75C70A-D269-0783-6DBA-CC7D889E45ED}"/>
              </a:ext>
            </a:extLst>
          </p:cNvPr>
          <p:cNvSpPr txBox="1">
            <a:spLocks/>
          </p:cNvSpPr>
          <p:nvPr/>
        </p:nvSpPr>
        <p:spPr>
          <a:xfrm>
            <a:off x="6810377" y="850463"/>
            <a:ext cx="4468484" cy="51570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Галатів 5:13</a:t>
            </a:r>
            <a:r>
              <a:rPr lang="nl-NL" b="1" dirty="0"/>
              <a:t>b-14</a:t>
            </a:r>
            <a:br>
              <a:rPr lang="ru-RU" dirty="0"/>
            </a:br>
            <a:r>
              <a:rPr lang="ru-RU" dirty="0"/>
              <a:t> але любов’ю служіть один одному,</a:t>
            </a:r>
            <a:r>
              <a:rPr lang="nl-NL" dirty="0"/>
              <a:t> </a:t>
            </a:r>
            <a:r>
              <a:rPr lang="ru-RU" dirty="0"/>
              <a:t>бо весь Закон міститься в одному виразі, а саме: Люби свого ближнього, як себе самого.</a:t>
            </a:r>
            <a:endParaRPr lang="nl-NL" dirty="0"/>
          </a:p>
          <a:p>
            <a:r>
              <a:rPr lang="ru-RU" b="1" dirty="0"/>
              <a:t>1 Петра </a:t>
            </a:r>
            <a:r>
              <a:rPr lang="nl-NL" b="1" dirty="0"/>
              <a:t>2:9</a:t>
            </a:r>
            <a:br>
              <a:rPr lang="nl-NL" b="1" dirty="0"/>
            </a:br>
            <a:r>
              <a:rPr lang="ru-RU" dirty="0"/>
              <a:t>А ви — рід вибраний, царське священство, святий народ, придбаний, аби звіщати чесноти Того, Хто вас покликав із темряви до дивного Його світла.</a:t>
            </a:r>
            <a:br>
              <a:rPr lang="nl-NL" dirty="0"/>
            </a:br>
            <a:endParaRPr lang="nl-NL" dirty="0"/>
          </a:p>
          <a:p>
            <a:r>
              <a:rPr lang="ru-RU" b="1" dirty="0"/>
              <a:t>1 Петра </a:t>
            </a:r>
            <a:r>
              <a:rPr lang="nl-NL" b="1" dirty="0"/>
              <a:t>3:9</a:t>
            </a:r>
            <a:br>
              <a:rPr lang="nl-NL" b="1" dirty="0"/>
            </a:br>
            <a:r>
              <a:rPr lang="ru-RU" dirty="0"/>
              <a:t>не відплачуйте злом за зло або лайкою за лайку, а навпаки, благословляйте, [знаючи], що ви були покликані на те, аби успадкувати благословення.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78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02A96-4E36-0B84-EA17-5BDAE368200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49745" y="571645"/>
            <a:ext cx="4938713" cy="4022725"/>
          </a:xfrm>
        </p:spPr>
        <p:txBody>
          <a:bodyPr>
            <a:normAutofit/>
          </a:bodyPr>
          <a:lstStyle/>
          <a:p>
            <a:r>
              <a:rPr lang="nl-NL" b="1" dirty="0"/>
              <a:t>1 Petrus 2:21</a:t>
            </a:r>
            <a:br>
              <a:rPr lang="nl-NL" dirty="0"/>
            </a:br>
            <a:r>
              <a:rPr lang="nl-NL" dirty="0"/>
              <a:t>Want hiertoe bent u geroepen, omdat ook Christus voor ons geleden heeft; Hij laat ons zo een voorbeeld na, opdat u Zijn voetsporen zou navolgen;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40F306-CB67-C6A8-F863-0550A600F8E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89857" y="571645"/>
            <a:ext cx="4937125" cy="4022725"/>
          </a:xfrm>
        </p:spPr>
        <p:txBody>
          <a:bodyPr/>
          <a:lstStyle/>
          <a:p>
            <a:r>
              <a:rPr lang="ru-RU" b="1" dirty="0"/>
              <a:t>1 Петра </a:t>
            </a:r>
            <a:r>
              <a:rPr lang="nl-NL" b="1" dirty="0"/>
              <a:t>2:21</a:t>
            </a:r>
            <a:br>
              <a:rPr lang="nl-NL" b="1" dirty="0"/>
            </a:br>
            <a:r>
              <a:rPr lang="ru-RU" dirty="0"/>
              <a:t>На це ви були покликані, тому що й Христос постраждав за нас, залишивши нам приклад, щоб ми йшли Його слідами.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3567BFC-6BF9-FFD4-1E4C-7A481F8FA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4177" y="2550089"/>
            <a:ext cx="4088561" cy="40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B2365-1C3E-DF07-EB15-B1B9B4E5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 zijn geroepen om…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0053D5A-52EA-2EF8-A4CD-1B47236DE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... onze naaste lief te hebben als onszelf</a:t>
            </a:r>
          </a:p>
          <a:p>
            <a:r>
              <a:rPr lang="nl-NL" dirty="0"/>
              <a:t>... de grote daden van God te verkondigen</a:t>
            </a:r>
          </a:p>
          <a:p>
            <a:r>
              <a:rPr lang="nl-NL" dirty="0"/>
              <a:t>… een  zegen te zijn voor de mensen om ons heen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… de voetsporen van Jezus te volgen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86DB01-E66B-8384-A6BD-E54689B5E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5359" r="13844" b="21082"/>
          <a:stretch/>
        </p:blipFill>
        <p:spPr>
          <a:xfrm>
            <a:off x="6778265" y="3585824"/>
            <a:ext cx="2484582" cy="25225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7F96078-509D-DB15-B67F-095CA53E0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3571" r="22000" b="22143"/>
          <a:stretch/>
        </p:blipFill>
        <p:spPr>
          <a:xfrm>
            <a:off x="9042606" y="1737360"/>
            <a:ext cx="2994835" cy="385473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0DCE026-8FE8-C711-D8B4-23052403F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258" flipH="1">
            <a:off x="4395109" y="4651714"/>
            <a:ext cx="1880768" cy="18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10635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484</TotalTime>
  <Words>668</Words>
  <Application>Microsoft Office PowerPoint</Application>
  <PresentationFormat>Breedbeeld</PresentationFormat>
  <Paragraphs>26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Terugblik</vt:lpstr>
      <vt:lpstr>3e advent zondag 18 december</vt:lpstr>
      <vt:lpstr>3e advent zondag 18 december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 zijn geroepen om…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3e advent zondag 18 december</dc:title>
  <dc:creator>Marjon Dijkman</dc:creator>
  <cp:lastModifiedBy>Marjon Dijkman</cp:lastModifiedBy>
  <cp:revision>17</cp:revision>
  <dcterms:created xsi:type="dcterms:W3CDTF">2022-12-17T12:19:46Z</dcterms:created>
  <dcterms:modified xsi:type="dcterms:W3CDTF">2022-12-17T20:24:07Z</dcterms:modified>
</cp:coreProperties>
</file>