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68" r:id="rId15"/>
    <p:sldId id="271" r:id="rId16"/>
    <p:sldId id="272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11F"/>
    <a:srgbClr val="000A1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50"/>
    <p:restoredTop sz="94227"/>
  </p:normalViewPr>
  <p:slideViewPr>
    <p:cSldViewPr snapToObjects="1">
      <p:cViewPr varScale="1">
        <p:scale>
          <a:sx n="79" d="100"/>
          <a:sy n="79" d="100"/>
        </p:scale>
        <p:origin x="23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DC19A-0B42-864E-8E4A-B97A6A5D940F}" type="datetimeFigureOut">
              <a:rPr lang="nl-NL" smtClean="0"/>
              <a:t>16-11-2024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672B9-E6FF-764A-A922-EC89DF2343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566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13DEF187-295B-7A40-B24D-466771EAC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4000"/>
          </a:blip>
          <a:srcRect t="7651" b="53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7BCDBCC-8D3C-8E47-854B-5E69A8AC39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913" y="1675610"/>
            <a:ext cx="11306175" cy="15244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nl-NL" dirty="0"/>
              <a:t>Op de berg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8C0C981-B104-9545-A7F1-0B71D3C9B9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61470" y="5604387"/>
            <a:ext cx="4269060" cy="1253613"/>
          </a:xfrm>
          <a:prstGeom prst="rect">
            <a:avLst/>
          </a:prstGeom>
        </p:spPr>
      </p:pic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762F5D2C-8382-F144-9037-C4A75BE44B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4371657"/>
            <a:ext cx="11306175" cy="699944"/>
          </a:xfrm>
          <a:prstGeom prst="rect">
            <a:avLst/>
          </a:prstGeom>
        </p:spPr>
        <p:txBody>
          <a:bodyPr anchor="t"/>
          <a:lstStyle>
            <a:lvl1pPr marL="11112" indent="0" algn="ctr">
              <a:buNone/>
              <a:defRPr/>
            </a:lvl1pPr>
          </a:lstStyle>
          <a:p>
            <a:r>
              <a:rPr lang="nl-NL" dirty="0"/>
              <a:t>Deel 1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9E1A4DC-1EB8-F042-B1B5-9573497892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3091504"/>
            <a:ext cx="11306175" cy="1112006"/>
          </a:xfrm>
        </p:spPr>
        <p:txBody>
          <a:bodyPr>
            <a:normAutofit/>
          </a:bodyPr>
          <a:lstStyle>
            <a:lvl1pPr marL="9525" indent="0" algn="ctr">
              <a:lnSpc>
                <a:spcPct val="100000"/>
              </a:lnSpc>
              <a:buNone/>
              <a:defRPr sz="6600">
                <a:solidFill>
                  <a:schemeClr val="accent1"/>
                </a:solidFill>
                <a:latin typeface="Heritage" panose="02000500000000000000" pitchFamily="2" charset="0"/>
              </a:defRPr>
            </a:lvl1pPr>
          </a:lstStyle>
          <a:p>
            <a:r>
              <a:rPr lang="nl-NL" dirty="0"/>
              <a:t>Met Jezus</a:t>
            </a:r>
          </a:p>
        </p:txBody>
      </p:sp>
    </p:spTree>
    <p:extLst>
      <p:ext uri="{BB962C8B-B14F-4D97-AF65-F5344CB8AC3E}">
        <p14:creationId xmlns:p14="http://schemas.microsoft.com/office/powerpoint/2010/main" val="243797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D72EB3F8-DC14-234C-8A1B-1E53015F5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12 maart 2021</a:t>
            </a:r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9049D14D-7517-674A-96E8-6D9E436D8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DDFE3D11-FFF9-7647-8644-5E22867D5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539C-30AB-B14D-B11D-430483F9B19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tekst 17">
            <a:extLst>
              <a:ext uri="{FF2B5EF4-FFF2-40B4-BE49-F238E27FC236}">
                <a16:creationId xmlns:a16="http://schemas.microsoft.com/office/drawing/2014/main" id="{94DD909C-AD09-BB4F-852B-2F492D8A92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1700213"/>
            <a:ext cx="8951912" cy="4249737"/>
          </a:xfrm>
        </p:spPr>
        <p:txBody>
          <a:bodyPr/>
          <a:lstStyle/>
          <a:p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7F923E62-B899-6C4D-B6B5-806E1F9BB7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854" y="365125"/>
            <a:ext cx="8950034" cy="963613"/>
          </a:xfrm>
        </p:spPr>
        <p:txBody>
          <a:bodyPr/>
          <a:lstStyle/>
          <a:p>
            <a:r>
              <a:rPr lang="nl-NL" dirty="0"/>
              <a:t>Klik om titel te bewerken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8DB55EDA-48D6-EA43-A5F8-966BFA938774}"/>
              </a:ext>
            </a:extLst>
          </p:cNvPr>
          <p:cNvCxnSpPr>
            <a:cxnSpLocks/>
          </p:cNvCxnSpPr>
          <p:nvPr userDrawn="1"/>
        </p:nvCxnSpPr>
        <p:spPr>
          <a:xfrm>
            <a:off x="442913" y="1257300"/>
            <a:ext cx="10414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5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D72EB3F8-DC14-234C-8A1B-1E53015F5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12 maart 2021</a:t>
            </a:r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9049D14D-7517-674A-96E8-6D9E436D8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DDFE3D11-FFF9-7647-8644-5E22867D5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539C-30AB-B14D-B11D-430483F9B19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tekst 17">
            <a:extLst>
              <a:ext uri="{FF2B5EF4-FFF2-40B4-BE49-F238E27FC236}">
                <a16:creationId xmlns:a16="http://schemas.microsoft.com/office/drawing/2014/main" id="{E6B34C30-AC29-7045-BAF2-C10FBC80F5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1700213"/>
            <a:ext cx="5563384" cy="4249737"/>
          </a:xfrm>
        </p:spPr>
        <p:txBody>
          <a:bodyPr/>
          <a:lstStyle/>
          <a:p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1EC11A42-C4EF-2845-88ED-8A6DC143E0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5705" y="1700213"/>
            <a:ext cx="5563384" cy="4249737"/>
          </a:xfrm>
        </p:spPr>
        <p:txBody>
          <a:bodyPr anchor="ctr"/>
          <a:lstStyle>
            <a:lvl1pPr marL="9525" indent="0" algn="ctr">
              <a:buNone/>
              <a:defRPr/>
            </a:lvl1pPr>
          </a:lstStyle>
          <a:p>
            <a:endParaRPr lang="nl-NL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1E70B07-CE61-EE4A-BA92-F59B8BE29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854" y="365125"/>
            <a:ext cx="8950034" cy="963613"/>
          </a:xfrm>
        </p:spPr>
        <p:txBody>
          <a:bodyPr/>
          <a:lstStyle/>
          <a:p>
            <a:r>
              <a:rPr lang="nl-NL" dirty="0"/>
              <a:t>Klik om titel te bewerken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ED58F5AC-0817-764B-8641-D1B839CEBEAF}"/>
              </a:ext>
            </a:extLst>
          </p:cNvPr>
          <p:cNvCxnSpPr>
            <a:cxnSpLocks/>
          </p:cNvCxnSpPr>
          <p:nvPr userDrawn="1"/>
        </p:nvCxnSpPr>
        <p:spPr>
          <a:xfrm>
            <a:off x="442913" y="1257300"/>
            <a:ext cx="10414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73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teks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4D7A9B-3DA0-6D47-B50F-DF6016B5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854" y="365125"/>
            <a:ext cx="8950034" cy="963613"/>
          </a:xfrm>
        </p:spPr>
        <p:txBody>
          <a:bodyPr/>
          <a:lstStyle/>
          <a:p>
            <a:r>
              <a:rPr lang="nl-NL" dirty="0"/>
              <a:t>Klik om titel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A6C1AE8-6C78-2046-94FF-793303406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12 maart 2021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1ECFAF6-E639-1848-954F-223BB0BF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0A84856-BF37-FC4B-8241-54FF9139C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539C-30AB-B14D-B11D-430483F9B191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DBC58293-75CC-224D-AB21-46F5F50FC5B8}"/>
              </a:ext>
            </a:extLst>
          </p:cNvPr>
          <p:cNvCxnSpPr>
            <a:cxnSpLocks/>
          </p:cNvCxnSpPr>
          <p:nvPr userDrawn="1"/>
        </p:nvCxnSpPr>
        <p:spPr>
          <a:xfrm>
            <a:off x="442913" y="1257300"/>
            <a:ext cx="10414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tekst 13">
            <a:extLst>
              <a:ext uri="{FF2B5EF4-FFF2-40B4-BE49-F238E27FC236}">
                <a16:creationId xmlns:a16="http://schemas.microsoft.com/office/drawing/2014/main" id="{BE42D0D5-1272-2C47-A3EC-FC9388FC87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913" y="1707310"/>
            <a:ext cx="8950325" cy="643778"/>
          </a:xfrm>
        </p:spPr>
        <p:txBody>
          <a:bodyPr lIns="90000"/>
          <a:lstStyle>
            <a:lvl1pPr marL="9525" indent="0">
              <a:lnSpc>
                <a:spcPts val="3040"/>
              </a:lnSpc>
              <a:buNone/>
              <a:defRPr b="0" i="1">
                <a:latin typeface="Ubuntu Light" panose="020B0304030602030204" pitchFamily="34" charset="0"/>
              </a:defRPr>
            </a:lvl1pPr>
            <a:lvl2pPr marL="365125" indent="0">
              <a:buFontTx/>
              <a:buNone/>
              <a:tabLst/>
              <a:defRPr sz="1800">
                <a:solidFill>
                  <a:schemeClr val="accent1"/>
                </a:solidFill>
              </a:defRPr>
            </a:lvl2pPr>
          </a:lstStyle>
          <a:p>
            <a:r>
              <a:rPr lang="nl-NL" dirty="0"/>
              <a:t>Klik om een Bijbeltekst toe te voegen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ABAC3EC0-70AE-AE4D-8B09-783677116F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3750" y="2451776"/>
            <a:ext cx="3786187" cy="643778"/>
          </a:xfrm>
        </p:spPr>
        <p:txBody>
          <a:bodyPr>
            <a:normAutofit/>
          </a:bodyPr>
          <a:lstStyle>
            <a:lvl1pPr marL="711200" indent="-35560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Bijbelboek 1:1</a:t>
            </a:r>
          </a:p>
        </p:txBody>
      </p:sp>
    </p:spTree>
    <p:extLst>
      <p:ext uri="{BB962C8B-B14F-4D97-AF65-F5344CB8AC3E}">
        <p14:creationId xmlns:p14="http://schemas.microsoft.com/office/powerpoint/2010/main" val="934783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gel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DFCD1250-034D-2C4D-BFE7-A1B13F442E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76215" y="1"/>
            <a:ext cx="8015784" cy="6859457"/>
          </a:xfrm>
          <a:custGeom>
            <a:avLst/>
            <a:gdLst>
              <a:gd name="connsiteX0" fmla="*/ 0 w 7904812"/>
              <a:gd name="connsiteY0" fmla="*/ 6858000 h 6858000"/>
              <a:gd name="connsiteX1" fmla="*/ 1714500 w 7904812"/>
              <a:gd name="connsiteY1" fmla="*/ 0 h 6858000"/>
              <a:gd name="connsiteX2" fmla="*/ 7904812 w 7904812"/>
              <a:gd name="connsiteY2" fmla="*/ 0 h 6858000"/>
              <a:gd name="connsiteX3" fmla="*/ 6190312 w 7904812"/>
              <a:gd name="connsiteY3" fmla="*/ 6858000 h 6858000"/>
              <a:gd name="connsiteX4" fmla="*/ 0 w 7904812"/>
              <a:gd name="connsiteY4" fmla="*/ 6858000 h 6858000"/>
              <a:gd name="connsiteX0" fmla="*/ 0 w 7904812"/>
              <a:gd name="connsiteY0" fmla="*/ 6858000 h 6858000"/>
              <a:gd name="connsiteX1" fmla="*/ 1714500 w 7904812"/>
              <a:gd name="connsiteY1" fmla="*/ 0 h 6858000"/>
              <a:gd name="connsiteX2" fmla="*/ 7904812 w 7904812"/>
              <a:gd name="connsiteY2" fmla="*/ 0 h 6858000"/>
              <a:gd name="connsiteX3" fmla="*/ 7674338 w 7904812"/>
              <a:gd name="connsiteY3" fmla="*/ 6618157 h 6858000"/>
              <a:gd name="connsiteX4" fmla="*/ 0 w 7904812"/>
              <a:gd name="connsiteY4" fmla="*/ 6858000 h 6858000"/>
              <a:gd name="connsiteX0" fmla="*/ 0 w 7904812"/>
              <a:gd name="connsiteY0" fmla="*/ 6858000 h 6858000"/>
              <a:gd name="connsiteX1" fmla="*/ 1714500 w 7904812"/>
              <a:gd name="connsiteY1" fmla="*/ 0 h 6858000"/>
              <a:gd name="connsiteX2" fmla="*/ 7904812 w 7904812"/>
              <a:gd name="connsiteY2" fmla="*/ 0 h 6858000"/>
              <a:gd name="connsiteX3" fmla="*/ 7899763 w 7904812"/>
              <a:gd name="connsiteY3" fmla="*/ 6849932 h 6858000"/>
              <a:gd name="connsiteX4" fmla="*/ 0 w 7904812"/>
              <a:gd name="connsiteY4" fmla="*/ 6858000 h 6858000"/>
              <a:gd name="connsiteX0" fmla="*/ 0 w 7904812"/>
              <a:gd name="connsiteY0" fmla="*/ 6858000 h 6859457"/>
              <a:gd name="connsiteX1" fmla="*/ 1714500 w 7904812"/>
              <a:gd name="connsiteY1" fmla="*/ 0 h 6859457"/>
              <a:gd name="connsiteX2" fmla="*/ 7904812 w 7904812"/>
              <a:gd name="connsiteY2" fmla="*/ 0 h 6859457"/>
              <a:gd name="connsiteX3" fmla="*/ 7902938 w 7904812"/>
              <a:gd name="connsiteY3" fmla="*/ 6859457 h 6859457"/>
              <a:gd name="connsiteX4" fmla="*/ 0 w 7904812"/>
              <a:gd name="connsiteY4" fmla="*/ 6858000 h 685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4812" h="6859457">
                <a:moveTo>
                  <a:pt x="0" y="6858000"/>
                </a:moveTo>
                <a:lnTo>
                  <a:pt x="1714500" y="0"/>
                </a:lnTo>
                <a:lnTo>
                  <a:pt x="7904812" y="0"/>
                </a:lnTo>
                <a:cubicBezTo>
                  <a:pt x="7904187" y="2286486"/>
                  <a:pt x="7903563" y="4572971"/>
                  <a:pt x="7902938" y="6859457"/>
                </a:cubicBezTo>
                <a:lnTo>
                  <a:pt x="0" y="6858000"/>
                </a:lnTo>
                <a:close/>
              </a:path>
            </a:pathLst>
          </a:custGeom>
          <a:noFill/>
        </p:spPr>
        <p:txBody>
          <a:bodyPr anchor="ctr"/>
          <a:lstStyle>
            <a:lvl1pPr marL="9525" indent="0" algn="ctr">
              <a:buNone/>
              <a:defRPr/>
            </a:lvl1pPr>
          </a:lstStyle>
          <a:p>
            <a:r>
              <a:rPr lang="nl-NL" dirty="0"/>
              <a:t>Klik op het icoon om een afbeelding te plaatsen</a:t>
            </a:r>
          </a:p>
        </p:txBody>
      </p:sp>
      <p:sp>
        <p:nvSpPr>
          <p:cNvPr id="15" name="Tijdelijke aanduiding voor tekst 8">
            <a:extLst>
              <a:ext uri="{FF2B5EF4-FFF2-40B4-BE49-F238E27FC236}">
                <a16:creationId xmlns:a16="http://schemas.microsoft.com/office/drawing/2014/main" id="{197C867C-B452-9C47-8D44-1CC2261648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913" y="1707242"/>
            <a:ext cx="4852987" cy="4040187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E368A40-D299-4F45-8F4A-7BA97B58EC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854" y="365125"/>
            <a:ext cx="8950034" cy="963613"/>
          </a:xfrm>
        </p:spPr>
        <p:txBody>
          <a:bodyPr/>
          <a:lstStyle/>
          <a:p>
            <a:r>
              <a:rPr lang="nl-NL" dirty="0"/>
              <a:t>Klik om titel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CE73C1DE-1992-1E48-89CD-27C63CF0706C}"/>
              </a:ext>
            </a:extLst>
          </p:cNvPr>
          <p:cNvCxnSpPr>
            <a:cxnSpLocks/>
          </p:cNvCxnSpPr>
          <p:nvPr userDrawn="1"/>
        </p:nvCxnSpPr>
        <p:spPr>
          <a:xfrm>
            <a:off x="442913" y="1257300"/>
            <a:ext cx="10414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92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276B607B-7595-C64F-A45A-7C5A1E2711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9525" marR="0" indent="0" algn="ctr" defTabSz="914400" rtl="0" eaLnBrk="1" fontAlgn="auto" latinLnBrk="0" hangingPunct="1">
              <a:lnSpc>
                <a:spcPts val="304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ndale Mono" panose="020B0509000000000004" pitchFamily="49" charset="0"/>
              <a:buNone/>
              <a:tabLst/>
              <a:defRPr/>
            </a:lvl1pPr>
          </a:lstStyle>
          <a:p>
            <a:pPr marL="9525" marR="0" lvl="0" indent="0" algn="ctr" defTabSz="914400" rtl="0" eaLnBrk="1" fontAlgn="auto" latinLnBrk="0" hangingPunct="1">
              <a:lnSpc>
                <a:spcPts val="304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ndale Mono" panose="020B0509000000000004" pitchFamily="49" charset="0"/>
              <a:buNone/>
              <a:tabLst/>
              <a:defRPr/>
            </a:pPr>
            <a:r>
              <a:rPr lang="nl-NL" dirty="0"/>
              <a:t>Klik op het icoon om een afbeelding te plaatsen</a:t>
            </a:r>
          </a:p>
        </p:txBody>
      </p:sp>
    </p:spTree>
    <p:extLst>
      <p:ext uri="{BB962C8B-B14F-4D97-AF65-F5344CB8AC3E}">
        <p14:creationId xmlns:p14="http://schemas.microsoft.com/office/powerpoint/2010/main" val="74657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1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0CABB0E-C9E9-914C-9962-97DCBC91D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5125"/>
            <a:ext cx="9534525" cy="963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titel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0C9DB9-8AE2-324A-BBE7-6B356DB9F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1700214"/>
            <a:ext cx="9534525" cy="2481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C55664-0B46-0149-851D-F14E8FF33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3296" y="6356348"/>
            <a:ext cx="1652224" cy="365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solidFill>
                  <a:schemeClr val="tx2"/>
                </a:solidFill>
                <a:latin typeface="Ubuntu" panose="020B0504030602030204" pitchFamily="34" charset="0"/>
              </a:defRPr>
            </a:lvl1pPr>
          </a:lstStyle>
          <a:p>
            <a:r>
              <a:rPr lang="nl-NL"/>
              <a:t>12 maart 2021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51FD93-3942-134B-8F8C-D4638193BE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576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  <a:latin typeface="Ubuntu" panose="020B0504030602030204" pitchFamily="34" charset="0"/>
              </a:defRPr>
            </a:lvl1pPr>
          </a:lstStyle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9B4F58-77E9-884E-AC9B-C3C39532D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36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  <a:latin typeface="Ubuntu" panose="020B0504030602030204" pitchFamily="34" charset="0"/>
              </a:defRPr>
            </a:lvl1pPr>
          </a:lstStyle>
          <a:p>
            <a:fld id="{672D539C-30AB-B14D-B11D-430483F9B191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337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5" r:id="rId4"/>
    <p:sldLayoutId id="2147483656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msi Pro Narrow Black" panose="020F0904040100060004" pitchFamily="34" charset="0"/>
          <a:ea typeface="+mj-ea"/>
          <a:cs typeface="+mj-cs"/>
        </a:defRPr>
      </a:lvl1pPr>
    </p:titleStyle>
    <p:bodyStyle>
      <a:lvl1pPr marL="357188" indent="-347663" algn="l" defTabSz="914400" rtl="0" eaLnBrk="1" latinLnBrk="0" hangingPunct="1">
        <a:lnSpc>
          <a:spcPts val="3040"/>
        </a:lnSpc>
        <a:spcBef>
          <a:spcPts val="1000"/>
        </a:spcBef>
        <a:buClr>
          <a:schemeClr val="accent1"/>
        </a:buClr>
        <a:buSzPct val="100000"/>
        <a:buFont typeface="Andale Mono" panose="020B0509000000000004" pitchFamily="49" charset="0"/>
        <a:buChar char="►"/>
        <a:tabLst/>
        <a:defRPr sz="2200" kern="1200">
          <a:solidFill>
            <a:schemeClr val="bg1"/>
          </a:solidFill>
          <a:latin typeface="Ubuntu" panose="020B0504030602030204" pitchFamily="34" charset="0"/>
          <a:ea typeface="+mn-ea"/>
          <a:cs typeface="+mn-cs"/>
        </a:defRPr>
      </a:lvl1pPr>
      <a:lvl2pPr marL="900113" indent="-358775" algn="l" defTabSz="914400" rtl="0" eaLnBrk="1" latinLnBrk="0" hangingPunct="1">
        <a:lnSpc>
          <a:spcPts val="2800"/>
        </a:lnSpc>
        <a:spcBef>
          <a:spcPts val="500"/>
        </a:spcBef>
        <a:buClr>
          <a:schemeClr val="accent1"/>
        </a:buClr>
        <a:buSzPct val="100000"/>
        <a:buFont typeface="Andale Mono" panose="020B0509000000000004" pitchFamily="49" charset="0"/>
        <a:buChar char="►"/>
        <a:tabLst/>
        <a:defRPr sz="2000" kern="1200">
          <a:solidFill>
            <a:schemeClr val="bg1"/>
          </a:solidFill>
          <a:latin typeface="Ubuntu" panose="020B0504030602030204" pitchFamily="34" charset="0"/>
          <a:ea typeface="+mn-ea"/>
          <a:cs typeface="+mn-cs"/>
        </a:defRPr>
      </a:lvl2pPr>
      <a:lvl3pPr marL="1384300" indent="-360363" algn="l" defTabSz="914400" rtl="0" eaLnBrk="1" latinLnBrk="0" hangingPunct="1">
        <a:lnSpc>
          <a:spcPts val="2800"/>
        </a:lnSpc>
        <a:spcBef>
          <a:spcPts val="500"/>
        </a:spcBef>
        <a:buClr>
          <a:schemeClr val="accent1"/>
        </a:buClr>
        <a:buSzPct val="100000"/>
        <a:buFont typeface="Andale Mono" panose="020B0509000000000004" pitchFamily="49" charset="0"/>
        <a:buChar char="►"/>
        <a:tabLst/>
        <a:defRPr sz="2000" kern="1200">
          <a:solidFill>
            <a:schemeClr val="bg1"/>
          </a:solidFill>
          <a:latin typeface="Ubuntu" panose="020B0504030602030204" pitchFamily="34" charset="0"/>
          <a:ea typeface="+mn-ea"/>
          <a:cs typeface="+mn-cs"/>
        </a:defRPr>
      </a:lvl3pPr>
      <a:lvl4pPr marL="1781175" indent="-306388" algn="l" defTabSz="914400" rtl="0" eaLnBrk="1" latinLnBrk="0" hangingPunct="1">
        <a:lnSpc>
          <a:spcPts val="2560"/>
        </a:lnSpc>
        <a:spcBef>
          <a:spcPts val="500"/>
        </a:spcBef>
        <a:buClr>
          <a:schemeClr val="accent1"/>
        </a:buClr>
        <a:buSzPct val="100000"/>
        <a:buFont typeface="Andale Mono" panose="020B0509000000000004" pitchFamily="49" charset="0"/>
        <a:buChar char="►"/>
        <a:tabLst/>
        <a:defRPr sz="1800" kern="1200">
          <a:solidFill>
            <a:schemeClr val="bg1"/>
          </a:solidFill>
          <a:latin typeface="Ubuntu" panose="020B0504030602030204" pitchFamily="34" charset="0"/>
          <a:ea typeface="+mn-ea"/>
          <a:cs typeface="+mn-cs"/>
        </a:defRPr>
      </a:lvl4pPr>
      <a:lvl5pPr marL="2138363" indent="-309563" algn="l" defTabSz="914400" rtl="0" eaLnBrk="1" latinLnBrk="0" hangingPunct="1">
        <a:lnSpc>
          <a:spcPts val="2560"/>
        </a:lnSpc>
        <a:spcBef>
          <a:spcPts val="500"/>
        </a:spcBef>
        <a:buClr>
          <a:schemeClr val="accent1"/>
        </a:buClr>
        <a:buSzPct val="100000"/>
        <a:buFont typeface="Andale Mono" panose="020B0509000000000004" pitchFamily="49" charset="0"/>
        <a:buChar char="►"/>
        <a:tabLst/>
        <a:defRPr sz="1800" kern="1200">
          <a:solidFill>
            <a:schemeClr val="bg1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74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94033-4F88-BF46-BFB3-681C977B5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675610"/>
            <a:ext cx="11306175" cy="2041422"/>
          </a:xfrm>
        </p:spPr>
        <p:txBody>
          <a:bodyPr>
            <a:noAutofit/>
          </a:bodyPr>
          <a:lstStyle/>
          <a:p>
            <a:r>
              <a:rPr lang="nl-NL" sz="5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Geestelijk standhouden </a:t>
            </a:r>
            <a:br>
              <a:rPr lang="nl-NL" sz="5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5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het stormt</a:t>
            </a:r>
            <a:endParaRPr lang="nl-NL" sz="54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64ED67B-26D6-4C42-B207-F2122AA687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7183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F46361D-0AF6-F44F-A84B-2DD5309B4D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700213"/>
            <a:ext cx="11195761" cy="4249737"/>
          </a:xfrm>
        </p:spPr>
        <p:txBody>
          <a:bodyPr/>
          <a:lstStyle/>
          <a:p>
            <a:pPr marL="9525" indent="0">
              <a:buNone/>
            </a:pPr>
            <a:endParaRPr lang="nl-NL" dirty="0">
              <a:solidFill>
                <a:schemeClr val="accent1"/>
              </a:solidFill>
            </a:endParaRPr>
          </a:p>
          <a:p>
            <a:pPr marL="9525" indent="0">
              <a:buNone/>
            </a:pPr>
            <a:r>
              <a:rPr lang="nl-NL" sz="2800" dirty="0">
                <a:solidFill>
                  <a:schemeClr val="accent1"/>
                </a:solidFill>
              </a:rPr>
              <a:t>Als ontmoediging op de loer ligt…</a:t>
            </a:r>
          </a:p>
          <a:p>
            <a:pPr marL="9525" indent="0">
              <a:buNone/>
            </a:pPr>
            <a:endParaRPr lang="nl-NL" sz="2800" dirty="0">
              <a:solidFill>
                <a:schemeClr val="accent1"/>
              </a:solidFill>
            </a:endParaRPr>
          </a:p>
          <a:p>
            <a:pPr marL="9525" indent="0">
              <a:buNone/>
            </a:pPr>
            <a:r>
              <a:rPr lang="nl-NL" sz="28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Wees niet bedroefd, maar laat de </a:t>
            </a:r>
            <a:r>
              <a:rPr lang="nl-NL" sz="2800" b="1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vreugde</a:t>
            </a:r>
            <a:r>
              <a:rPr lang="nl-NL" sz="28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de HEER u schenkt</a:t>
            </a:r>
          </a:p>
          <a:p>
            <a:pPr marL="9525" indent="0">
              <a:buNone/>
            </a:pPr>
            <a:r>
              <a:rPr lang="nl-NL" sz="28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uw </a:t>
            </a:r>
            <a:r>
              <a:rPr lang="nl-NL" sz="2800" b="1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kracht</a:t>
            </a:r>
            <a:r>
              <a:rPr lang="nl-NL" sz="28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zijn.’</a:t>
            </a:r>
            <a:r>
              <a:rPr lang="nl-NL" sz="2800" i="1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nl-NL" sz="2800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marL="9525" indent="0" algn="r">
              <a:buNone/>
            </a:pPr>
            <a:r>
              <a:rPr lang="nl-NL" sz="2400" kern="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Nehemia 8:10 (Wv95)</a:t>
            </a:r>
          </a:p>
          <a:p>
            <a:pPr marL="9525" indent="0">
              <a:buNone/>
            </a:pPr>
            <a:endParaRPr lang="nl-N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266C3D3-F233-9043-9647-200104A6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54" y="365125"/>
            <a:ext cx="11195762" cy="963613"/>
          </a:xfrm>
        </p:spPr>
        <p:txBody>
          <a:bodyPr>
            <a:normAutofit/>
          </a:bodyPr>
          <a:lstStyle/>
          <a:p>
            <a:pPr algn="ctr"/>
            <a:r>
              <a:rPr lang="nl-NL" sz="4800" b="1" dirty="0">
                <a:solidFill>
                  <a:schemeClr val="accent1"/>
                </a:solidFill>
              </a:rPr>
              <a:t>Vreugde = Kracht</a:t>
            </a:r>
          </a:p>
        </p:txBody>
      </p:sp>
    </p:spTree>
    <p:extLst>
      <p:ext uri="{BB962C8B-B14F-4D97-AF65-F5344CB8AC3E}">
        <p14:creationId xmlns:p14="http://schemas.microsoft.com/office/powerpoint/2010/main" val="1533981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F46361D-0AF6-F44F-A84B-2DD5309B4D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5410" y="1700808"/>
            <a:ext cx="11195761" cy="4249737"/>
          </a:xfrm>
        </p:spPr>
        <p:txBody>
          <a:bodyPr/>
          <a:lstStyle/>
          <a:p>
            <a:pPr marL="9525" indent="0">
              <a:buNone/>
            </a:pPr>
            <a:r>
              <a:rPr lang="nl-NL" sz="2800" i="1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Jezus: </a:t>
            </a:r>
            <a:r>
              <a:rPr lang="nl-NL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iemand van Mij houdt, zal hij </a:t>
            </a:r>
            <a:r>
              <a:rPr lang="nl-NL" sz="2800" b="1" i="1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doen</a:t>
            </a:r>
            <a:r>
              <a:rPr lang="nl-NL" sz="2800" i="1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wat Ik heb gezegd</a:t>
            </a:r>
            <a:r>
              <a:rPr lang="nl-NL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nl-NL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9525" indent="0" algn="r">
              <a:buNone/>
            </a:pPr>
            <a:r>
              <a:rPr lang="nl-NL" sz="2400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Joh. 14:23-24 (HB)</a:t>
            </a:r>
            <a:endParaRPr lang="nl-NL" sz="2400" kern="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 indent="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nl-NL" sz="2800" i="1" kern="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 indent="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nl-NL" sz="28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 </a:t>
            </a:r>
            <a:r>
              <a:rPr lang="nl-NL" sz="2800" i="1" u="sng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 zichzelf</a:t>
            </a:r>
            <a:r>
              <a:rPr lang="nl-NL" sz="28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wil leven, zal zijn leven </a:t>
            </a:r>
            <a:r>
              <a:rPr lang="nl-NL" sz="2800" i="1" u="sng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verliezen</a:t>
            </a:r>
            <a:r>
              <a:rPr lang="nl-NL" sz="28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Maar wie zijn</a:t>
            </a:r>
          </a:p>
          <a:p>
            <a:pPr marL="9525" indent="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nl-NL" sz="2800" i="1" u="sng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leven opgeeft</a:t>
            </a:r>
            <a:r>
              <a:rPr lang="nl-NL" sz="28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voor Mij en voor Gods plan, </a:t>
            </a:r>
            <a:r>
              <a:rPr lang="nl-NL" sz="2800" i="1" u="sng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behoudt het</a:t>
            </a:r>
            <a:r>
              <a:rPr lang="nl-NL" sz="28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nl-NL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i="1" kern="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(SOZO) </a:t>
            </a:r>
          </a:p>
          <a:p>
            <a:pPr marL="9525" indent="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nl-NL" sz="28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hebt u eraan de hele wereld te winnen en uw leven te</a:t>
            </a:r>
          </a:p>
          <a:p>
            <a:pPr marL="9525" indent="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nl-NL" sz="28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verspelen?</a:t>
            </a:r>
            <a:r>
              <a:rPr lang="nl-NL" sz="2800" i="1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marL="9525" indent="0" algn="r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nl-NL" sz="2400" kern="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Markus 8:35-36 (HB)</a:t>
            </a:r>
            <a:endParaRPr lang="nl-NL" sz="2400" kern="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266C3D3-F233-9043-9647-200104A6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54" y="365125"/>
            <a:ext cx="11195762" cy="963613"/>
          </a:xfrm>
        </p:spPr>
        <p:txBody>
          <a:bodyPr>
            <a:noAutofit/>
          </a:bodyPr>
          <a:lstStyle/>
          <a:p>
            <a:r>
              <a:rPr lang="nl-NL" sz="4000" b="1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Overgave leidt tot innerlijke Heelheid!</a:t>
            </a:r>
            <a:b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2832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F46361D-0AF6-F44F-A84B-2DD5309B4D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854" y="1844824"/>
            <a:ext cx="11195761" cy="4249737"/>
          </a:xfrm>
        </p:spPr>
        <p:txBody>
          <a:bodyPr>
            <a:normAutofit/>
          </a:bodyPr>
          <a:lstStyle/>
          <a:p>
            <a:pPr marL="9525" indent="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nl-NL" sz="28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 of wat zal ons dan nog kunnen losmaken van de liefde </a:t>
            </a:r>
          </a:p>
          <a:p>
            <a:pPr marL="9525" indent="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nl-NL" sz="28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Christus? </a:t>
            </a:r>
          </a:p>
          <a:p>
            <a:pPr marL="9525" indent="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nl-NL" sz="28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Moeilijkheden, problemen, vervolging, gebrek aan eten, </a:t>
            </a:r>
          </a:p>
          <a:p>
            <a:pPr marL="9525" indent="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nl-NL" sz="28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gebrek aan kleren, gevaar, de dood? … </a:t>
            </a:r>
          </a:p>
          <a:p>
            <a:pPr marL="9525" indent="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nl-NL" sz="28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Maar in alle moeilijkheden zijn we méér dan overwinnaars, </a:t>
            </a:r>
          </a:p>
          <a:p>
            <a:pPr marL="9525" indent="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nl-NL" sz="28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dankzij Hém die van ons houdt.</a:t>
            </a:r>
            <a:endParaRPr lang="nl-N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 indent="0" algn="r">
              <a:buNone/>
            </a:pPr>
            <a:r>
              <a:rPr lang="nl-NL" sz="2400" kern="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Rom. 8:35-37 (BB)</a:t>
            </a:r>
            <a:endParaRPr lang="nl-NL" sz="2400" kern="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 indent="0">
              <a:buNone/>
            </a:pPr>
            <a:r>
              <a:rPr lang="nl-NL" sz="1800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266C3D3-F233-9043-9647-200104A6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54" y="365125"/>
            <a:ext cx="11195762" cy="963613"/>
          </a:xfrm>
        </p:spPr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Groeiende heelheid … dwars door de storm</a:t>
            </a:r>
          </a:p>
        </p:txBody>
      </p:sp>
    </p:spTree>
    <p:extLst>
      <p:ext uri="{BB962C8B-B14F-4D97-AF65-F5344CB8AC3E}">
        <p14:creationId xmlns:p14="http://schemas.microsoft.com/office/powerpoint/2010/main" val="1836456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25713A6-20F4-446E-76F5-B40D47DF40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854" y="1052736"/>
            <a:ext cx="11267769" cy="5440139"/>
          </a:xfrm>
        </p:spPr>
        <p:txBody>
          <a:bodyPr>
            <a:normAutofit fontScale="85000" lnSpcReduction="10000"/>
          </a:bodyPr>
          <a:lstStyle/>
          <a:p>
            <a:pPr marL="9525" indent="0">
              <a:buNone/>
            </a:pPr>
            <a:r>
              <a:rPr lang="nl-NL" sz="2800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Heer Jezus, </a:t>
            </a:r>
            <a:endParaRPr lang="nl-N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 indent="0">
              <a:buNone/>
            </a:pPr>
            <a:r>
              <a:rPr lang="nl-NL" sz="2800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Ik kies er voor om, vandaag, mijn fundament steviger te maken en te verdiepen… door dichterbij U te KOMEN, te HOREN, en te DOEN wat U zegt. </a:t>
            </a:r>
            <a:endParaRPr lang="nl-N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 indent="0">
              <a:buNone/>
            </a:pPr>
            <a:r>
              <a:rPr lang="nl-NL" sz="2800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Dan weet ik zeker dat mijn kracht </a:t>
            </a:r>
            <a:r>
              <a:rPr lang="nl-NL" sz="2800" i="1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niet</a:t>
            </a:r>
            <a:r>
              <a:rPr lang="nl-NL" sz="2800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in het nauw komt als het stormt. </a:t>
            </a:r>
            <a:r>
              <a:rPr lang="nl-NL" sz="2800" kern="1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marL="9525" indent="0">
              <a:buNone/>
            </a:pPr>
            <a:r>
              <a:rPr lang="nl-NL" sz="2800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Mijn vreugde in U geeft mij de kracht om door te gaan!</a:t>
            </a:r>
            <a:endParaRPr lang="nl-N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 indent="0">
              <a:buNone/>
            </a:pPr>
            <a:r>
              <a:rPr lang="nl-NL" sz="2800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En in al mijn huidige en toekomstige omstandigheden weet ik zeker: </a:t>
            </a:r>
          </a:p>
          <a:p>
            <a:pPr marL="9525" indent="0">
              <a:buNone/>
            </a:pPr>
            <a:r>
              <a:rPr lang="nl-NL" sz="28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Niets zal mij nog kunnen losmaken van Uw liefde! </a:t>
            </a:r>
          </a:p>
          <a:p>
            <a:pPr marL="9525" indent="0">
              <a:buNone/>
            </a:pPr>
            <a:r>
              <a:rPr lang="nl-NL" sz="28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alle moeilijkheden ben ik meer dan overwinnaar, dankzij U die van mij houdt.</a:t>
            </a:r>
            <a:r>
              <a:rPr lang="nl-NL" sz="2800" i="1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nl-N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 indent="0">
              <a:buNone/>
            </a:pPr>
            <a:r>
              <a:rPr lang="nl-NL" sz="2800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Ik kom er sterker en mooier uit. Ik vertrouw U voor vandaag en elke dag van mijn verdere leven.</a:t>
            </a:r>
            <a:endParaRPr lang="nl-N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 indent="0">
              <a:buNone/>
            </a:pPr>
            <a:r>
              <a:rPr lang="nl-NL" sz="2800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Amen</a:t>
            </a:r>
            <a:endParaRPr lang="nl-N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08BF5D7-E29D-C2CD-4B0C-97AF886FA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54" y="365125"/>
            <a:ext cx="11267770" cy="687611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>
                <a:solidFill>
                  <a:schemeClr val="accent1"/>
                </a:solidFill>
              </a:rPr>
              <a:t>Gebed</a:t>
            </a:r>
          </a:p>
        </p:txBody>
      </p:sp>
    </p:spTree>
    <p:extLst>
      <p:ext uri="{BB962C8B-B14F-4D97-AF65-F5344CB8AC3E}">
        <p14:creationId xmlns:p14="http://schemas.microsoft.com/office/powerpoint/2010/main" val="2808999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ustig slapen in de stormen van het leven">
            <a:extLst>
              <a:ext uri="{FF2B5EF4-FFF2-40B4-BE49-F238E27FC236}">
                <a16:creationId xmlns:a16="http://schemas.microsoft.com/office/drawing/2014/main" id="{A11ECA31-9586-D7D7-7825-A9577E0B6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F46361D-0AF6-F44F-A84B-2DD5309B4D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2636912"/>
            <a:ext cx="11195761" cy="3313038"/>
          </a:xfrm>
        </p:spPr>
        <p:txBody>
          <a:bodyPr/>
          <a:lstStyle/>
          <a:p>
            <a:pPr marL="9525" indent="0">
              <a:buNone/>
            </a:pPr>
            <a:endParaRPr lang="nl-NL" sz="3600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266C3D3-F233-9043-9647-200104A6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1" y="1916832"/>
            <a:ext cx="11195762" cy="198375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36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“Als het hoogste doel van een kapitein zou zijn, </a:t>
            </a:r>
            <a:br>
              <a:rPr lang="nl-NL" sz="36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36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zijn schip te behouden, zou hij het voor altijd </a:t>
            </a:r>
            <a:br>
              <a:rPr lang="nl-NL" sz="36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36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 haven houden”</a:t>
            </a:r>
            <a:br>
              <a:rPr lang="nl-NL" sz="2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l-N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800" b="1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Thomas van </a:t>
            </a:r>
            <a:r>
              <a:rPr lang="nl-NL" sz="2800" b="1" kern="10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Aquino</a:t>
            </a:r>
            <a:r>
              <a:rPr lang="nl-NL" sz="2800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nl-NL" sz="2800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3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F46361D-0AF6-F44F-A84B-2DD5309B4D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700213"/>
            <a:ext cx="11195761" cy="4249737"/>
          </a:xfrm>
        </p:spPr>
        <p:txBody>
          <a:bodyPr/>
          <a:lstStyle/>
          <a:p>
            <a:pPr marL="9525" indent="0">
              <a:buNone/>
            </a:pPr>
            <a:endParaRPr lang="nl-NL" dirty="0"/>
          </a:p>
          <a:p>
            <a:pPr marL="9525" indent="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nl-NL" sz="32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Waarom roepen jullie Heer! Heer! tegen Mij en doen jullie</a:t>
            </a:r>
          </a:p>
          <a:p>
            <a:pPr marL="9525" indent="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nl-NL" sz="32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niet wat Ik zeg? </a:t>
            </a:r>
          </a:p>
          <a:p>
            <a:pPr marL="9525" indent="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nl-NL" sz="32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Iedereen die </a:t>
            </a:r>
            <a:r>
              <a:rPr lang="nl-NL" sz="3200" b="1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 Mij komt</a:t>
            </a:r>
            <a:r>
              <a:rPr lang="nl-NL" sz="32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3200" b="1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Mij hoort</a:t>
            </a:r>
            <a:r>
              <a:rPr lang="nl-NL" sz="32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nl-NL" sz="3200" b="1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</a:t>
            </a:r>
            <a:r>
              <a:rPr lang="nl-NL" sz="32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wat Ik zeg – </a:t>
            </a:r>
          </a:p>
          <a:p>
            <a:pPr marL="9525" indent="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nl-NL" sz="3200" i="1" kern="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nl-NL" sz="32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zal jullie laten zien op wie zo iemand lijkt.</a:t>
            </a:r>
            <a:r>
              <a:rPr lang="nl-NL" sz="3200" i="1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...</a:t>
            </a:r>
            <a:endParaRPr lang="nl-NL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 indent="0" algn="r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nl-NL" sz="2400" kern="0" dirty="0">
              <a:solidFill>
                <a:schemeClr val="accent1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9525" indent="0" algn="r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nl-NL" sz="2400" kern="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Lukas 6:46-47 (WV95)</a:t>
            </a:r>
            <a:endParaRPr lang="nl-NL" sz="2400" kern="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266C3D3-F233-9043-9647-200104A6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54" y="365125"/>
            <a:ext cx="11195762" cy="963613"/>
          </a:xfrm>
        </p:spPr>
        <p:txBody>
          <a:bodyPr>
            <a:normAutofit fontScale="90000"/>
          </a:bodyPr>
          <a:lstStyle/>
          <a:p>
            <a:r>
              <a:rPr lang="nl-NL" dirty="0"/>
              <a:t>Het verschil tussen averij oplopen en standhouden</a:t>
            </a:r>
          </a:p>
        </p:txBody>
      </p:sp>
    </p:spTree>
    <p:extLst>
      <p:ext uri="{BB962C8B-B14F-4D97-AF65-F5344CB8AC3E}">
        <p14:creationId xmlns:p14="http://schemas.microsoft.com/office/powerpoint/2010/main" val="279041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F46361D-0AF6-F44F-A84B-2DD5309B4D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328739"/>
            <a:ext cx="11195761" cy="4621212"/>
          </a:xfrm>
        </p:spPr>
        <p:txBody>
          <a:bodyPr/>
          <a:lstStyle/>
          <a:p>
            <a:pPr marL="0" indent="0">
              <a:buNone/>
            </a:pPr>
            <a:r>
              <a:rPr lang="nl-NL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Ik hoorde het zachtste gefluister van Iemand, van wie ik nooit dacht dat Hij tegen me zou spreken….</a:t>
            </a:r>
          </a:p>
          <a:p>
            <a:pPr marL="0" indent="0" algn="r">
              <a:buNone/>
            </a:pPr>
            <a:r>
              <a:rPr lang="nl-NL" sz="24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Psalm 85:5 Message Vertaling</a:t>
            </a:r>
          </a:p>
          <a:p>
            <a:pPr marL="270510"/>
            <a:r>
              <a:rPr lang="nl-NL" sz="2800" b="1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Echte relatie =</a:t>
            </a:r>
            <a:r>
              <a:rPr lang="nl-NL" sz="28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2800" b="1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communicatie</a:t>
            </a:r>
            <a:r>
              <a:rPr lang="nl-NL" sz="28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&amp; </a:t>
            </a:r>
            <a:r>
              <a:rPr lang="nl-NL" sz="28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Internalisatie</a:t>
            </a:r>
            <a:endParaRPr lang="nl-NL" sz="2800" dirty="0">
              <a:solidFill>
                <a:schemeClr val="tx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/>
            <a:r>
              <a:rPr lang="nl-NL" sz="28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Als </a:t>
            </a:r>
            <a:r>
              <a:rPr lang="nl-NL" sz="28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internalisatie</a:t>
            </a:r>
            <a:r>
              <a:rPr lang="nl-NL" sz="2800" b="1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ontbreekt krijg je het volgende:</a:t>
            </a:r>
          </a:p>
          <a:p>
            <a:pPr marL="270510"/>
            <a:endParaRPr lang="nl-N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Maar wie hoort en niet doet, lijkt op iemand die een huis zomaar </a:t>
            </a:r>
          </a:p>
          <a:p>
            <a:pPr marL="0" indent="0">
              <a:buNone/>
            </a:pPr>
            <a:r>
              <a:rPr lang="nl-NL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op de grond bouwde, zonder fundering: de rivier beukte ertegen </a:t>
            </a:r>
          </a:p>
          <a:p>
            <a:pPr marL="0" indent="0">
              <a:buNone/>
            </a:pPr>
            <a:r>
              <a:rPr lang="nl-NL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meteen stortte het in, en dat huis werd één grote ruïne.’ </a:t>
            </a:r>
            <a:r>
              <a:rPr lang="nl-NL" sz="28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(vers 49)</a:t>
            </a:r>
            <a:endParaRPr lang="nl-NL" sz="28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266C3D3-F233-9043-9647-200104A6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54" y="365125"/>
            <a:ext cx="11195762" cy="963613"/>
          </a:xfrm>
        </p:spPr>
        <p:txBody>
          <a:bodyPr>
            <a:normAutofit fontScale="90000"/>
          </a:bodyPr>
          <a:lstStyle/>
          <a:p>
            <a:r>
              <a:rPr lang="nl-NL" sz="3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Het verschil zit niet in wat je aan de buitenkant roept</a:t>
            </a:r>
            <a:b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1005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F46361D-0AF6-F44F-A84B-2DD5309B4D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854" y="1844824"/>
            <a:ext cx="11195761" cy="4249737"/>
          </a:xfrm>
        </p:spPr>
        <p:txBody>
          <a:bodyPr/>
          <a:lstStyle/>
          <a:p>
            <a:pPr marL="9525" indent="0">
              <a:buNone/>
            </a:pPr>
            <a:r>
              <a:rPr lang="nl-NL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Gedraagt u zich slap, als het u goed gaat, dan schieten </a:t>
            </a:r>
          </a:p>
          <a:p>
            <a:pPr marL="9525" indent="0">
              <a:buNone/>
            </a:pPr>
            <a:r>
              <a:rPr lang="nl-NL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moeilijke tijden uw krachten tekort. </a:t>
            </a:r>
          </a:p>
          <a:p>
            <a:pPr marL="9525" indent="0" algn="r">
              <a:buNone/>
            </a:pPr>
            <a:r>
              <a:rPr lang="nl-NL" sz="2800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Spr. 24:10 (</a:t>
            </a:r>
            <a:r>
              <a:rPr lang="nl-NL" sz="2800" kern="10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nl-NL" sz="2800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nl-NL" sz="2800" kern="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 indent="0">
              <a:buNone/>
            </a:pPr>
            <a:endParaRPr lang="nl-NL" sz="3200" dirty="0"/>
          </a:p>
          <a:p>
            <a:pPr marL="0" indent="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nl-NL" sz="28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Iedereen die bij Mij </a:t>
            </a:r>
            <a:r>
              <a:rPr lang="nl-NL" sz="2800" b="1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komt</a:t>
            </a:r>
            <a:r>
              <a:rPr lang="nl-NL" sz="28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Mij </a:t>
            </a:r>
            <a:r>
              <a:rPr lang="nl-NL" sz="2800" b="1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hoort</a:t>
            </a:r>
            <a:r>
              <a:rPr lang="nl-NL" sz="28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nl-NL" sz="2800" b="1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doet</a:t>
            </a:r>
            <a:r>
              <a:rPr lang="nl-NL" sz="28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wat Ik zeg – </a:t>
            </a:r>
          </a:p>
          <a:p>
            <a:pPr marL="0" indent="0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nl-NL" sz="28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 zal jullie laten zien op wie zo iemand lijkt.</a:t>
            </a:r>
            <a:r>
              <a:rPr lang="nl-NL" sz="2800" i="1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...</a:t>
            </a:r>
            <a:endParaRPr lang="nl-N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nl-NL" sz="2800" kern="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Lukas 6:46-47 (WV95)</a:t>
            </a:r>
            <a:endParaRPr lang="nl-NL" sz="2800" kern="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266C3D3-F233-9043-9647-200104A6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54" y="365125"/>
            <a:ext cx="11195762" cy="963613"/>
          </a:xfrm>
        </p:spPr>
        <p:txBody>
          <a:bodyPr>
            <a:normAutofit fontScale="90000"/>
          </a:bodyPr>
          <a:lstStyle/>
          <a:p>
            <a:r>
              <a:rPr lang="nl-NL" sz="3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Het verschil zit wél in wat ik ónder de oppervlakte investeer</a:t>
            </a:r>
            <a:b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231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F46361D-0AF6-F44F-A84B-2DD5309B4D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328738"/>
            <a:ext cx="11195761" cy="4621213"/>
          </a:xfrm>
        </p:spPr>
        <p:txBody>
          <a:bodyPr/>
          <a:lstStyle/>
          <a:p>
            <a:pPr marL="9525" indent="0">
              <a:buNone/>
            </a:pPr>
            <a:endParaRPr lang="nl-NL" dirty="0"/>
          </a:p>
          <a:p>
            <a:pPr marL="9525" indent="0">
              <a:buNone/>
            </a:pPr>
            <a:r>
              <a:rPr lang="nl-NL" sz="32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Want als iemand naar God toe komt, moet hij geloven </a:t>
            </a:r>
          </a:p>
          <a:p>
            <a:pPr marL="9525" indent="0">
              <a:buNone/>
            </a:pPr>
            <a:r>
              <a:rPr lang="nl-NL" sz="32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 HIJ IS wie Hij zegt dat Hij is, en dat Hij de mensen</a:t>
            </a:r>
          </a:p>
          <a:p>
            <a:pPr marL="9525" indent="0">
              <a:buNone/>
            </a:pPr>
            <a:r>
              <a:rPr lang="nl-NL" sz="32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beloont die werkelijk naar Hem verlangen. </a:t>
            </a:r>
          </a:p>
          <a:p>
            <a:pPr marL="9525" indent="0" algn="r">
              <a:buNone/>
            </a:pPr>
            <a:r>
              <a:rPr lang="nl-NL" sz="2800" kern="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Hebr. 11:6 (BB)</a:t>
            </a:r>
          </a:p>
          <a:p>
            <a:pPr marL="9525" indent="0">
              <a:buNone/>
            </a:pPr>
            <a:endParaRPr lang="nl-NL" sz="3200" i="1" kern="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9525" indent="0">
              <a:buNone/>
            </a:pPr>
            <a:r>
              <a:rPr lang="nl-NL" sz="32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 Petrus volgde Hem van vérre</a:t>
            </a:r>
            <a:r>
              <a:rPr lang="nl-NL" sz="32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… </a:t>
            </a:r>
          </a:p>
          <a:p>
            <a:pPr marL="9525" indent="0" algn="r">
              <a:buNone/>
            </a:pPr>
            <a:r>
              <a:rPr lang="nl-NL" sz="2800" kern="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Mat. 26:58</a:t>
            </a:r>
            <a:endParaRPr lang="nl-NL" sz="2800" kern="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266C3D3-F233-9043-9647-200104A6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54" y="365125"/>
            <a:ext cx="11195762" cy="963613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000" b="1" kern="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1. KOMEN</a:t>
            </a:r>
            <a:br>
              <a:rPr lang="nl-NL" sz="1800" kern="1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101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F46361D-0AF6-F44F-A84B-2DD5309B4D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328739"/>
            <a:ext cx="11195761" cy="4621212"/>
          </a:xfrm>
        </p:spPr>
        <p:txBody>
          <a:bodyPr>
            <a:normAutofit/>
          </a:bodyPr>
          <a:lstStyle/>
          <a:p>
            <a:pPr marL="9525" indent="0">
              <a:buNone/>
            </a:pPr>
            <a:endParaRPr lang="nl-NL" sz="2400" dirty="0"/>
          </a:p>
          <a:p>
            <a:pPr marL="9525" indent="0">
              <a:buNone/>
            </a:pPr>
            <a:r>
              <a:rPr lang="nl-NL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Mijn zoon, als je mijn aanzeggingen </a:t>
            </a:r>
            <a:r>
              <a:rPr lang="nl-NL" sz="2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aanneemt</a:t>
            </a:r>
            <a:r>
              <a:rPr lang="nl-NL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,- mijn geboden </a:t>
            </a:r>
          </a:p>
          <a:p>
            <a:pPr marL="9525" indent="0">
              <a:buNone/>
            </a:pPr>
            <a:r>
              <a:rPr lang="nl-NL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 je </a:t>
            </a:r>
            <a:r>
              <a:rPr lang="nl-NL" sz="2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bewaart</a:t>
            </a:r>
            <a:r>
              <a:rPr lang="nl-NL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om je oor </a:t>
            </a:r>
            <a:r>
              <a:rPr lang="nl-NL" sz="2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opmerkzaam</a:t>
            </a:r>
            <a:r>
              <a:rPr lang="nl-NL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 maken voor wijsheid,- </a:t>
            </a:r>
            <a:endParaRPr lang="nl-N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 indent="0">
              <a:buNone/>
            </a:pPr>
            <a:r>
              <a:rPr lang="nl-NL" sz="2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je hart neigt</a:t>
            </a:r>
            <a:r>
              <a:rPr lang="nl-NL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naar goed-verstaan, ja als je </a:t>
            </a:r>
            <a:r>
              <a:rPr lang="nl-NL" sz="2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roept</a:t>
            </a:r>
            <a:r>
              <a:rPr lang="nl-NL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 verstand,-</a:t>
            </a:r>
          </a:p>
          <a:p>
            <a:pPr marL="9525" indent="0">
              <a:buNone/>
            </a:pPr>
            <a:r>
              <a:rPr lang="nl-NL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 goed-verstaan je stem geeft, als je dat </a:t>
            </a:r>
            <a:r>
              <a:rPr lang="nl-NL" sz="2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zoekt</a:t>
            </a:r>
            <a:r>
              <a:rPr lang="nl-NL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als was het zilver,- </a:t>
            </a:r>
          </a:p>
          <a:p>
            <a:pPr marL="9525" indent="0">
              <a:buNone/>
            </a:pPr>
            <a:r>
              <a:rPr lang="nl-NL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je als naar verborgen schatten daarnaar </a:t>
            </a:r>
            <a:r>
              <a:rPr lang="nl-NL" sz="2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speurt</a:t>
            </a:r>
            <a:r>
              <a:rPr lang="nl-NL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,- </a:t>
            </a:r>
          </a:p>
          <a:p>
            <a:pPr marL="9525" indent="0">
              <a:buNone/>
            </a:pPr>
            <a:r>
              <a:rPr lang="nl-NL" sz="2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dán</a:t>
            </a:r>
            <a:r>
              <a:rPr lang="nl-NL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zul je </a:t>
            </a:r>
            <a:r>
              <a:rPr lang="nl-NL" sz="2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ontzag voor de ENE verstaan</a:t>
            </a:r>
            <a:r>
              <a:rPr lang="nl-NL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,- en </a:t>
            </a:r>
            <a:r>
              <a:rPr lang="nl-NL" sz="2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kennis van God vinden</a:t>
            </a:r>
            <a:r>
              <a:rPr lang="nl-NL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nl-NL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9525" indent="0" algn="r">
              <a:buNone/>
            </a:pPr>
            <a:r>
              <a:rPr lang="nl-NL" sz="2400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Spr.2:1-5 (NB)</a:t>
            </a:r>
            <a:endParaRPr lang="nl-NL" sz="2400" kern="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266C3D3-F233-9043-9647-200104A6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54" y="365125"/>
            <a:ext cx="11195762" cy="963613"/>
          </a:xfrm>
        </p:spPr>
        <p:txBody>
          <a:bodyPr>
            <a:normAutofit fontScale="90000"/>
          </a:bodyPr>
          <a:lstStyle/>
          <a:p>
            <a:pPr algn="ctr"/>
            <a:r>
              <a:rPr lang="nl-NL" sz="3600" b="1" kern="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2. HOREN</a:t>
            </a:r>
            <a:br>
              <a:rPr lang="nl-NL" sz="1800" kern="1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5686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F46361D-0AF6-F44F-A84B-2DD5309B4D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700213"/>
            <a:ext cx="11195761" cy="4249737"/>
          </a:xfrm>
        </p:spPr>
        <p:txBody>
          <a:bodyPr/>
          <a:lstStyle/>
          <a:p>
            <a:pPr marL="9525" indent="0">
              <a:buNone/>
            </a:pPr>
            <a:r>
              <a:rPr lang="nl-NL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Want de Heer schenkt wijsheid, van Hem ontvangen we kennis </a:t>
            </a:r>
          </a:p>
          <a:p>
            <a:pPr marL="9525" indent="0">
              <a:buNone/>
            </a:pPr>
            <a:r>
              <a:rPr lang="nl-NL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inzicht. </a:t>
            </a:r>
          </a:p>
          <a:p>
            <a:pPr marL="9525" indent="0">
              <a:buNone/>
            </a:pPr>
            <a:r>
              <a:rPr lang="nl-NL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Hij is een </a:t>
            </a:r>
            <a:r>
              <a:rPr lang="nl-NL" sz="2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steun</a:t>
            </a:r>
            <a:r>
              <a:rPr lang="nl-NL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voor wie rechtvaardig zijn, </a:t>
            </a:r>
          </a:p>
          <a:p>
            <a:pPr marL="9525" indent="0">
              <a:buNone/>
            </a:pPr>
            <a:r>
              <a:rPr lang="nl-NL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</a:t>
            </a:r>
            <a:r>
              <a:rPr lang="nl-NL" sz="2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schild</a:t>
            </a:r>
            <a:r>
              <a:rPr lang="nl-NL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voor wie op rechte wegen gaan… </a:t>
            </a:r>
          </a:p>
          <a:p>
            <a:pPr marL="9525" indent="0">
              <a:buNone/>
            </a:pPr>
            <a:r>
              <a:rPr lang="nl-NL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 zullen </a:t>
            </a:r>
            <a:r>
              <a:rPr lang="nl-NL" sz="2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bedachtzaamheid </a:t>
            </a:r>
            <a:r>
              <a:rPr lang="nl-NL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nl-NL" sz="2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inzicht</a:t>
            </a:r>
            <a:r>
              <a:rPr lang="nl-NL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nl-NL" sz="2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beschermen</a:t>
            </a:r>
            <a:r>
              <a:rPr lang="nl-NL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9525" indent="0">
              <a:buNone/>
            </a:pPr>
            <a:r>
              <a:rPr lang="nl-NL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lang="nl-NL" sz="2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behoeden</a:t>
            </a:r>
            <a:r>
              <a:rPr lang="nl-NL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voor verkeerde stappen… </a:t>
            </a:r>
          </a:p>
          <a:p>
            <a:pPr marL="9525" indent="0" algn="r">
              <a:buNone/>
            </a:pPr>
            <a:r>
              <a:rPr lang="nl-NL" sz="2800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Spr.2:6-11 (GNB)</a:t>
            </a:r>
            <a:endParaRPr lang="nl-NL" sz="2800" kern="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266C3D3-F233-9043-9647-200104A6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54" y="365125"/>
            <a:ext cx="11195762" cy="963613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accent1"/>
                </a:solidFill>
              </a:rPr>
              <a:t>De beloning…</a:t>
            </a:r>
          </a:p>
        </p:txBody>
      </p:sp>
    </p:spTree>
    <p:extLst>
      <p:ext uri="{BB962C8B-B14F-4D97-AF65-F5344CB8AC3E}">
        <p14:creationId xmlns:p14="http://schemas.microsoft.com/office/powerpoint/2010/main" val="3877137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F46361D-0AF6-F44F-A84B-2DD5309B4D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484785"/>
            <a:ext cx="11195761" cy="4465166"/>
          </a:xfrm>
        </p:spPr>
        <p:txBody>
          <a:bodyPr/>
          <a:lstStyle/>
          <a:p>
            <a:pPr marL="9525" indent="0">
              <a:buNone/>
            </a:pPr>
            <a:r>
              <a:rPr lang="nl-NL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Houd uzelf niet voor de gek door alleen naar de boodschap </a:t>
            </a:r>
          </a:p>
          <a:p>
            <a:pPr marL="9525" indent="0">
              <a:buNone/>
            </a:pPr>
            <a:r>
              <a:rPr lang="nl-NL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luisteren; </a:t>
            </a:r>
            <a:r>
              <a:rPr lang="nl-NL" sz="2800" i="1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breng haar ook in praktijk</a:t>
            </a:r>
            <a:r>
              <a:rPr lang="nl-NL" sz="2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nl-NL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9525" indent="0">
              <a:buNone/>
            </a:pPr>
            <a:r>
              <a:rPr lang="nl-NL" sz="2400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Jac.1:22 (GNB)</a:t>
            </a:r>
          </a:p>
          <a:p>
            <a:pPr marL="9525" indent="0">
              <a:buNone/>
            </a:pPr>
            <a:endParaRPr lang="nl-NL" sz="2400" kern="1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 indent="0">
              <a:buNone/>
            </a:pPr>
            <a:r>
              <a:rPr lang="nl-NL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“De eerste en hoogste verantwoordelijkheid van iedere levende ziel, </a:t>
            </a:r>
          </a:p>
          <a:p>
            <a:pPr marL="9525" indent="0">
              <a:buNone/>
            </a:pPr>
            <a:r>
              <a:rPr lang="nl-NL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niet het vinden van ultieme vrijheid… maar van overgave aan zijn</a:t>
            </a:r>
          </a:p>
          <a:p>
            <a:pPr marL="9525" indent="0">
              <a:buNone/>
            </a:pPr>
            <a:r>
              <a:rPr lang="nl-NL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ultieme Heer en Meester.”</a:t>
            </a:r>
          </a:p>
          <a:p>
            <a:pPr marL="9525" indent="0" algn="r">
              <a:buNone/>
            </a:pPr>
            <a:r>
              <a:rPr lang="nl-NL" sz="2400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Peter T. </a:t>
            </a:r>
            <a:r>
              <a:rPr lang="nl-NL" sz="2400" kern="10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Forsythe</a:t>
            </a:r>
            <a:endParaRPr lang="nl-NL" sz="2400" kern="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 indent="0">
              <a:buNone/>
            </a:pP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266C3D3-F233-9043-9647-200104A6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54" y="365125"/>
            <a:ext cx="11195762" cy="963613"/>
          </a:xfrm>
        </p:spPr>
        <p:txBody>
          <a:bodyPr>
            <a:normAutofit fontScale="90000"/>
          </a:bodyPr>
          <a:lstStyle/>
          <a:p>
            <a:pPr algn="ctr"/>
            <a:r>
              <a:rPr lang="nl-NL" sz="3600" b="1" kern="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3. DOEN</a:t>
            </a:r>
            <a:br>
              <a:rPr lang="nl-NL" sz="1800" kern="1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76800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Rafael Amersfoort">
      <a:dk1>
        <a:srgbClr val="003259"/>
      </a:dk1>
      <a:lt1>
        <a:srgbClr val="FFFFFF"/>
      </a:lt1>
      <a:dk2>
        <a:srgbClr val="006E96"/>
      </a:dk2>
      <a:lt2>
        <a:srgbClr val="E3D9E0"/>
      </a:lt2>
      <a:accent1>
        <a:srgbClr val="00B3D2"/>
      </a:accent1>
      <a:accent2>
        <a:srgbClr val="E1B36E"/>
      </a:accent2>
      <a:accent3>
        <a:srgbClr val="F55059"/>
      </a:accent3>
      <a:accent4>
        <a:srgbClr val="006E96"/>
      </a:accent4>
      <a:accent5>
        <a:srgbClr val="E3D9E0"/>
      </a:accent5>
      <a:accent6>
        <a:srgbClr val="00325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EF59054DB6084BB4C0833EAF86BEE5" ma:contentTypeVersion="16" ma:contentTypeDescription="Een nieuw document maken." ma:contentTypeScope="" ma:versionID="00e93063c27b39edb5060347f1b28975">
  <xsd:schema xmlns:xsd="http://www.w3.org/2001/XMLSchema" xmlns:xs="http://www.w3.org/2001/XMLSchema" xmlns:p="http://schemas.microsoft.com/office/2006/metadata/properties" xmlns:ns2="c2cb01c5-e131-4c8c-bc5e-291505c6df7b" xmlns:ns3="9c865479-5d0f-4b76-891a-09c7a37b0ab0" targetNamespace="http://schemas.microsoft.com/office/2006/metadata/properties" ma:root="true" ma:fieldsID="410979829948dd8beef5081e02688fc5" ns2:_="" ns3:_="">
    <xsd:import namespace="c2cb01c5-e131-4c8c-bc5e-291505c6df7b"/>
    <xsd:import namespace="9c865479-5d0f-4b76-891a-09c7a37b0a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cb01c5-e131-4c8c-bc5e-291505c6df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75bf58f2-5189-4913-98dc-7f99a597bd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65479-5d0f-4b76-891a-09c7a37b0ab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4fef0ca-e9d1-43e4-9237-f8e47b870ab3}" ma:internalName="TaxCatchAll" ma:showField="CatchAllData" ma:web="9c865479-5d0f-4b76-891a-09c7a37b0a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cb01c5-e131-4c8c-bc5e-291505c6df7b">
      <Terms xmlns="http://schemas.microsoft.com/office/infopath/2007/PartnerControls"/>
    </lcf76f155ced4ddcb4097134ff3c332f>
    <TaxCatchAll xmlns="9c865479-5d0f-4b76-891a-09c7a37b0ab0" xsi:nil="true"/>
  </documentManagement>
</p:properties>
</file>

<file path=customXml/itemProps1.xml><?xml version="1.0" encoding="utf-8"?>
<ds:datastoreItem xmlns:ds="http://schemas.openxmlformats.org/officeDocument/2006/customXml" ds:itemID="{31CE2057-49E1-4908-8FD2-F64448B6B1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62C924-2C71-4780-AE0F-3810851E0F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cb01c5-e131-4c8c-bc5e-291505c6df7b"/>
    <ds:schemaRef ds:uri="9c865479-5d0f-4b76-891a-09c7a37b0a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CB01A2-F36F-4D61-A0AA-79F2969CFE63}">
  <ds:schemaRefs>
    <ds:schemaRef ds:uri="http://schemas.microsoft.com/office/2006/metadata/properties"/>
    <ds:schemaRef ds:uri="http://schemas.microsoft.com/office/infopath/2007/PartnerControls"/>
    <ds:schemaRef ds:uri="c2cb01c5-e131-4c8c-bc5e-291505c6df7b"/>
    <ds:schemaRef ds:uri="9c865479-5d0f-4b76-891a-09c7a37b0ab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4124</TotalTime>
  <Words>821</Words>
  <Application>Microsoft Macintosh PowerPoint</Application>
  <PresentationFormat>Breedbeeld</PresentationFormat>
  <Paragraphs>98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2" baseType="lpstr">
      <vt:lpstr>Amsi Pro Narrow Black</vt:lpstr>
      <vt:lpstr>Andale Mono</vt:lpstr>
      <vt:lpstr>Arial</vt:lpstr>
      <vt:lpstr>Calibri</vt:lpstr>
      <vt:lpstr>Heritage</vt:lpstr>
      <vt:lpstr>Times New Roman</vt:lpstr>
      <vt:lpstr>Ubuntu</vt:lpstr>
      <vt:lpstr>Ubuntu Light</vt:lpstr>
      <vt:lpstr>Kantoorthema</vt:lpstr>
      <vt:lpstr>Geestelijk standhouden  als het stormt</vt:lpstr>
      <vt:lpstr>“Als het hoogste doel van een kapitein zou zijn,  zijn schip te behouden, zou hij het voor altijd  in de haven houden”  Thomas van Aquino. </vt:lpstr>
      <vt:lpstr>Het verschil tussen averij oplopen en standhouden</vt:lpstr>
      <vt:lpstr>1. Het verschil zit niet in wat je aan de buitenkant roept </vt:lpstr>
      <vt:lpstr>2. Het verschil zit wél in wat ik ónder de oppervlakte investeer </vt:lpstr>
      <vt:lpstr>1. KOMEN </vt:lpstr>
      <vt:lpstr>2. HOREN </vt:lpstr>
      <vt:lpstr>De beloning…</vt:lpstr>
      <vt:lpstr>3. DOEN </vt:lpstr>
      <vt:lpstr>Vreugde = Kracht</vt:lpstr>
      <vt:lpstr>Overgave leidt tot innerlijke Heelheid! </vt:lpstr>
      <vt:lpstr>Groeiende heelheid … dwars door de storm</vt:lpstr>
      <vt:lpstr>Gebed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 User</dc:creator>
  <cp:lastModifiedBy>Richard Klomp</cp:lastModifiedBy>
  <cp:revision>62</cp:revision>
  <dcterms:created xsi:type="dcterms:W3CDTF">2021-03-11T18:32:05Z</dcterms:created>
  <dcterms:modified xsi:type="dcterms:W3CDTF">2024-11-16T09:10:08Z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0x010100ACEF59054DB6084BB4C0833EAF86BEE5</vt:lpwstr>
  </property>
  <property fmtid="{D5CDD505-2E9C-101B-9397-08002B2CF9AE}" pid="3" name="MediaServiceImageTags">
    <vt:lpwstr/>
  </property>
</Properties>
</file>