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9" r:id="rId2"/>
    <p:sldId id="265" r:id="rId3"/>
    <p:sldId id="266" r:id="rId4"/>
    <p:sldId id="260" r:id="rId5"/>
    <p:sldId id="262" r:id="rId6"/>
    <p:sldId id="261" r:id="rId7"/>
    <p:sldId id="257" r:id="rId8"/>
    <p:sldId id="267" r:id="rId9"/>
    <p:sldId id="268" r:id="rId10"/>
    <p:sldId id="272" r:id="rId11"/>
    <p:sldId id="270" r:id="rId12"/>
    <p:sldId id="271" r:id="rId13"/>
    <p:sldId id="277" r:id="rId14"/>
    <p:sldId id="275" r:id="rId15"/>
    <p:sldId id="28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9" d="100"/>
          <a:sy n="99" d="100"/>
        </p:scale>
        <p:origin x="108" y="2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3A1EA9-666B-4D64-A4D4-19C3D6664CBF}" type="doc">
      <dgm:prSet loTypeId="urn:microsoft.com/office/officeart/2005/8/layout/lProcess3" loCatId="process" qsTypeId="urn:microsoft.com/office/officeart/2005/8/quickstyle/simple1" qsCatId="simple" csTypeId="urn:microsoft.com/office/officeart/2005/8/colors/colorful5" csCatId="colorful" phldr="1"/>
      <dgm:spPr/>
      <dgm:t>
        <a:bodyPr/>
        <a:lstStyle/>
        <a:p>
          <a:endParaRPr lang="nl-NL"/>
        </a:p>
      </dgm:t>
    </dgm:pt>
    <dgm:pt modelId="{1EC7F6F5-DC8E-49FD-B5B4-4DD0F238B415}">
      <dgm:prSet phldrT="[Tekst]" custT="1"/>
      <dgm:spPr>
        <a:solidFill>
          <a:schemeClr val="accent1">
            <a:lumMod val="75000"/>
          </a:schemeClr>
        </a:solidFill>
      </dgm:spPr>
      <dgm:t>
        <a:bodyPr/>
        <a:lstStyle/>
        <a:p>
          <a:r>
            <a:rPr lang="nl-NL" sz="2000" kern="1200" dirty="0"/>
            <a:t>Pesach </a:t>
          </a:r>
          <a:br>
            <a:rPr lang="nl-NL" sz="2000" kern="1200" dirty="0"/>
          </a:br>
          <a:r>
            <a:rPr lang="nl-NL" sz="2000" kern="1200" dirty="0"/>
            <a:t>F</a:t>
          </a:r>
          <a:r>
            <a:rPr lang="nl-NL" sz="2000" kern="1200" dirty="0">
              <a:solidFill>
                <a:prstClr val="white"/>
              </a:solidFill>
              <a:latin typeface="Calibri" panose="020F0502020204030204"/>
              <a:ea typeface="+mn-ea"/>
              <a:cs typeface="+mn-cs"/>
            </a:rPr>
            <a:t>eest van de eerstelingen</a:t>
          </a:r>
        </a:p>
      </dgm:t>
    </dgm:pt>
    <dgm:pt modelId="{995A328C-95F9-470A-93EF-45F7616DD957}" type="parTrans" cxnId="{C3F2C80E-CF99-4196-AB45-699D1C7819AB}">
      <dgm:prSet/>
      <dgm:spPr/>
      <dgm:t>
        <a:bodyPr/>
        <a:lstStyle/>
        <a:p>
          <a:endParaRPr lang="nl-NL"/>
        </a:p>
      </dgm:t>
    </dgm:pt>
    <dgm:pt modelId="{9B586A26-9BB5-4952-B8F7-6739339B58B3}" type="sibTrans" cxnId="{C3F2C80E-CF99-4196-AB45-699D1C7819AB}">
      <dgm:prSet/>
      <dgm:spPr/>
      <dgm:t>
        <a:bodyPr/>
        <a:lstStyle/>
        <a:p>
          <a:endParaRPr lang="nl-NL"/>
        </a:p>
      </dgm:t>
    </dgm:pt>
    <dgm:pt modelId="{36455FEC-2C4E-43FE-BD18-18F8BE720861}">
      <dgm:prSet phldrT="[Tekst]" custT="1"/>
      <dgm:spPr>
        <a:solidFill>
          <a:schemeClr val="accent1">
            <a:lumMod val="20000"/>
            <a:lumOff val="80000"/>
            <a:alpha val="90000"/>
          </a:schemeClr>
        </a:solidFill>
      </dgm:spPr>
      <dgm:t>
        <a:bodyPr/>
        <a:lstStyle/>
        <a:p>
          <a:r>
            <a:rPr lang="nl-NL" sz="2000" dirty="0"/>
            <a:t>Wekenfeest (</a:t>
          </a:r>
          <a:r>
            <a:rPr lang="nl-NL" sz="2000" dirty="0" err="1"/>
            <a:t>Sjavoeot</a:t>
          </a:r>
          <a:r>
            <a:rPr lang="nl-NL" sz="2000" dirty="0"/>
            <a:t>)</a:t>
          </a:r>
        </a:p>
      </dgm:t>
    </dgm:pt>
    <dgm:pt modelId="{A591B15A-F9F3-4434-BC56-E7B9775B69B9}" type="parTrans" cxnId="{F6EAC6C3-63F7-476B-970F-DA797B984252}">
      <dgm:prSet/>
      <dgm:spPr/>
      <dgm:t>
        <a:bodyPr/>
        <a:lstStyle/>
        <a:p>
          <a:endParaRPr lang="nl-NL"/>
        </a:p>
      </dgm:t>
    </dgm:pt>
    <dgm:pt modelId="{718660D6-08A5-418D-BDE8-8345F386B36F}" type="sibTrans" cxnId="{F6EAC6C3-63F7-476B-970F-DA797B984252}">
      <dgm:prSet/>
      <dgm:spPr/>
      <dgm:t>
        <a:bodyPr/>
        <a:lstStyle/>
        <a:p>
          <a:endParaRPr lang="nl-NL"/>
        </a:p>
      </dgm:t>
    </dgm:pt>
    <dgm:pt modelId="{F8AA72A6-5F1E-44AD-AA15-C3F5DAA927FB}" type="pres">
      <dgm:prSet presAssocID="{7B3A1EA9-666B-4D64-A4D4-19C3D6664CBF}" presName="Name0" presStyleCnt="0">
        <dgm:presLayoutVars>
          <dgm:chPref val="3"/>
          <dgm:dir/>
          <dgm:animLvl val="lvl"/>
          <dgm:resizeHandles/>
        </dgm:presLayoutVars>
      </dgm:prSet>
      <dgm:spPr/>
    </dgm:pt>
    <dgm:pt modelId="{D0D3CF1E-AABC-45C8-BF5B-0297FD28406F}" type="pres">
      <dgm:prSet presAssocID="{1EC7F6F5-DC8E-49FD-B5B4-4DD0F238B415}" presName="horFlow" presStyleCnt="0"/>
      <dgm:spPr/>
    </dgm:pt>
    <dgm:pt modelId="{4D4A0D31-11F7-454B-97B9-1CA25DB3FA28}" type="pres">
      <dgm:prSet presAssocID="{1EC7F6F5-DC8E-49FD-B5B4-4DD0F238B415}" presName="bigChev" presStyleLbl="node1" presStyleIdx="0" presStyleCnt="1" custScaleX="131393" custLinFactNeighborY="173"/>
      <dgm:spPr/>
    </dgm:pt>
    <dgm:pt modelId="{8DF9A9BF-D0FB-4E0F-867E-6946DFA58246}" type="pres">
      <dgm:prSet presAssocID="{A591B15A-F9F3-4434-BC56-E7B9775B69B9}" presName="parTrans" presStyleCnt="0"/>
      <dgm:spPr/>
    </dgm:pt>
    <dgm:pt modelId="{6ADC310D-BD99-4BB0-990D-3AECE8078791}" type="pres">
      <dgm:prSet presAssocID="{36455FEC-2C4E-43FE-BD18-18F8BE720861}" presName="node" presStyleLbl="alignAccFollowNode1" presStyleIdx="0" presStyleCnt="1" custScaleX="150877">
        <dgm:presLayoutVars>
          <dgm:bulletEnabled val="1"/>
        </dgm:presLayoutVars>
      </dgm:prSet>
      <dgm:spPr/>
    </dgm:pt>
  </dgm:ptLst>
  <dgm:cxnLst>
    <dgm:cxn modelId="{C3F2C80E-CF99-4196-AB45-699D1C7819AB}" srcId="{7B3A1EA9-666B-4D64-A4D4-19C3D6664CBF}" destId="{1EC7F6F5-DC8E-49FD-B5B4-4DD0F238B415}" srcOrd="0" destOrd="0" parTransId="{995A328C-95F9-470A-93EF-45F7616DD957}" sibTransId="{9B586A26-9BB5-4952-B8F7-6739339B58B3}"/>
    <dgm:cxn modelId="{3282F062-7CBA-4B21-BEAF-B21AECED6808}" type="presOf" srcId="{1EC7F6F5-DC8E-49FD-B5B4-4DD0F238B415}" destId="{4D4A0D31-11F7-454B-97B9-1CA25DB3FA28}" srcOrd="0" destOrd="0" presId="urn:microsoft.com/office/officeart/2005/8/layout/lProcess3"/>
    <dgm:cxn modelId="{65F8D65A-D29F-4D18-8135-B445913007CF}" type="presOf" srcId="{7B3A1EA9-666B-4D64-A4D4-19C3D6664CBF}" destId="{F8AA72A6-5F1E-44AD-AA15-C3F5DAA927FB}" srcOrd="0" destOrd="0" presId="urn:microsoft.com/office/officeart/2005/8/layout/lProcess3"/>
    <dgm:cxn modelId="{2A580E85-02D0-4D26-AF06-E072AF5DF0FF}" type="presOf" srcId="{36455FEC-2C4E-43FE-BD18-18F8BE720861}" destId="{6ADC310D-BD99-4BB0-990D-3AECE8078791}" srcOrd="0" destOrd="0" presId="urn:microsoft.com/office/officeart/2005/8/layout/lProcess3"/>
    <dgm:cxn modelId="{F6EAC6C3-63F7-476B-970F-DA797B984252}" srcId="{1EC7F6F5-DC8E-49FD-B5B4-4DD0F238B415}" destId="{36455FEC-2C4E-43FE-BD18-18F8BE720861}" srcOrd="0" destOrd="0" parTransId="{A591B15A-F9F3-4434-BC56-E7B9775B69B9}" sibTransId="{718660D6-08A5-418D-BDE8-8345F386B36F}"/>
    <dgm:cxn modelId="{150C65FA-D8C2-4FEF-BF86-61A80020B020}" type="presParOf" srcId="{F8AA72A6-5F1E-44AD-AA15-C3F5DAA927FB}" destId="{D0D3CF1E-AABC-45C8-BF5B-0297FD28406F}" srcOrd="0" destOrd="0" presId="urn:microsoft.com/office/officeart/2005/8/layout/lProcess3"/>
    <dgm:cxn modelId="{584EEAE8-FC49-45BB-ACFD-2D83F2CE4B6F}" type="presParOf" srcId="{D0D3CF1E-AABC-45C8-BF5B-0297FD28406F}" destId="{4D4A0D31-11F7-454B-97B9-1CA25DB3FA28}" srcOrd="0" destOrd="0" presId="urn:microsoft.com/office/officeart/2005/8/layout/lProcess3"/>
    <dgm:cxn modelId="{792E6493-93B7-4F6D-9E5A-11B27E25F1FA}" type="presParOf" srcId="{D0D3CF1E-AABC-45C8-BF5B-0297FD28406F}" destId="{8DF9A9BF-D0FB-4E0F-867E-6946DFA58246}" srcOrd="1" destOrd="0" presId="urn:microsoft.com/office/officeart/2005/8/layout/lProcess3"/>
    <dgm:cxn modelId="{AC05BD80-90C3-4E98-84EF-848FD00E1422}" type="presParOf" srcId="{D0D3CF1E-AABC-45C8-BF5B-0297FD28406F}" destId="{6ADC310D-BD99-4BB0-990D-3AECE8078791}" srcOrd="2"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3A1EA9-666B-4D64-A4D4-19C3D6664CBF}" type="doc">
      <dgm:prSet loTypeId="urn:microsoft.com/office/officeart/2005/8/layout/lProcess3" loCatId="process" qsTypeId="urn:microsoft.com/office/officeart/2005/8/quickstyle/simple1" qsCatId="simple" csTypeId="urn:microsoft.com/office/officeart/2005/8/colors/colorful5" csCatId="colorful" phldr="1"/>
      <dgm:spPr/>
      <dgm:t>
        <a:bodyPr/>
        <a:lstStyle/>
        <a:p>
          <a:endParaRPr lang="nl-NL"/>
        </a:p>
      </dgm:t>
    </dgm:pt>
    <dgm:pt modelId="{1EC7F6F5-DC8E-49FD-B5B4-4DD0F238B415}">
      <dgm:prSet phldrT="[Tekst]" custT="1"/>
      <dgm:spPr>
        <a:solidFill>
          <a:schemeClr val="accent1">
            <a:lumMod val="75000"/>
          </a:schemeClr>
        </a:solidFill>
      </dgm:spPr>
      <dgm:t>
        <a:bodyPr/>
        <a:lstStyle/>
        <a:p>
          <a:r>
            <a:rPr lang="nl-NL" sz="2000" kern="1200" dirty="0"/>
            <a:t>Pesach </a:t>
          </a:r>
          <a:br>
            <a:rPr lang="nl-NL" sz="2000" kern="1200" dirty="0"/>
          </a:br>
          <a:r>
            <a:rPr lang="nl-NL" sz="2000" kern="1200" dirty="0"/>
            <a:t>F</a:t>
          </a:r>
          <a:r>
            <a:rPr lang="nl-NL" sz="2000" kern="1200" dirty="0">
              <a:solidFill>
                <a:prstClr val="white"/>
              </a:solidFill>
              <a:latin typeface="Calibri" panose="020F0502020204030204"/>
              <a:ea typeface="+mn-ea"/>
              <a:cs typeface="+mn-cs"/>
            </a:rPr>
            <a:t>eest van de eerstelingen</a:t>
          </a:r>
        </a:p>
      </dgm:t>
    </dgm:pt>
    <dgm:pt modelId="{995A328C-95F9-470A-93EF-45F7616DD957}" type="parTrans" cxnId="{C3F2C80E-CF99-4196-AB45-699D1C7819AB}">
      <dgm:prSet/>
      <dgm:spPr/>
      <dgm:t>
        <a:bodyPr/>
        <a:lstStyle/>
        <a:p>
          <a:endParaRPr lang="nl-NL"/>
        </a:p>
      </dgm:t>
    </dgm:pt>
    <dgm:pt modelId="{9B586A26-9BB5-4952-B8F7-6739339B58B3}" type="sibTrans" cxnId="{C3F2C80E-CF99-4196-AB45-699D1C7819AB}">
      <dgm:prSet/>
      <dgm:spPr/>
      <dgm:t>
        <a:bodyPr/>
        <a:lstStyle/>
        <a:p>
          <a:endParaRPr lang="nl-NL"/>
        </a:p>
      </dgm:t>
    </dgm:pt>
    <dgm:pt modelId="{36455FEC-2C4E-43FE-BD18-18F8BE720861}">
      <dgm:prSet phldrT="[Tekst]" custT="1"/>
      <dgm:spPr>
        <a:solidFill>
          <a:schemeClr val="accent1">
            <a:lumMod val="20000"/>
            <a:lumOff val="80000"/>
          </a:schemeClr>
        </a:solidFill>
      </dgm:spPr>
      <dgm:t>
        <a:bodyPr/>
        <a:lstStyle/>
        <a:p>
          <a:r>
            <a:rPr lang="nl-NL" sz="2000" dirty="0"/>
            <a:t>Wekenfeest (</a:t>
          </a:r>
          <a:r>
            <a:rPr lang="nl-NL" sz="2000" dirty="0" err="1"/>
            <a:t>Sjavoeot</a:t>
          </a:r>
          <a:r>
            <a:rPr lang="nl-NL" sz="2000" dirty="0"/>
            <a:t>)</a:t>
          </a:r>
        </a:p>
      </dgm:t>
    </dgm:pt>
    <dgm:pt modelId="{A591B15A-F9F3-4434-BC56-E7B9775B69B9}" type="parTrans" cxnId="{F6EAC6C3-63F7-476B-970F-DA797B984252}">
      <dgm:prSet/>
      <dgm:spPr/>
      <dgm:t>
        <a:bodyPr/>
        <a:lstStyle/>
        <a:p>
          <a:endParaRPr lang="nl-NL"/>
        </a:p>
      </dgm:t>
    </dgm:pt>
    <dgm:pt modelId="{718660D6-08A5-418D-BDE8-8345F386B36F}" type="sibTrans" cxnId="{F6EAC6C3-63F7-476B-970F-DA797B984252}">
      <dgm:prSet/>
      <dgm:spPr/>
      <dgm:t>
        <a:bodyPr/>
        <a:lstStyle/>
        <a:p>
          <a:endParaRPr lang="nl-NL"/>
        </a:p>
      </dgm:t>
    </dgm:pt>
    <dgm:pt modelId="{08A55BA9-CE36-4C83-AA5B-5F71F6B6B994}">
      <dgm:prSet phldrT="[Tekst]" custT="1"/>
      <dgm:spPr>
        <a:solidFill>
          <a:schemeClr val="accent1">
            <a:lumMod val="75000"/>
          </a:schemeClr>
        </a:solidFill>
      </dgm:spPr>
      <dgm:t>
        <a:bodyPr/>
        <a:lstStyle/>
        <a:p>
          <a:r>
            <a:rPr lang="nl-NL" sz="2000" dirty="0"/>
            <a:t>Uittocht uit Egypte</a:t>
          </a:r>
        </a:p>
      </dgm:t>
    </dgm:pt>
    <dgm:pt modelId="{55A60691-F3B1-43DA-83B2-D53E54F561CF}" type="parTrans" cxnId="{E4D393B2-806D-4A6E-9823-6973950F8FEF}">
      <dgm:prSet/>
      <dgm:spPr/>
      <dgm:t>
        <a:bodyPr/>
        <a:lstStyle/>
        <a:p>
          <a:endParaRPr lang="nl-NL"/>
        </a:p>
      </dgm:t>
    </dgm:pt>
    <dgm:pt modelId="{ECFA234D-BB29-4368-84D0-4790EC8B58C4}" type="sibTrans" cxnId="{E4D393B2-806D-4A6E-9823-6973950F8FEF}">
      <dgm:prSet/>
      <dgm:spPr/>
      <dgm:t>
        <a:bodyPr/>
        <a:lstStyle/>
        <a:p>
          <a:endParaRPr lang="nl-NL"/>
        </a:p>
      </dgm:t>
    </dgm:pt>
    <dgm:pt modelId="{0B7D0DE7-B128-433D-97DE-7CA3EC2F0EF0}">
      <dgm:prSet phldrT="[Tekst]" custT="1"/>
      <dgm:spPr>
        <a:solidFill>
          <a:schemeClr val="accent1">
            <a:lumMod val="20000"/>
            <a:lumOff val="80000"/>
          </a:schemeClr>
        </a:solidFill>
      </dgm:spPr>
      <dgm:t>
        <a:bodyPr/>
        <a:lstStyle/>
        <a:p>
          <a:r>
            <a:rPr lang="nl-NL" sz="2000" dirty="0"/>
            <a:t>God geeft de wet op de berg Sinaï</a:t>
          </a:r>
        </a:p>
      </dgm:t>
    </dgm:pt>
    <dgm:pt modelId="{C6081512-ADC6-4782-9FC5-AB41A78D4851}" type="parTrans" cxnId="{D2A624B6-D263-41C0-99AC-11B9D4056FF3}">
      <dgm:prSet/>
      <dgm:spPr/>
      <dgm:t>
        <a:bodyPr/>
        <a:lstStyle/>
        <a:p>
          <a:endParaRPr lang="nl-NL"/>
        </a:p>
      </dgm:t>
    </dgm:pt>
    <dgm:pt modelId="{314960F0-4A12-484F-9F22-10C5476422AD}" type="sibTrans" cxnId="{D2A624B6-D263-41C0-99AC-11B9D4056FF3}">
      <dgm:prSet/>
      <dgm:spPr/>
      <dgm:t>
        <a:bodyPr/>
        <a:lstStyle/>
        <a:p>
          <a:endParaRPr lang="nl-NL"/>
        </a:p>
      </dgm:t>
    </dgm:pt>
    <dgm:pt modelId="{F8AA72A6-5F1E-44AD-AA15-C3F5DAA927FB}" type="pres">
      <dgm:prSet presAssocID="{7B3A1EA9-666B-4D64-A4D4-19C3D6664CBF}" presName="Name0" presStyleCnt="0">
        <dgm:presLayoutVars>
          <dgm:chPref val="3"/>
          <dgm:dir/>
          <dgm:animLvl val="lvl"/>
          <dgm:resizeHandles/>
        </dgm:presLayoutVars>
      </dgm:prSet>
      <dgm:spPr/>
    </dgm:pt>
    <dgm:pt modelId="{D0D3CF1E-AABC-45C8-BF5B-0297FD28406F}" type="pres">
      <dgm:prSet presAssocID="{1EC7F6F5-DC8E-49FD-B5B4-4DD0F238B415}" presName="horFlow" presStyleCnt="0"/>
      <dgm:spPr/>
    </dgm:pt>
    <dgm:pt modelId="{4D4A0D31-11F7-454B-97B9-1CA25DB3FA28}" type="pres">
      <dgm:prSet presAssocID="{1EC7F6F5-DC8E-49FD-B5B4-4DD0F238B415}" presName="bigChev" presStyleLbl="node1" presStyleIdx="0" presStyleCnt="2" custScaleX="131393" custLinFactNeighborY="173"/>
      <dgm:spPr/>
    </dgm:pt>
    <dgm:pt modelId="{8DF9A9BF-D0FB-4E0F-867E-6946DFA58246}" type="pres">
      <dgm:prSet presAssocID="{A591B15A-F9F3-4434-BC56-E7B9775B69B9}" presName="parTrans" presStyleCnt="0"/>
      <dgm:spPr/>
    </dgm:pt>
    <dgm:pt modelId="{6ADC310D-BD99-4BB0-990D-3AECE8078791}" type="pres">
      <dgm:prSet presAssocID="{36455FEC-2C4E-43FE-BD18-18F8BE720861}" presName="node" presStyleLbl="alignAccFollowNode1" presStyleIdx="0" presStyleCnt="2" custScaleX="150877">
        <dgm:presLayoutVars>
          <dgm:bulletEnabled val="1"/>
        </dgm:presLayoutVars>
      </dgm:prSet>
      <dgm:spPr/>
    </dgm:pt>
    <dgm:pt modelId="{178C5923-BADF-403A-897A-BB50829CBF59}" type="pres">
      <dgm:prSet presAssocID="{1EC7F6F5-DC8E-49FD-B5B4-4DD0F238B415}" presName="vSp" presStyleCnt="0"/>
      <dgm:spPr/>
    </dgm:pt>
    <dgm:pt modelId="{91CBC703-927C-472E-8CF8-6C823693AE95}" type="pres">
      <dgm:prSet presAssocID="{08A55BA9-CE36-4C83-AA5B-5F71F6B6B994}" presName="horFlow" presStyleCnt="0"/>
      <dgm:spPr/>
    </dgm:pt>
    <dgm:pt modelId="{DCFBE5B9-AA09-4E11-85D3-9693132CED2E}" type="pres">
      <dgm:prSet presAssocID="{08A55BA9-CE36-4C83-AA5B-5F71F6B6B994}" presName="bigChev" presStyleLbl="node1" presStyleIdx="1" presStyleCnt="2" custScaleX="131393" custLinFactNeighborY="173"/>
      <dgm:spPr/>
    </dgm:pt>
    <dgm:pt modelId="{1976195A-4A5F-4572-B623-F044D8458170}" type="pres">
      <dgm:prSet presAssocID="{C6081512-ADC6-4782-9FC5-AB41A78D4851}" presName="parTrans" presStyleCnt="0"/>
      <dgm:spPr/>
    </dgm:pt>
    <dgm:pt modelId="{DDEAE50A-546A-4B1D-BE8D-6E9B3C3C35F4}" type="pres">
      <dgm:prSet presAssocID="{0B7D0DE7-B128-433D-97DE-7CA3EC2F0EF0}" presName="node" presStyleLbl="alignAccFollowNode1" presStyleIdx="1" presStyleCnt="2" custScaleX="150877">
        <dgm:presLayoutVars>
          <dgm:bulletEnabled val="1"/>
        </dgm:presLayoutVars>
      </dgm:prSet>
      <dgm:spPr/>
    </dgm:pt>
  </dgm:ptLst>
  <dgm:cxnLst>
    <dgm:cxn modelId="{C3F2C80E-CF99-4196-AB45-699D1C7819AB}" srcId="{7B3A1EA9-666B-4D64-A4D4-19C3D6664CBF}" destId="{1EC7F6F5-DC8E-49FD-B5B4-4DD0F238B415}" srcOrd="0" destOrd="0" parTransId="{995A328C-95F9-470A-93EF-45F7616DD957}" sibTransId="{9B586A26-9BB5-4952-B8F7-6739339B58B3}"/>
    <dgm:cxn modelId="{3282F062-7CBA-4B21-BEAF-B21AECED6808}" type="presOf" srcId="{1EC7F6F5-DC8E-49FD-B5B4-4DD0F238B415}" destId="{4D4A0D31-11F7-454B-97B9-1CA25DB3FA28}" srcOrd="0" destOrd="0" presId="urn:microsoft.com/office/officeart/2005/8/layout/lProcess3"/>
    <dgm:cxn modelId="{65F8D65A-D29F-4D18-8135-B445913007CF}" type="presOf" srcId="{7B3A1EA9-666B-4D64-A4D4-19C3D6664CBF}" destId="{F8AA72A6-5F1E-44AD-AA15-C3F5DAA927FB}" srcOrd="0" destOrd="0" presId="urn:microsoft.com/office/officeart/2005/8/layout/lProcess3"/>
    <dgm:cxn modelId="{2A580E85-02D0-4D26-AF06-E072AF5DF0FF}" type="presOf" srcId="{36455FEC-2C4E-43FE-BD18-18F8BE720861}" destId="{6ADC310D-BD99-4BB0-990D-3AECE8078791}" srcOrd="0" destOrd="0" presId="urn:microsoft.com/office/officeart/2005/8/layout/lProcess3"/>
    <dgm:cxn modelId="{E4D393B2-806D-4A6E-9823-6973950F8FEF}" srcId="{7B3A1EA9-666B-4D64-A4D4-19C3D6664CBF}" destId="{08A55BA9-CE36-4C83-AA5B-5F71F6B6B994}" srcOrd="1" destOrd="0" parTransId="{55A60691-F3B1-43DA-83B2-D53E54F561CF}" sibTransId="{ECFA234D-BB29-4368-84D0-4790EC8B58C4}"/>
    <dgm:cxn modelId="{D2A624B6-D263-41C0-99AC-11B9D4056FF3}" srcId="{08A55BA9-CE36-4C83-AA5B-5F71F6B6B994}" destId="{0B7D0DE7-B128-433D-97DE-7CA3EC2F0EF0}" srcOrd="0" destOrd="0" parTransId="{C6081512-ADC6-4782-9FC5-AB41A78D4851}" sibTransId="{314960F0-4A12-484F-9F22-10C5476422AD}"/>
    <dgm:cxn modelId="{F6EAC6C3-63F7-476B-970F-DA797B984252}" srcId="{1EC7F6F5-DC8E-49FD-B5B4-4DD0F238B415}" destId="{36455FEC-2C4E-43FE-BD18-18F8BE720861}" srcOrd="0" destOrd="0" parTransId="{A591B15A-F9F3-4434-BC56-E7B9775B69B9}" sibTransId="{718660D6-08A5-418D-BDE8-8345F386B36F}"/>
    <dgm:cxn modelId="{B5606ADC-E6E3-48C1-980C-B229AB5CA108}" type="presOf" srcId="{0B7D0DE7-B128-433D-97DE-7CA3EC2F0EF0}" destId="{DDEAE50A-546A-4B1D-BE8D-6E9B3C3C35F4}" srcOrd="0" destOrd="0" presId="urn:microsoft.com/office/officeart/2005/8/layout/lProcess3"/>
    <dgm:cxn modelId="{586217F2-F3CF-42E2-80D6-C54125028C77}" type="presOf" srcId="{08A55BA9-CE36-4C83-AA5B-5F71F6B6B994}" destId="{DCFBE5B9-AA09-4E11-85D3-9693132CED2E}" srcOrd="0" destOrd="0" presId="urn:microsoft.com/office/officeart/2005/8/layout/lProcess3"/>
    <dgm:cxn modelId="{150C65FA-D8C2-4FEF-BF86-61A80020B020}" type="presParOf" srcId="{F8AA72A6-5F1E-44AD-AA15-C3F5DAA927FB}" destId="{D0D3CF1E-AABC-45C8-BF5B-0297FD28406F}" srcOrd="0" destOrd="0" presId="urn:microsoft.com/office/officeart/2005/8/layout/lProcess3"/>
    <dgm:cxn modelId="{584EEAE8-FC49-45BB-ACFD-2D83F2CE4B6F}" type="presParOf" srcId="{D0D3CF1E-AABC-45C8-BF5B-0297FD28406F}" destId="{4D4A0D31-11F7-454B-97B9-1CA25DB3FA28}" srcOrd="0" destOrd="0" presId="urn:microsoft.com/office/officeart/2005/8/layout/lProcess3"/>
    <dgm:cxn modelId="{792E6493-93B7-4F6D-9E5A-11B27E25F1FA}" type="presParOf" srcId="{D0D3CF1E-AABC-45C8-BF5B-0297FD28406F}" destId="{8DF9A9BF-D0FB-4E0F-867E-6946DFA58246}" srcOrd="1" destOrd="0" presId="urn:microsoft.com/office/officeart/2005/8/layout/lProcess3"/>
    <dgm:cxn modelId="{AC05BD80-90C3-4E98-84EF-848FD00E1422}" type="presParOf" srcId="{D0D3CF1E-AABC-45C8-BF5B-0297FD28406F}" destId="{6ADC310D-BD99-4BB0-990D-3AECE8078791}" srcOrd="2" destOrd="0" presId="urn:microsoft.com/office/officeart/2005/8/layout/lProcess3"/>
    <dgm:cxn modelId="{DA400E26-9317-4D1A-B418-BC5836050117}" type="presParOf" srcId="{F8AA72A6-5F1E-44AD-AA15-C3F5DAA927FB}" destId="{178C5923-BADF-403A-897A-BB50829CBF59}" srcOrd="1" destOrd="0" presId="urn:microsoft.com/office/officeart/2005/8/layout/lProcess3"/>
    <dgm:cxn modelId="{DE73073D-F89F-4404-A88F-72D71101304D}" type="presParOf" srcId="{F8AA72A6-5F1E-44AD-AA15-C3F5DAA927FB}" destId="{91CBC703-927C-472E-8CF8-6C823693AE95}" srcOrd="2" destOrd="0" presId="urn:microsoft.com/office/officeart/2005/8/layout/lProcess3"/>
    <dgm:cxn modelId="{823E104E-3ED0-42E6-9282-139D1EA4F140}" type="presParOf" srcId="{91CBC703-927C-472E-8CF8-6C823693AE95}" destId="{DCFBE5B9-AA09-4E11-85D3-9693132CED2E}" srcOrd="0" destOrd="0" presId="urn:microsoft.com/office/officeart/2005/8/layout/lProcess3"/>
    <dgm:cxn modelId="{CE03B8E8-EF3C-4896-8FAF-2F41DBEE2A20}" type="presParOf" srcId="{91CBC703-927C-472E-8CF8-6C823693AE95}" destId="{1976195A-4A5F-4572-B623-F044D8458170}" srcOrd="1" destOrd="0" presId="urn:microsoft.com/office/officeart/2005/8/layout/lProcess3"/>
    <dgm:cxn modelId="{215A2C3A-AE76-4CE9-B5C4-7194C02D67B2}" type="presParOf" srcId="{91CBC703-927C-472E-8CF8-6C823693AE95}" destId="{DDEAE50A-546A-4B1D-BE8D-6E9B3C3C35F4}" srcOrd="2"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B3A1EA9-666B-4D64-A4D4-19C3D6664CBF}" type="doc">
      <dgm:prSet loTypeId="urn:microsoft.com/office/officeart/2005/8/layout/lProcess3" loCatId="process" qsTypeId="urn:microsoft.com/office/officeart/2005/8/quickstyle/simple1" qsCatId="simple" csTypeId="urn:microsoft.com/office/officeart/2005/8/colors/colorful5" csCatId="colorful" phldr="1"/>
      <dgm:spPr/>
      <dgm:t>
        <a:bodyPr/>
        <a:lstStyle/>
        <a:p>
          <a:endParaRPr lang="nl-NL"/>
        </a:p>
      </dgm:t>
    </dgm:pt>
    <dgm:pt modelId="{1EC7F6F5-DC8E-49FD-B5B4-4DD0F238B415}">
      <dgm:prSet phldrT="[Tekst]" custT="1"/>
      <dgm:spPr>
        <a:solidFill>
          <a:schemeClr val="accent1">
            <a:lumMod val="75000"/>
          </a:schemeClr>
        </a:solidFill>
      </dgm:spPr>
      <dgm:t>
        <a:bodyPr/>
        <a:lstStyle/>
        <a:p>
          <a:r>
            <a:rPr lang="nl-NL" sz="2000" kern="1200" dirty="0"/>
            <a:t>Pesach </a:t>
          </a:r>
          <a:br>
            <a:rPr lang="nl-NL" sz="2000" kern="1200" dirty="0"/>
          </a:br>
          <a:r>
            <a:rPr lang="nl-NL" sz="2000" kern="1200" dirty="0"/>
            <a:t>F</a:t>
          </a:r>
          <a:r>
            <a:rPr lang="nl-NL" sz="2000" kern="1200" dirty="0">
              <a:solidFill>
                <a:prstClr val="white"/>
              </a:solidFill>
              <a:latin typeface="Calibri" panose="020F0502020204030204"/>
              <a:ea typeface="+mn-ea"/>
              <a:cs typeface="+mn-cs"/>
            </a:rPr>
            <a:t>eest van de eerstelingen</a:t>
          </a:r>
        </a:p>
      </dgm:t>
    </dgm:pt>
    <dgm:pt modelId="{995A328C-95F9-470A-93EF-45F7616DD957}" type="parTrans" cxnId="{C3F2C80E-CF99-4196-AB45-699D1C7819AB}">
      <dgm:prSet/>
      <dgm:spPr/>
      <dgm:t>
        <a:bodyPr/>
        <a:lstStyle/>
        <a:p>
          <a:endParaRPr lang="nl-NL"/>
        </a:p>
      </dgm:t>
    </dgm:pt>
    <dgm:pt modelId="{9B586A26-9BB5-4952-B8F7-6739339B58B3}" type="sibTrans" cxnId="{C3F2C80E-CF99-4196-AB45-699D1C7819AB}">
      <dgm:prSet/>
      <dgm:spPr/>
      <dgm:t>
        <a:bodyPr/>
        <a:lstStyle/>
        <a:p>
          <a:endParaRPr lang="nl-NL"/>
        </a:p>
      </dgm:t>
    </dgm:pt>
    <dgm:pt modelId="{36455FEC-2C4E-43FE-BD18-18F8BE720861}">
      <dgm:prSet phldrT="[Tekst]" custT="1"/>
      <dgm:spPr>
        <a:solidFill>
          <a:schemeClr val="accent1">
            <a:lumMod val="20000"/>
            <a:lumOff val="80000"/>
          </a:schemeClr>
        </a:solidFill>
      </dgm:spPr>
      <dgm:t>
        <a:bodyPr/>
        <a:lstStyle/>
        <a:p>
          <a:r>
            <a:rPr lang="nl-NL" sz="2000" dirty="0"/>
            <a:t>Wekenfeest (</a:t>
          </a:r>
          <a:r>
            <a:rPr lang="nl-NL" sz="2000" dirty="0" err="1"/>
            <a:t>Sjavoeot</a:t>
          </a:r>
          <a:r>
            <a:rPr lang="nl-NL" sz="2000" dirty="0"/>
            <a:t>)</a:t>
          </a:r>
        </a:p>
      </dgm:t>
    </dgm:pt>
    <dgm:pt modelId="{A591B15A-F9F3-4434-BC56-E7B9775B69B9}" type="parTrans" cxnId="{F6EAC6C3-63F7-476B-970F-DA797B984252}">
      <dgm:prSet/>
      <dgm:spPr/>
      <dgm:t>
        <a:bodyPr/>
        <a:lstStyle/>
        <a:p>
          <a:endParaRPr lang="nl-NL"/>
        </a:p>
      </dgm:t>
    </dgm:pt>
    <dgm:pt modelId="{718660D6-08A5-418D-BDE8-8345F386B36F}" type="sibTrans" cxnId="{F6EAC6C3-63F7-476B-970F-DA797B984252}">
      <dgm:prSet/>
      <dgm:spPr/>
      <dgm:t>
        <a:bodyPr/>
        <a:lstStyle/>
        <a:p>
          <a:endParaRPr lang="nl-NL"/>
        </a:p>
      </dgm:t>
    </dgm:pt>
    <dgm:pt modelId="{08A55BA9-CE36-4C83-AA5B-5F71F6B6B994}">
      <dgm:prSet phldrT="[Tekst]" custT="1"/>
      <dgm:spPr>
        <a:solidFill>
          <a:schemeClr val="accent1">
            <a:lumMod val="75000"/>
          </a:schemeClr>
        </a:solidFill>
      </dgm:spPr>
      <dgm:t>
        <a:bodyPr/>
        <a:lstStyle/>
        <a:p>
          <a:r>
            <a:rPr lang="nl-NL" sz="2000" dirty="0"/>
            <a:t>Uittocht uit Egypte</a:t>
          </a:r>
        </a:p>
      </dgm:t>
    </dgm:pt>
    <dgm:pt modelId="{55A60691-F3B1-43DA-83B2-D53E54F561CF}" type="parTrans" cxnId="{E4D393B2-806D-4A6E-9823-6973950F8FEF}">
      <dgm:prSet/>
      <dgm:spPr/>
      <dgm:t>
        <a:bodyPr/>
        <a:lstStyle/>
        <a:p>
          <a:endParaRPr lang="nl-NL"/>
        </a:p>
      </dgm:t>
    </dgm:pt>
    <dgm:pt modelId="{ECFA234D-BB29-4368-84D0-4790EC8B58C4}" type="sibTrans" cxnId="{E4D393B2-806D-4A6E-9823-6973950F8FEF}">
      <dgm:prSet/>
      <dgm:spPr/>
      <dgm:t>
        <a:bodyPr/>
        <a:lstStyle/>
        <a:p>
          <a:endParaRPr lang="nl-NL"/>
        </a:p>
      </dgm:t>
    </dgm:pt>
    <dgm:pt modelId="{0B7D0DE7-B128-433D-97DE-7CA3EC2F0EF0}">
      <dgm:prSet phldrT="[Tekst]" custT="1"/>
      <dgm:spPr>
        <a:solidFill>
          <a:schemeClr val="accent1">
            <a:lumMod val="20000"/>
            <a:lumOff val="80000"/>
          </a:schemeClr>
        </a:solidFill>
      </dgm:spPr>
      <dgm:t>
        <a:bodyPr/>
        <a:lstStyle/>
        <a:p>
          <a:r>
            <a:rPr lang="nl-NL" sz="2000" dirty="0"/>
            <a:t>God geeft de wet op de berg Sinaï</a:t>
          </a:r>
        </a:p>
      </dgm:t>
    </dgm:pt>
    <dgm:pt modelId="{C6081512-ADC6-4782-9FC5-AB41A78D4851}" type="parTrans" cxnId="{D2A624B6-D263-41C0-99AC-11B9D4056FF3}">
      <dgm:prSet/>
      <dgm:spPr/>
      <dgm:t>
        <a:bodyPr/>
        <a:lstStyle/>
        <a:p>
          <a:endParaRPr lang="nl-NL"/>
        </a:p>
      </dgm:t>
    </dgm:pt>
    <dgm:pt modelId="{314960F0-4A12-484F-9F22-10C5476422AD}" type="sibTrans" cxnId="{D2A624B6-D263-41C0-99AC-11B9D4056FF3}">
      <dgm:prSet/>
      <dgm:spPr/>
      <dgm:t>
        <a:bodyPr/>
        <a:lstStyle/>
        <a:p>
          <a:endParaRPr lang="nl-NL"/>
        </a:p>
      </dgm:t>
    </dgm:pt>
    <dgm:pt modelId="{CBCB410C-92F5-4BED-BAA6-B7A65A12656C}">
      <dgm:prSet phldrT="[Tekst]" custT="1"/>
      <dgm:spPr>
        <a:solidFill>
          <a:schemeClr val="accent1">
            <a:lumMod val="75000"/>
          </a:schemeClr>
        </a:solidFill>
      </dgm:spPr>
      <dgm:t>
        <a:bodyPr/>
        <a:lstStyle/>
        <a:p>
          <a:r>
            <a:rPr lang="nl-NL" sz="2000" dirty="0"/>
            <a:t>Jezus stond op uit de dood</a:t>
          </a:r>
        </a:p>
      </dgm:t>
    </dgm:pt>
    <dgm:pt modelId="{A4361B5A-548D-4E4F-97C5-62310C4C4E28}" type="parTrans" cxnId="{701F0018-8FDA-4A17-99F7-2989D027193E}">
      <dgm:prSet/>
      <dgm:spPr/>
      <dgm:t>
        <a:bodyPr/>
        <a:lstStyle/>
        <a:p>
          <a:endParaRPr lang="nl-NL"/>
        </a:p>
      </dgm:t>
    </dgm:pt>
    <dgm:pt modelId="{D48E47A9-BF8C-490B-BC21-6790E4FC0255}" type="sibTrans" cxnId="{701F0018-8FDA-4A17-99F7-2989D027193E}">
      <dgm:prSet/>
      <dgm:spPr/>
      <dgm:t>
        <a:bodyPr/>
        <a:lstStyle/>
        <a:p>
          <a:endParaRPr lang="nl-NL"/>
        </a:p>
      </dgm:t>
    </dgm:pt>
    <dgm:pt modelId="{324E9FA2-8CD5-4740-9535-D93375B0A7F6}">
      <dgm:prSet phldrT="[Tekst]" custT="1"/>
      <dgm:spPr>
        <a:solidFill>
          <a:schemeClr val="accent1">
            <a:lumMod val="20000"/>
            <a:lumOff val="80000"/>
          </a:schemeClr>
        </a:solidFill>
      </dgm:spPr>
      <dgm:t>
        <a:bodyPr/>
        <a:lstStyle/>
        <a:p>
          <a:r>
            <a:rPr lang="nl-NL" sz="2000" dirty="0"/>
            <a:t>De Heilige Geest wordt uitgestort</a:t>
          </a:r>
        </a:p>
      </dgm:t>
    </dgm:pt>
    <dgm:pt modelId="{6117C839-3BAF-4505-9F76-BD3EE6720CB4}" type="parTrans" cxnId="{4BB79316-6042-478C-BC70-FE98EABCE72B}">
      <dgm:prSet/>
      <dgm:spPr/>
      <dgm:t>
        <a:bodyPr/>
        <a:lstStyle/>
        <a:p>
          <a:endParaRPr lang="nl-NL"/>
        </a:p>
      </dgm:t>
    </dgm:pt>
    <dgm:pt modelId="{CC241050-1D7B-4F3A-A001-5E52D3B676E1}" type="sibTrans" cxnId="{4BB79316-6042-478C-BC70-FE98EABCE72B}">
      <dgm:prSet/>
      <dgm:spPr/>
      <dgm:t>
        <a:bodyPr/>
        <a:lstStyle/>
        <a:p>
          <a:endParaRPr lang="nl-NL"/>
        </a:p>
      </dgm:t>
    </dgm:pt>
    <dgm:pt modelId="{F8AA72A6-5F1E-44AD-AA15-C3F5DAA927FB}" type="pres">
      <dgm:prSet presAssocID="{7B3A1EA9-666B-4D64-A4D4-19C3D6664CBF}" presName="Name0" presStyleCnt="0">
        <dgm:presLayoutVars>
          <dgm:chPref val="3"/>
          <dgm:dir/>
          <dgm:animLvl val="lvl"/>
          <dgm:resizeHandles/>
        </dgm:presLayoutVars>
      </dgm:prSet>
      <dgm:spPr/>
    </dgm:pt>
    <dgm:pt modelId="{D0D3CF1E-AABC-45C8-BF5B-0297FD28406F}" type="pres">
      <dgm:prSet presAssocID="{1EC7F6F5-DC8E-49FD-B5B4-4DD0F238B415}" presName="horFlow" presStyleCnt="0"/>
      <dgm:spPr/>
    </dgm:pt>
    <dgm:pt modelId="{4D4A0D31-11F7-454B-97B9-1CA25DB3FA28}" type="pres">
      <dgm:prSet presAssocID="{1EC7F6F5-DC8E-49FD-B5B4-4DD0F238B415}" presName="bigChev" presStyleLbl="node1" presStyleIdx="0" presStyleCnt="3" custScaleX="131393" custLinFactNeighborY="173"/>
      <dgm:spPr/>
    </dgm:pt>
    <dgm:pt modelId="{8DF9A9BF-D0FB-4E0F-867E-6946DFA58246}" type="pres">
      <dgm:prSet presAssocID="{A591B15A-F9F3-4434-BC56-E7B9775B69B9}" presName="parTrans" presStyleCnt="0"/>
      <dgm:spPr/>
    </dgm:pt>
    <dgm:pt modelId="{6ADC310D-BD99-4BB0-990D-3AECE8078791}" type="pres">
      <dgm:prSet presAssocID="{36455FEC-2C4E-43FE-BD18-18F8BE720861}" presName="node" presStyleLbl="alignAccFollowNode1" presStyleIdx="0" presStyleCnt="3" custScaleX="150877">
        <dgm:presLayoutVars>
          <dgm:bulletEnabled val="1"/>
        </dgm:presLayoutVars>
      </dgm:prSet>
      <dgm:spPr/>
    </dgm:pt>
    <dgm:pt modelId="{178C5923-BADF-403A-897A-BB50829CBF59}" type="pres">
      <dgm:prSet presAssocID="{1EC7F6F5-DC8E-49FD-B5B4-4DD0F238B415}" presName="vSp" presStyleCnt="0"/>
      <dgm:spPr/>
    </dgm:pt>
    <dgm:pt modelId="{91CBC703-927C-472E-8CF8-6C823693AE95}" type="pres">
      <dgm:prSet presAssocID="{08A55BA9-CE36-4C83-AA5B-5F71F6B6B994}" presName="horFlow" presStyleCnt="0"/>
      <dgm:spPr/>
    </dgm:pt>
    <dgm:pt modelId="{DCFBE5B9-AA09-4E11-85D3-9693132CED2E}" type="pres">
      <dgm:prSet presAssocID="{08A55BA9-CE36-4C83-AA5B-5F71F6B6B994}" presName="bigChev" presStyleLbl="node1" presStyleIdx="1" presStyleCnt="3" custScaleX="131393" custLinFactNeighborY="173"/>
      <dgm:spPr/>
    </dgm:pt>
    <dgm:pt modelId="{1976195A-4A5F-4572-B623-F044D8458170}" type="pres">
      <dgm:prSet presAssocID="{C6081512-ADC6-4782-9FC5-AB41A78D4851}" presName="parTrans" presStyleCnt="0"/>
      <dgm:spPr/>
    </dgm:pt>
    <dgm:pt modelId="{DDEAE50A-546A-4B1D-BE8D-6E9B3C3C35F4}" type="pres">
      <dgm:prSet presAssocID="{0B7D0DE7-B128-433D-97DE-7CA3EC2F0EF0}" presName="node" presStyleLbl="alignAccFollowNode1" presStyleIdx="1" presStyleCnt="3" custScaleX="150877" custLinFactNeighborY="-3075">
        <dgm:presLayoutVars>
          <dgm:bulletEnabled val="1"/>
        </dgm:presLayoutVars>
      </dgm:prSet>
      <dgm:spPr/>
    </dgm:pt>
    <dgm:pt modelId="{DBAF5165-2171-4E34-8D82-A4F30CC2DE48}" type="pres">
      <dgm:prSet presAssocID="{08A55BA9-CE36-4C83-AA5B-5F71F6B6B994}" presName="vSp" presStyleCnt="0"/>
      <dgm:spPr/>
    </dgm:pt>
    <dgm:pt modelId="{8FBF737B-3D2D-4053-8FA2-78162ABE3A05}" type="pres">
      <dgm:prSet presAssocID="{CBCB410C-92F5-4BED-BAA6-B7A65A12656C}" presName="horFlow" presStyleCnt="0"/>
      <dgm:spPr/>
    </dgm:pt>
    <dgm:pt modelId="{6CFA2D79-1765-46AF-8688-A8C5DAA3734F}" type="pres">
      <dgm:prSet presAssocID="{CBCB410C-92F5-4BED-BAA6-B7A65A12656C}" presName="bigChev" presStyleLbl="node1" presStyleIdx="2" presStyleCnt="3" custScaleX="131393" custLinFactNeighborY="173"/>
      <dgm:spPr/>
    </dgm:pt>
    <dgm:pt modelId="{8C08A480-98A5-4B55-9E37-750AA4DBE69B}" type="pres">
      <dgm:prSet presAssocID="{6117C839-3BAF-4505-9F76-BD3EE6720CB4}" presName="parTrans" presStyleCnt="0"/>
      <dgm:spPr/>
    </dgm:pt>
    <dgm:pt modelId="{D3C93A95-3EC3-482B-BD9E-2BCA01CFB307}" type="pres">
      <dgm:prSet presAssocID="{324E9FA2-8CD5-4740-9535-D93375B0A7F6}" presName="node" presStyleLbl="alignAccFollowNode1" presStyleIdx="2" presStyleCnt="3" custScaleX="150877" custLinFactNeighborY="-3075">
        <dgm:presLayoutVars>
          <dgm:bulletEnabled val="1"/>
        </dgm:presLayoutVars>
      </dgm:prSet>
      <dgm:spPr/>
    </dgm:pt>
  </dgm:ptLst>
  <dgm:cxnLst>
    <dgm:cxn modelId="{C3F2C80E-CF99-4196-AB45-699D1C7819AB}" srcId="{7B3A1EA9-666B-4D64-A4D4-19C3D6664CBF}" destId="{1EC7F6F5-DC8E-49FD-B5B4-4DD0F238B415}" srcOrd="0" destOrd="0" parTransId="{995A328C-95F9-470A-93EF-45F7616DD957}" sibTransId="{9B586A26-9BB5-4952-B8F7-6739339B58B3}"/>
    <dgm:cxn modelId="{4BB79316-6042-478C-BC70-FE98EABCE72B}" srcId="{CBCB410C-92F5-4BED-BAA6-B7A65A12656C}" destId="{324E9FA2-8CD5-4740-9535-D93375B0A7F6}" srcOrd="0" destOrd="0" parTransId="{6117C839-3BAF-4505-9F76-BD3EE6720CB4}" sibTransId="{CC241050-1D7B-4F3A-A001-5E52D3B676E1}"/>
    <dgm:cxn modelId="{701F0018-8FDA-4A17-99F7-2989D027193E}" srcId="{7B3A1EA9-666B-4D64-A4D4-19C3D6664CBF}" destId="{CBCB410C-92F5-4BED-BAA6-B7A65A12656C}" srcOrd="2" destOrd="0" parTransId="{A4361B5A-548D-4E4F-97C5-62310C4C4E28}" sibTransId="{D48E47A9-BF8C-490B-BC21-6790E4FC0255}"/>
    <dgm:cxn modelId="{3282F062-7CBA-4B21-BEAF-B21AECED6808}" type="presOf" srcId="{1EC7F6F5-DC8E-49FD-B5B4-4DD0F238B415}" destId="{4D4A0D31-11F7-454B-97B9-1CA25DB3FA28}" srcOrd="0" destOrd="0" presId="urn:microsoft.com/office/officeart/2005/8/layout/lProcess3"/>
    <dgm:cxn modelId="{D0A6A76C-B26E-4CE3-9748-108741CB5D75}" type="presOf" srcId="{CBCB410C-92F5-4BED-BAA6-B7A65A12656C}" destId="{6CFA2D79-1765-46AF-8688-A8C5DAA3734F}" srcOrd="0" destOrd="0" presId="urn:microsoft.com/office/officeart/2005/8/layout/lProcess3"/>
    <dgm:cxn modelId="{65F8D65A-D29F-4D18-8135-B445913007CF}" type="presOf" srcId="{7B3A1EA9-666B-4D64-A4D4-19C3D6664CBF}" destId="{F8AA72A6-5F1E-44AD-AA15-C3F5DAA927FB}" srcOrd="0" destOrd="0" presId="urn:microsoft.com/office/officeart/2005/8/layout/lProcess3"/>
    <dgm:cxn modelId="{2A580E85-02D0-4D26-AF06-E072AF5DF0FF}" type="presOf" srcId="{36455FEC-2C4E-43FE-BD18-18F8BE720861}" destId="{6ADC310D-BD99-4BB0-990D-3AECE8078791}" srcOrd="0" destOrd="0" presId="urn:microsoft.com/office/officeart/2005/8/layout/lProcess3"/>
    <dgm:cxn modelId="{E4D393B2-806D-4A6E-9823-6973950F8FEF}" srcId="{7B3A1EA9-666B-4D64-A4D4-19C3D6664CBF}" destId="{08A55BA9-CE36-4C83-AA5B-5F71F6B6B994}" srcOrd="1" destOrd="0" parTransId="{55A60691-F3B1-43DA-83B2-D53E54F561CF}" sibTransId="{ECFA234D-BB29-4368-84D0-4790EC8B58C4}"/>
    <dgm:cxn modelId="{D2A624B6-D263-41C0-99AC-11B9D4056FF3}" srcId="{08A55BA9-CE36-4C83-AA5B-5F71F6B6B994}" destId="{0B7D0DE7-B128-433D-97DE-7CA3EC2F0EF0}" srcOrd="0" destOrd="0" parTransId="{C6081512-ADC6-4782-9FC5-AB41A78D4851}" sibTransId="{314960F0-4A12-484F-9F22-10C5476422AD}"/>
    <dgm:cxn modelId="{F6EAC6C3-63F7-476B-970F-DA797B984252}" srcId="{1EC7F6F5-DC8E-49FD-B5B4-4DD0F238B415}" destId="{36455FEC-2C4E-43FE-BD18-18F8BE720861}" srcOrd="0" destOrd="0" parTransId="{A591B15A-F9F3-4434-BC56-E7B9775B69B9}" sibTransId="{718660D6-08A5-418D-BDE8-8345F386B36F}"/>
    <dgm:cxn modelId="{98EE37C8-F891-41F6-8696-626CF3B62EA7}" type="presOf" srcId="{324E9FA2-8CD5-4740-9535-D93375B0A7F6}" destId="{D3C93A95-3EC3-482B-BD9E-2BCA01CFB307}" srcOrd="0" destOrd="0" presId="urn:microsoft.com/office/officeart/2005/8/layout/lProcess3"/>
    <dgm:cxn modelId="{B5606ADC-E6E3-48C1-980C-B229AB5CA108}" type="presOf" srcId="{0B7D0DE7-B128-433D-97DE-7CA3EC2F0EF0}" destId="{DDEAE50A-546A-4B1D-BE8D-6E9B3C3C35F4}" srcOrd="0" destOrd="0" presId="urn:microsoft.com/office/officeart/2005/8/layout/lProcess3"/>
    <dgm:cxn modelId="{586217F2-F3CF-42E2-80D6-C54125028C77}" type="presOf" srcId="{08A55BA9-CE36-4C83-AA5B-5F71F6B6B994}" destId="{DCFBE5B9-AA09-4E11-85D3-9693132CED2E}" srcOrd="0" destOrd="0" presId="urn:microsoft.com/office/officeart/2005/8/layout/lProcess3"/>
    <dgm:cxn modelId="{150C65FA-D8C2-4FEF-BF86-61A80020B020}" type="presParOf" srcId="{F8AA72A6-5F1E-44AD-AA15-C3F5DAA927FB}" destId="{D0D3CF1E-AABC-45C8-BF5B-0297FD28406F}" srcOrd="0" destOrd="0" presId="urn:microsoft.com/office/officeart/2005/8/layout/lProcess3"/>
    <dgm:cxn modelId="{584EEAE8-FC49-45BB-ACFD-2D83F2CE4B6F}" type="presParOf" srcId="{D0D3CF1E-AABC-45C8-BF5B-0297FD28406F}" destId="{4D4A0D31-11F7-454B-97B9-1CA25DB3FA28}" srcOrd="0" destOrd="0" presId="urn:microsoft.com/office/officeart/2005/8/layout/lProcess3"/>
    <dgm:cxn modelId="{792E6493-93B7-4F6D-9E5A-11B27E25F1FA}" type="presParOf" srcId="{D0D3CF1E-AABC-45C8-BF5B-0297FD28406F}" destId="{8DF9A9BF-D0FB-4E0F-867E-6946DFA58246}" srcOrd="1" destOrd="0" presId="urn:microsoft.com/office/officeart/2005/8/layout/lProcess3"/>
    <dgm:cxn modelId="{AC05BD80-90C3-4E98-84EF-848FD00E1422}" type="presParOf" srcId="{D0D3CF1E-AABC-45C8-BF5B-0297FD28406F}" destId="{6ADC310D-BD99-4BB0-990D-3AECE8078791}" srcOrd="2" destOrd="0" presId="urn:microsoft.com/office/officeart/2005/8/layout/lProcess3"/>
    <dgm:cxn modelId="{DA400E26-9317-4D1A-B418-BC5836050117}" type="presParOf" srcId="{F8AA72A6-5F1E-44AD-AA15-C3F5DAA927FB}" destId="{178C5923-BADF-403A-897A-BB50829CBF59}" srcOrd="1" destOrd="0" presId="urn:microsoft.com/office/officeart/2005/8/layout/lProcess3"/>
    <dgm:cxn modelId="{DE73073D-F89F-4404-A88F-72D71101304D}" type="presParOf" srcId="{F8AA72A6-5F1E-44AD-AA15-C3F5DAA927FB}" destId="{91CBC703-927C-472E-8CF8-6C823693AE95}" srcOrd="2" destOrd="0" presId="urn:microsoft.com/office/officeart/2005/8/layout/lProcess3"/>
    <dgm:cxn modelId="{823E104E-3ED0-42E6-9282-139D1EA4F140}" type="presParOf" srcId="{91CBC703-927C-472E-8CF8-6C823693AE95}" destId="{DCFBE5B9-AA09-4E11-85D3-9693132CED2E}" srcOrd="0" destOrd="0" presId="urn:microsoft.com/office/officeart/2005/8/layout/lProcess3"/>
    <dgm:cxn modelId="{CE03B8E8-EF3C-4896-8FAF-2F41DBEE2A20}" type="presParOf" srcId="{91CBC703-927C-472E-8CF8-6C823693AE95}" destId="{1976195A-4A5F-4572-B623-F044D8458170}" srcOrd="1" destOrd="0" presId="urn:microsoft.com/office/officeart/2005/8/layout/lProcess3"/>
    <dgm:cxn modelId="{215A2C3A-AE76-4CE9-B5C4-7194C02D67B2}" type="presParOf" srcId="{91CBC703-927C-472E-8CF8-6C823693AE95}" destId="{DDEAE50A-546A-4B1D-BE8D-6E9B3C3C35F4}" srcOrd="2" destOrd="0" presId="urn:microsoft.com/office/officeart/2005/8/layout/lProcess3"/>
    <dgm:cxn modelId="{DB5EE576-B5D1-496F-800F-13CA23EB6868}" type="presParOf" srcId="{F8AA72A6-5F1E-44AD-AA15-C3F5DAA927FB}" destId="{DBAF5165-2171-4E34-8D82-A4F30CC2DE48}" srcOrd="3" destOrd="0" presId="urn:microsoft.com/office/officeart/2005/8/layout/lProcess3"/>
    <dgm:cxn modelId="{760DF21E-AE72-4BA6-9F9C-5ABC4FD35B93}" type="presParOf" srcId="{F8AA72A6-5F1E-44AD-AA15-C3F5DAA927FB}" destId="{8FBF737B-3D2D-4053-8FA2-78162ABE3A05}" srcOrd="4" destOrd="0" presId="urn:microsoft.com/office/officeart/2005/8/layout/lProcess3"/>
    <dgm:cxn modelId="{3534B7FF-4C60-4D4E-AED2-B91E0F434114}" type="presParOf" srcId="{8FBF737B-3D2D-4053-8FA2-78162ABE3A05}" destId="{6CFA2D79-1765-46AF-8688-A8C5DAA3734F}" srcOrd="0" destOrd="0" presId="urn:microsoft.com/office/officeart/2005/8/layout/lProcess3"/>
    <dgm:cxn modelId="{6899FDFF-D7A3-4CA0-80A6-DBB53F341258}" type="presParOf" srcId="{8FBF737B-3D2D-4053-8FA2-78162ABE3A05}" destId="{8C08A480-98A5-4B55-9E37-750AA4DBE69B}" srcOrd="1" destOrd="0" presId="urn:microsoft.com/office/officeart/2005/8/layout/lProcess3"/>
    <dgm:cxn modelId="{FC10D9DC-D9F0-4A3D-ADA5-B7E3EB51F4B8}" type="presParOf" srcId="{8FBF737B-3D2D-4053-8FA2-78162ABE3A05}" destId="{D3C93A95-3EC3-482B-BD9E-2BCA01CFB307}" srcOrd="2"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B3A1EA9-666B-4D64-A4D4-19C3D6664CBF}" type="doc">
      <dgm:prSet loTypeId="urn:microsoft.com/office/officeart/2005/8/layout/lProcess3" loCatId="process" qsTypeId="urn:microsoft.com/office/officeart/2005/8/quickstyle/simple1" qsCatId="simple" csTypeId="urn:microsoft.com/office/officeart/2005/8/colors/colorful5" csCatId="colorful" phldr="1"/>
      <dgm:spPr/>
      <dgm:t>
        <a:bodyPr/>
        <a:lstStyle/>
        <a:p>
          <a:endParaRPr lang="nl-NL"/>
        </a:p>
      </dgm:t>
    </dgm:pt>
    <dgm:pt modelId="{08A55BA9-CE36-4C83-AA5B-5F71F6B6B994}">
      <dgm:prSet phldrT="[Tekst]" custT="1"/>
      <dgm:spPr>
        <a:solidFill>
          <a:schemeClr val="accent1">
            <a:lumMod val="75000"/>
          </a:schemeClr>
        </a:solidFill>
      </dgm:spPr>
      <dgm:t>
        <a:bodyPr/>
        <a:lstStyle/>
        <a:p>
          <a:r>
            <a:rPr lang="nl-NL" sz="2000" dirty="0"/>
            <a:t>Uittocht uit Egypte</a:t>
          </a:r>
        </a:p>
      </dgm:t>
    </dgm:pt>
    <dgm:pt modelId="{55A60691-F3B1-43DA-83B2-D53E54F561CF}" type="parTrans" cxnId="{E4D393B2-806D-4A6E-9823-6973950F8FEF}">
      <dgm:prSet/>
      <dgm:spPr/>
      <dgm:t>
        <a:bodyPr/>
        <a:lstStyle/>
        <a:p>
          <a:endParaRPr lang="nl-NL"/>
        </a:p>
      </dgm:t>
    </dgm:pt>
    <dgm:pt modelId="{ECFA234D-BB29-4368-84D0-4790EC8B58C4}" type="sibTrans" cxnId="{E4D393B2-806D-4A6E-9823-6973950F8FEF}">
      <dgm:prSet/>
      <dgm:spPr/>
      <dgm:t>
        <a:bodyPr/>
        <a:lstStyle/>
        <a:p>
          <a:endParaRPr lang="nl-NL"/>
        </a:p>
      </dgm:t>
    </dgm:pt>
    <dgm:pt modelId="{0B7D0DE7-B128-433D-97DE-7CA3EC2F0EF0}">
      <dgm:prSet phldrT="[Tekst]" custT="1"/>
      <dgm:spPr>
        <a:solidFill>
          <a:schemeClr val="accent1">
            <a:lumMod val="20000"/>
            <a:lumOff val="80000"/>
          </a:schemeClr>
        </a:solidFill>
      </dgm:spPr>
      <dgm:t>
        <a:bodyPr/>
        <a:lstStyle/>
        <a:p>
          <a:r>
            <a:rPr lang="nl-NL" sz="2000" dirty="0"/>
            <a:t>God geeft de wet op de berg Sinaï</a:t>
          </a:r>
        </a:p>
      </dgm:t>
    </dgm:pt>
    <dgm:pt modelId="{C6081512-ADC6-4782-9FC5-AB41A78D4851}" type="parTrans" cxnId="{D2A624B6-D263-41C0-99AC-11B9D4056FF3}">
      <dgm:prSet/>
      <dgm:spPr/>
      <dgm:t>
        <a:bodyPr/>
        <a:lstStyle/>
        <a:p>
          <a:endParaRPr lang="nl-NL"/>
        </a:p>
      </dgm:t>
    </dgm:pt>
    <dgm:pt modelId="{314960F0-4A12-484F-9F22-10C5476422AD}" type="sibTrans" cxnId="{D2A624B6-D263-41C0-99AC-11B9D4056FF3}">
      <dgm:prSet/>
      <dgm:spPr/>
      <dgm:t>
        <a:bodyPr/>
        <a:lstStyle/>
        <a:p>
          <a:endParaRPr lang="nl-NL"/>
        </a:p>
      </dgm:t>
    </dgm:pt>
    <dgm:pt modelId="{CBCB410C-92F5-4BED-BAA6-B7A65A12656C}">
      <dgm:prSet phldrT="[Tekst]" custT="1"/>
      <dgm:spPr>
        <a:solidFill>
          <a:schemeClr val="accent1">
            <a:lumMod val="75000"/>
          </a:schemeClr>
        </a:solidFill>
      </dgm:spPr>
      <dgm:t>
        <a:bodyPr/>
        <a:lstStyle/>
        <a:p>
          <a:r>
            <a:rPr lang="nl-NL" sz="2000" dirty="0"/>
            <a:t>Jezus stond op uit de dood</a:t>
          </a:r>
        </a:p>
      </dgm:t>
    </dgm:pt>
    <dgm:pt modelId="{A4361B5A-548D-4E4F-97C5-62310C4C4E28}" type="parTrans" cxnId="{701F0018-8FDA-4A17-99F7-2989D027193E}">
      <dgm:prSet/>
      <dgm:spPr/>
      <dgm:t>
        <a:bodyPr/>
        <a:lstStyle/>
        <a:p>
          <a:endParaRPr lang="nl-NL"/>
        </a:p>
      </dgm:t>
    </dgm:pt>
    <dgm:pt modelId="{D48E47A9-BF8C-490B-BC21-6790E4FC0255}" type="sibTrans" cxnId="{701F0018-8FDA-4A17-99F7-2989D027193E}">
      <dgm:prSet/>
      <dgm:spPr/>
      <dgm:t>
        <a:bodyPr/>
        <a:lstStyle/>
        <a:p>
          <a:endParaRPr lang="nl-NL"/>
        </a:p>
      </dgm:t>
    </dgm:pt>
    <dgm:pt modelId="{324E9FA2-8CD5-4740-9535-D93375B0A7F6}">
      <dgm:prSet phldrT="[Tekst]" custT="1"/>
      <dgm:spPr>
        <a:solidFill>
          <a:schemeClr val="accent1">
            <a:lumMod val="20000"/>
            <a:lumOff val="80000"/>
          </a:schemeClr>
        </a:solidFill>
      </dgm:spPr>
      <dgm:t>
        <a:bodyPr/>
        <a:lstStyle/>
        <a:p>
          <a:r>
            <a:rPr lang="nl-NL" sz="2000" dirty="0"/>
            <a:t>De Heilige Geest wordt uitgestort</a:t>
          </a:r>
        </a:p>
      </dgm:t>
    </dgm:pt>
    <dgm:pt modelId="{6117C839-3BAF-4505-9F76-BD3EE6720CB4}" type="parTrans" cxnId="{4BB79316-6042-478C-BC70-FE98EABCE72B}">
      <dgm:prSet/>
      <dgm:spPr/>
      <dgm:t>
        <a:bodyPr/>
        <a:lstStyle/>
        <a:p>
          <a:endParaRPr lang="nl-NL"/>
        </a:p>
      </dgm:t>
    </dgm:pt>
    <dgm:pt modelId="{CC241050-1D7B-4F3A-A001-5E52D3B676E1}" type="sibTrans" cxnId="{4BB79316-6042-478C-BC70-FE98EABCE72B}">
      <dgm:prSet/>
      <dgm:spPr/>
      <dgm:t>
        <a:bodyPr/>
        <a:lstStyle/>
        <a:p>
          <a:endParaRPr lang="nl-NL"/>
        </a:p>
      </dgm:t>
    </dgm:pt>
    <dgm:pt modelId="{F8AA72A6-5F1E-44AD-AA15-C3F5DAA927FB}" type="pres">
      <dgm:prSet presAssocID="{7B3A1EA9-666B-4D64-A4D4-19C3D6664CBF}" presName="Name0" presStyleCnt="0">
        <dgm:presLayoutVars>
          <dgm:chPref val="3"/>
          <dgm:dir/>
          <dgm:animLvl val="lvl"/>
          <dgm:resizeHandles/>
        </dgm:presLayoutVars>
      </dgm:prSet>
      <dgm:spPr/>
    </dgm:pt>
    <dgm:pt modelId="{91CBC703-927C-472E-8CF8-6C823693AE95}" type="pres">
      <dgm:prSet presAssocID="{08A55BA9-CE36-4C83-AA5B-5F71F6B6B994}" presName="horFlow" presStyleCnt="0"/>
      <dgm:spPr/>
    </dgm:pt>
    <dgm:pt modelId="{DCFBE5B9-AA09-4E11-85D3-9693132CED2E}" type="pres">
      <dgm:prSet presAssocID="{08A55BA9-CE36-4C83-AA5B-5F71F6B6B994}" presName="bigChev" presStyleLbl="node1" presStyleIdx="0" presStyleCnt="2" custScaleX="131393" custLinFactNeighborX="7853" custLinFactNeighborY="-40873"/>
      <dgm:spPr/>
    </dgm:pt>
    <dgm:pt modelId="{1976195A-4A5F-4572-B623-F044D8458170}" type="pres">
      <dgm:prSet presAssocID="{C6081512-ADC6-4782-9FC5-AB41A78D4851}" presName="parTrans" presStyleCnt="0"/>
      <dgm:spPr/>
    </dgm:pt>
    <dgm:pt modelId="{DDEAE50A-546A-4B1D-BE8D-6E9B3C3C35F4}" type="pres">
      <dgm:prSet presAssocID="{0B7D0DE7-B128-433D-97DE-7CA3EC2F0EF0}" presName="node" presStyleLbl="alignAccFollowNode1" presStyleIdx="0" presStyleCnt="2" custScaleX="150877" custLinFactNeighborX="7853" custLinFactNeighborY="-49452">
        <dgm:presLayoutVars>
          <dgm:bulletEnabled val="1"/>
        </dgm:presLayoutVars>
      </dgm:prSet>
      <dgm:spPr/>
    </dgm:pt>
    <dgm:pt modelId="{DBAF5165-2171-4E34-8D82-A4F30CC2DE48}" type="pres">
      <dgm:prSet presAssocID="{08A55BA9-CE36-4C83-AA5B-5F71F6B6B994}" presName="vSp" presStyleCnt="0"/>
      <dgm:spPr/>
    </dgm:pt>
    <dgm:pt modelId="{8FBF737B-3D2D-4053-8FA2-78162ABE3A05}" type="pres">
      <dgm:prSet presAssocID="{CBCB410C-92F5-4BED-BAA6-B7A65A12656C}" presName="horFlow" presStyleCnt="0"/>
      <dgm:spPr/>
    </dgm:pt>
    <dgm:pt modelId="{6CFA2D79-1765-46AF-8688-A8C5DAA3734F}" type="pres">
      <dgm:prSet presAssocID="{CBCB410C-92F5-4BED-BAA6-B7A65A12656C}" presName="bigChev" presStyleLbl="node1" presStyleIdx="1" presStyleCnt="2" custScaleX="131393" custLinFactNeighborX="4736" custLinFactNeighborY="32210"/>
      <dgm:spPr/>
    </dgm:pt>
    <dgm:pt modelId="{8C08A480-98A5-4B55-9E37-750AA4DBE69B}" type="pres">
      <dgm:prSet presAssocID="{6117C839-3BAF-4505-9F76-BD3EE6720CB4}" presName="parTrans" presStyleCnt="0"/>
      <dgm:spPr/>
    </dgm:pt>
    <dgm:pt modelId="{D3C93A95-3EC3-482B-BD9E-2BCA01CFB307}" type="pres">
      <dgm:prSet presAssocID="{324E9FA2-8CD5-4740-9535-D93375B0A7F6}" presName="node" presStyleLbl="alignAccFollowNode1" presStyleIdx="1" presStyleCnt="2" custScaleX="150877" custLinFactNeighborX="4736" custLinFactNeighborY="38599">
        <dgm:presLayoutVars>
          <dgm:bulletEnabled val="1"/>
        </dgm:presLayoutVars>
      </dgm:prSet>
      <dgm:spPr/>
    </dgm:pt>
  </dgm:ptLst>
  <dgm:cxnLst>
    <dgm:cxn modelId="{4BB79316-6042-478C-BC70-FE98EABCE72B}" srcId="{CBCB410C-92F5-4BED-BAA6-B7A65A12656C}" destId="{324E9FA2-8CD5-4740-9535-D93375B0A7F6}" srcOrd="0" destOrd="0" parTransId="{6117C839-3BAF-4505-9F76-BD3EE6720CB4}" sibTransId="{CC241050-1D7B-4F3A-A001-5E52D3B676E1}"/>
    <dgm:cxn modelId="{701F0018-8FDA-4A17-99F7-2989D027193E}" srcId="{7B3A1EA9-666B-4D64-A4D4-19C3D6664CBF}" destId="{CBCB410C-92F5-4BED-BAA6-B7A65A12656C}" srcOrd="1" destOrd="0" parTransId="{A4361B5A-548D-4E4F-97C5-62310C4C4E28}" sibTransId="{D48E47A9-BF8C-490B-BC21-6790E4FC0255}"/>
    <dgm:cxn modelId="{D0A6A76C-B26E-4CE3-9748-108741CB5D75}" type="presOf" srcId="{CBCB410C-92F5-4BED-BAA6-B7A65A12656C}" destId="{6CFA2D79-1765-46AF-8688-A8C5DAA3734F}" srcOrd="0" destOrd="0" presId="urn:microsoft.com/office/officeart/2005/8/layout/lProcess3"/>
    <dgm:cxn modelId="{65F8D65A-D29F-4D18-8135-B445913007CF}" type="presOf" srcId="{7B3A1EA9-666B-4D64-A4D4-19C3D6664CBF}" destId="{F8AA72A6-5F1E-44AD-AA15-C3F5DAA927FB}" srcOrd="0" destOrd="0" presId="urn:microsoft.com/office/officeart/2005/8/layout/lProcess3"/>
    <dgm:cxn modelId="{E4D393B2-806D-4A6E-9823-6973950F8FEF}" srcId="{7B3A1EA9-666B-4D64-A4D4-19C3D6664CBF}" destId="{08A55BA9-CE36-4C83-AA5B-5F71F6B6B994}" srcOrd="0" destOrd="0" parTransId="{55A60691-F3B1-43DA-83B2-D53E54F561CF}" sibTransId="{ECFA234D-BB29-4368-84D0-4790EC8B58C4}"/>
    <dgm:cxn modelId="{D2A624B6-D263-41C0-99AC-11B9D4056FF3}" srcId="{08A55BA9-CE36-4C83-AA5B-5F71F6B6B994}" destId="{0B7D0DE7-B128-433D-97DE-7CA3EC2F0EF0}" srcOrd="0" destOrd="0" parTransId="{C6081512-ADC6-4782-9FC5-AB41A78D4851}" sibTransId="{314960F0-4A12-484F-9F22-10C5476422AD}"/>
    <dgm:cxn modelId="{98EE37C8-F891-41F6-8696-626CF3B62EA7}" type="presOf" srcId="{324E9FA2-8CD5-4740-9535-D93375B0A7F6}" destId="{D3C93A95-3EC3-482B-BD9E-2BCA01CFB307}" srcOrd="0" destOrd="0" presId="urn:microsoft.com/office/officeart/2005/8/layout/lProcess3"/>
    <dgm:cxn modelId="{B5606ADC-E6E3-48C1-980C-B229AB5CA108}" type="presOf" srcId="{0B7D0DE7-B128-433D-97DE-7CA3EC2F0EF0}" destId="{DDEAE50A-546A-4B1D-BE8D-6E9B3C3C35F4}" srcOrd="0" destOrd="0" presId="urn:microsoft.com/office/officeart/2005/8/layout/lProcess3"/>
    <dgm:cxn modelId="{586217F2-F3CF-42E2-80D6-C54125028C77}" type="presOf" srcId="{08A55BA9-CE36-4C83-AA5B-5F71F6B6B994}" destId="{DCFBE5B9-AA09-4E11-85D3-9693132CED2E}" srcOrd="0" destOrd="0" presId="urn:microsoft.com/office/officeart/2005/8/layout/lProcess3"/>
    <dgm:cxn modelId="{DE73073D-F89F-4404-A88F-72D71101304D}" type="presParOf" srcId="{F8AA72A6-5F1E-44AD-AA15-C3F5DAA927FB}" destId="{91CBC703-927C-472E-8CF8-6C823693AE95}" srcOrd="0" destOrd="0" presId="urn:microsoft.com/office/officeart/2005/8/layout/lProcess3"/>
    <dgm:cxn modelId="{823E104E-3ED0-42E6-9282-139D1EA4F140}" type="presParOf" srcId="{91CBC703-927C-472E-8CF8-6C823693AE95}" destId="{DCFBE5B9-AA09-4E11-85D3-9693132CED2E}" srcOrd="0" destOrd="0" presId="urn:microsoft.com/office/officeart/2005/8/layout/lProcess3"/>
    <dgm:cxn modelId="{CE03B8E8-EF3C-4896-8FAF-2F41DBEE2A20}" type="presParOf" srcId="{91CBC703-927C-472E-8CF8-6C823693AE95}" destId="{1976195A-4A5F-4572-B623-F044D8458170}" srcOrd="1" destOrd="0" presId="urn:microsoft.com/office/officeart/2005/8/layout/lProcess3"/>
    <dgm:cxn modelId="{215A2C3A-AE76-4CE9-B5C4-7194C02D67B2}" type="presParOf" srcId="{91CBC703-927C-472E-8CF8-6C823693AE95}" destId="{DDEAE50A-546A-4B1D-BE8D-6E9B3C3C35F4}" srcOrd="2" destOrd="0" presId="urn:microsoft.com/office/officeart/2005/8/layout/lProcess3"/>
    <dgm:cxn modelId="{DB5EE576-B5D1-496F-800F-13CA23EB6868}" type="presParOf" srcId="{F8AA72A6-5F1E-44AD-AA15-C3F5DAA927FB}" destId="{DBAF5165-2171-4E34-8D82-A4F30CC2DE48}" srcOrd="1" destOrd="0" presId="urn:microsoft.com/office/officeart/2005/8/layout/lProcess3"/>
    <dgm:cxn modelId="{760DF21E-AE72-4BA6-9F9C-5ABC4FD35B93}" type="presParOf" srcId="{F8AA72A6-5F1E-44AD-AA15-C3F5DAA927FB}" destId="{8FBF737B-3D2D-4053-8FA2-78162ABE3A05}" srcOrd="2" destOrd="0" presId="urn:microsoft.com/office/officeart/2005/8/layout/lProcess3"/>
    <dgm:cxn modelId="{3534B7FF-4C60-4D4E-AED2-B91E0F434114}" type="presParOf" srcId="{8FBF737B-3D2D-4053-8FA2-78162ABE3A05}" destId="{6CFA2D79-1765-46AF-8688-A8C5DAA3734F}" srcOrd="0" destOrd="0" presId="urn:microsoft.com/office/officeart/2005/8/layout/lProcess3"/>
    <dgm:cxn modelId="{6899FDFF-D7A3-4CA0-80A6-DBB53F341258}" type="presParOf" srcId="{8FBF737B-3D2D-4053-8FA2-78162ABE3A05}" destId="{8C08A480-98A5-4B55-9E37-750AA4DBE69B}" srcOrd="1" destOrd="0" presId="urn:microsoft.com/office/officeart/2005/8/layout/lProcess3"/>
    <dgm:cxn modelId="{FC10D9DC-D9F0-4A3D-ADA5-B7E3EB51F4B8}" type="presParOf" srcId="{8FBF737B-3D2D-4053-8FA2-78162ABE3A05}" destId="{D3C93A95-3EC3-482B-BD9E-2BCA01CFB307}" srcOrd="2"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4A0D31-11F7-454B-97B9-1CA25DB3FA28}">
      <dsp:nvSpPr>
        <dsp:cNvPr id="0" name=""/>
        <dsp:cNvSpPr/>
      </dsp:nvSpPr>
      <dsp:spPr>
        <a:xfrm>
          <a:off x="3890" y="1189114"/>
          <a:ext cx="5420638" cy="1650206"/>
        </a:xfrm>
        <a:prstGeom prst="chevron">
          <a:avLst/>
        </a:prstGeom>
        <a:solidFill>
          <a:schemeClr val="accent1">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nl-NL" sz="2000" kern="1200" dirty="0"/>
            <a:t>Pesach </a:t>
          </a:r>
          <a:br>
            <a:rPr lang="nl-NL" sz="2000" kern="1200" dirty="0"/>
          </a:br>
          <a:r>
            <a:rPr lang="nl-NL" sz="2000" kern="1200" dirty="0"/>
            <a:t>F</a:t>
          </a:r>
          <a:r>
            <a:rPr lang="nl-NL" sz="2000" kern="1200" dirty="0">
              <a:solidFill>
                <a:prstClr val="white"/>
              </a:solidFill>
              <a:latin typeface="Calibri" panose="020F0502020204030204"/>
              <a:ea typeface="+mn-ea"/>
              <a:cs typeface="+mn-cs"/>
            </a:rPr>
            <a:t>eest van de eerstelingen</a:t>
          </a:r>
        </a:p>
      </dsp:txBody>
      <dsp:txXfrm>
        <a:off x="828993" y="1189114"/>
        <a:ext cx="3770432" cy="1650206"/>
      </dsp:txXfrm>
    </dsp:sp>
    <dsp:sp modelId="{6ADC310D-BD99-4BB0-990D-3AECE8078791}">
      <dsp:nvSpPr>
        <dsp:cNvPr id="0" name=""/>
        <dsp:cNvSpPr/>
      </dsp:nvSpPr>
      <dsp:spPr>
        <a:xfrm>
          <a:off x="4888212" y="1326526"/>
          <a:ext cx="5166296" cy="1369671"/>
        </a:xfrm>
        <a:prstGeom prst="chevron">
          <a:avLst/>
        </a:prstGeom>
        <a:solidFill>
          <a:schemeClr val="accent1">
            <a:lumMod val="20000"/>
            <a:lumOff val="80000"/>
            <a:alpha val="9000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nl-NL" sz="2000" kern="1200" dirty="0"/>
            <a:t>Wekenfeest (</a:t>
          </a:r>
          <a:r>
            <a:rPr lang="nl-NL" sz="2000" kern="1200" dirty="0" err="1"/>
            <a:t>Sjavoeot</a:t>
          </a:r>
          <a:r>
            <a:rPr lang="nl-NL" sz="2000" kern="1200" dirty="0"/>
            <a:t>)</a:t>
          </a:r>
        </a:p>
      </dsp:txBody>
      <dsp:txXfrm>
        <a:off x="5573048" y="1326526"/>
        <a:ext cx="3796625" cy="13696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4A0D31-11F7-454B-97B9-1CA25DB3FA28}">
      <dsp:nvSpPr>
        <dsp:cNvPr id="0" name=""/>
        <dsp:cNvSpPr/>
      </dsp:nvSpPr>
      <dsp:spPr>
        <a:xfrm>
          <a:off x="3890" y="248496"/>
          <a:ext cx="5420638" cy="1650206"/>
        </a:xfrm>
        <a:prstGeom prst="chevron">
          <a:avLst/>
        </a:prstGeom>
        <a:solidFill>
          <a:schemeClr val="accent1">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nl-NL" sz="2000" kern="1200" dirty="0"/>
            <a:t>Pesach </a:t>
          </a:r>
          <a:br>
            <a:rPr lang="nl-NL" sz="2000" kern="1200" dirty="0"/>
          </a:br>
          <a:r>
            <a:rPr lang="nl-NL" sz="2000" kern="1200" dirty="0"/>
            <a:t>F</a:t>
          </a:r>
          <a:r>
            <a:rPr lang="nl-NL" sz="2000" kern="1200" dirty="0">
              <a:solidFill>
                <a:prstClr val="white"/>
              </a:solidFill>
              <a:latin typeface="Calibri" panose="020F0502020204030204"/>
              <a:ea typeface="+mn-ea"/>
              <a:cs typeface="+mn-cs"/>
            </a:rPr>
            <a:t>eest van de eerstelingen</a:t>
          </a:r>
        </a:p>
      </dsp:txBody>
      <dsp:txXfrm>
        <a:off x="828993" y="248496"/>
        <a:ext cx="3770432" cy="1650206"/>
      </dsp:txXfrm>
    </dsp:sp>
    <dsp:sp modelId="{6ADC310D-BD99-4BB0-990D-3AECE8078791}">
      <dsp:nvSpPr>
        <dsp:cNvPr id="0" name=""/>
        <dsp:cNvSpPr/>
      </dsp:nvSpPr>
      <dsp:spPr>
        <a:xfrm>
          <a:off x="4888212" y="385909"/>
          <a:ext cx="5166296" cy="1369671"/>
        </a:xfrm>
        <a:prstGeom prst="chevron">
          <a:avLst/>
        </a:prstGeom>
        <a:solidFill>
          <a:schemeClr val="accent1">
            <a:lumMod val="20000"/>
            <a:lumOff val="8000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nl-NL" sz="2000" kern="1200" dirty="0"/>
            <a:t>Wekenfeest (</a:t>
          </a:r>
          <a:r>
            <a:rPr lang="nl-NL" sz="2000" kern="1200" dirty="0" err="1"/>
            <a:t>Sjavoeot</a:t>
          </a:r>
          <a:r>
            <a:rPr lang="nl-NL" sz="2000" kern="1200" dirty="0"/>
            <a:t>)</a:t>
          </a:r>
        </a:p>
      </dsp:txBody>
      <dsp:txXfrm>
        <a:off x="5573048" y="385909"/>
        <a:ext cx="3796625" cy="1369671"/>
      </dsp:txXfrm>
    </dsp:sp>
    <dsp:sp modelId="{DCFBE5B9-AA09-4E11-85D3-9693132CED2E}">
      <dsp:nvSpPr>
        <dsp:cNvPr id="0" name=""/>
        <dsp:cNvSpPr/>
      </dsp:nvSpPr>
      <dsp:spPr>
        <a:xfrm>
          <a:off x="3890" y="2129731"/>
          <a:ext cx="5420638" cy="1650206"/>
        </a:xfrm>
        <a:prstGeom prst="chevron">
          <a:avLst/>
        </a:prstGeom>
        <a:solidFill>
          <a:schemeClr val="accent1">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nl-NL" sz="2000" kern="1200" dirty="0"/>
            <a:t>Uittocht uit Egypte</a:t>
          </a:r>
        </a:p>
      </dsp:txBody>
      <dsp:txXfrm>
        <a:off x="828993" y="2129731"/>
        <a:ext cx="3770432" cy="1650206"/>
      </dsp:txXfrm>
    </dsp:sp>
    <dsp:sp modelId="{DDEAE50A-546A-4B1D-BE8D-6E9B3C3C35F4}">
      <dsp:nvSpPr>
        <dsp:cNvPr id="0" name=""/>
        <dsp:cNvSpPr/>
      </dsp:nvSpPr>
      <dsp:spPr>
        <a:xfrm>
          <a:off x="4888212" y="2267144"/>
          <a:ext cx="5166296" cy="1369671"/>
        </a:xfrm>
        <a:prstGeom prst="chevron">
          <a:avLst/>
        </a:prstGeom>
        <a:solidFill>
          <a:schemeClr val="accent1">
            <a:lumMod val="20000"/>
            <a:lumOff val="80000"/>
          </a:schemeClr>
        </a:solidFill>
        <a:ln w="15875" cap="flat" cmpd="sng" algn="ctr">
          <a:solidFill>
            <a:schemeClr val="accent5">
              <a:tint val="40000"/>
              <a:alpha val="90000"/>
              <a:hueOff val="2605351"/>
              <a:satOff val="4796"/>
              <a:lumOff val="212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nl-NL" sz="2000" kern="1200" dirty="0"/>
            <a:t>God geeft de wet op de berg Sinaï</a:t>
          </a:r>
        </a:p>
      </dsp:txBody>
      <dsp:txXfrm>
        <a:off x="5573048" y="2267144"/>
        <a:ext cx="3796625" cy="13696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4A0D31-11F7-454B-97B9-1CA25DB3FA28}">
      <dsp:nvSpPr>
        <dsp:cNvPr id="0" name=""/>
        <dsp:cNvSpPr/>
      </dsp:nvSpPr>
      <dsp:spPr>
        <a:xfrm>
          <a:off x="460099" y="5408"/>
          <a:ext cx="5670860" cy="1726381"/>
        </a:xfrm>
        <a:prstGeom prst="chevron">
          <a:avLst/>
        </a:prstGeom>
        <a:solidFill>
          <a:schemeClr val="accent1">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nl-NL" sz="2000" kern="1200" dirty="0"/>
            <a:t>Pesach </a:t>
          </a:r>
          <a:br>
            <a:rPr lang="nl-NL" sz="2000" kern="1200" dirty="0"/>
          </a:br>
          <a:r>
            <a:rPr lang="nl-NL" sz="2000" kern="1200" dirty="0"/>
            <a:t>F</a:t>
          </a:r>
          <a:r>
            <a:rPr lang="nl-NL" sz="2000" kern="1200" dirty="0">
              <a:solidFill>
                <a:prstClr val="white"/>
              </a:solidFill>
              <a:latin typeface="Calibri" panose="020F0502020204030204"/>
              <a:ea typeface="+mn-ea"/>
              <a:cs typeface="+mn-cs"/>
            </a:rPr>
            <a:t>eest van de eerstelingen</a:t>
          </a:r>
        </a:p>
      </dsp:txBody>
      <dsp:txXfrm>
        <a:off x="1323290" y="5408"/>
        <a:ext cx="3944479" cy="1726381"/>
      </dsp:txXfrm>
    </dsp:sp>
    <dsp:sp modelId="{6ADC310D-BD99-4BB0-990D-3AECE8078791}">
      <dsp:nvSpPr>
        <dsp:cNvPr id="0" name=""/>
        <dsp:cNvSpPr/>
      </dsp:nvSpPr>
      <dsp:spPr>
        <a:xfrm>
          <a:off x="5569885" y="149164"/>
          <a:ext cx="5404777" cy="1432896"/>
        </a:xfrm>
        <a:prstGeom prst="chevron">
          <a:avLst/>
        </a:prstGeom>
        <a:solidFill>
          <a:schemeClr val="accent1">
            <a:lumMod val="20000"/>
            <a:lumOff val="8000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nl-NL" sz="2000" kern="1200" dirty="0"/>
            <a:t>Wekenfeest (</a:t>
          </a:r>
          <a:r>
            <a:rPr lang="nl-NL" sz="2000" kern="1200" dirty="0" err="1"/>
            <a:t>Sjavoeot</a:t>
          </a:r>
          <a:r>
            <a:rPr lang="nl-NL" sz="2000" kern="1200" dirty="0"/>
            <a:t>)</a:t>
          </a:r>
        </a:p>
      </dsp:txBody>
      <dsp:txXfrm>
        <a:off x="6286333" y="149164"/>
        <a:ext cx="3971881" cy="1432896"/>
      </dsp:txXfrm>
    </dsp:sp>
    <dsp:sp modelId="{DCFBE5B9-AA09-4E11-85D3-9693132CED2E}">
      <dsp:nvSpPr>
        <dsp:cNvPr id="0" name=""/>
        <dsp:cNvSpPr/>
      </dsp:nvSpPr>
      <dsp:spPr>
        <a:xfrm>
          <a:off x="460099" y="1973483"/>
          <a:ext cx="5670860" cy="1726381"/>
        </a:xfrm>
        <a:prstGeom prst="chevron">
          <a:avLst/>
        </a:prstGeom>
        <a:solidFill>
          <a:schemeClr val="accent1">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nl-NL" sz="2000" kern="1200" dirty="0"/>
            <a:t>Uittocht uit Egypte</a:t>
          </a:r>
        </a:p>
      </dsp:txBody>
      <dsp:txXfrm>
        <a:off x="1323290" y="1973483"/>
        <a:ext cx="3944479" cy="1726381"/>
      </dsp:txXfrm>
    </dsp:sp>
    <dsp:sp modelId="{DDEAE50A-546A-4B1D-BE8D-6E9B3C3C35F4}">
      <dsp:nvSpPr>
        <dsp:cNvPr id="0" name=""/>
        <dsp:cNvSpPr/>
      </dsp:nvSpPr>
      <dsp:spPr>
        <a:xfrm>
          <a:off x="5569885" y="2073177"/>
          <a:ext cx="5404777" cy="1432896"/>
        </a:xfrm>
        <a:prstGeom prst="chevron">
          <a:avLst/>
        </a:prstGeom>
        <a:solidFill>
          <a:schemeClr val="accent1">
            <a:lumMod val="20000"/>
            <a:lumOff val="80000"/>
          </a:schemeClr>
        </a:solidFill>
        <a:ln w="15875" cap="flat" cmpd="sng" algn="ctr">
          <a:solidFill>
            <a:schemeClr val="accent5">
              <a:tint val="40000"/>
              <a:alpha val="90000"/>
              <a:hueOff val="1302675"/>
              <a:satOff val="2398"/>
              <a:lumOff val="106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nl-NL" sz="2000" kern="1200" dirty="0"/>
            <a:t>God geeft de wet op de berg Sinaï</a:t>
          </a:r>
        </a:p>
      </dsp:txBody>
      <dsp:txXfrm>
        <a:off x="6286333" y="2073177"/>
        <a:ext cx="3971881" cy="1432896"/>
      </dsp:txXfrm>
    </dsp:sp>
    <dsp:sp modelId="{6CFA2D79-1765-46AF-8688-A8C5DAA3734F}">
      <dsp:nvSpPr>
        <dsp:cNvPr id="0" name=""/>
        <dsp:cNvSpPr/>
      </dsp:nvSpPr>
      <dsp:spPr>
        <a:xfrm>
          <a:off x="460099" y="3940993"/>
          <a:ext cx="5670860" cy="1726381"/>
        </a:xfrm>
        <a:prstGeom prst="chevron">
          <a:avLst/>
        </a:prstGeom>
        <a:solidFill>
          <a:schemeClr val="accent1">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nl-NL" sz="2000" kern="1200" dirty="0"/>
            <a:t>Jezus stond op uit de dood</a:t>
          </a:r>
        </a:p>
      </dsp:txBody>
      <dsp:txXfrm>
        <a:off x="1323290" y="3940993"/>
        <a:ext cx="3944479" cy="1726381"/>
      </dsp:txXfrm>
    </dsp:sp>
    <dsp:sp modelId="{D3C93A95-3EC3-482B-BD9E-2BCA01CFB307}">
      <dsp:nvSpPr>
        <dsp:cNvPr id="0" name=""/>
        <dsp:cNvSpPr/>
      </dsp:nvSpPr>
      <dsp:spPr>
        <a:xfrm>
          <a:off x="5569885" y="4041252"/>
          <a:ext cx="5404777" cy="1432896"/>
        </a:xfrm>
        <a:prstGeom prst="chevron">
          <a:avLst/>
        </a:prstGeom>
        <a:solidFill>
          <a:schemeClr val="accent1">
            <a:lumMod val="20000"/>
            <a:lumOff val="80000"/>
          </a:schemeClr>
        </a:solidFill>
        <a:ln w="15875" cap="flat" cmpd="sng" algn="ctr">
          <a:solidFill>
            <a:schemeClr val="accent5">
              <a:tint val="40000"/>
              <a:alpha val="90000"/>
              <a:hueOff val="2605351"/>
              <a:satOff val="4796"/>
              <a:lumOff val="212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nl-NL" sz="2000" kern="1200" dirty="0"/>
            <a:t>De Heilige Geest wordt uitgestort</a:t>
          </a:r>
        </a:p>
      </dsp:txBody>
      <dsp:txXfrm>
        <a:off x="6286333" y="4041252"/>
        <a:ext cx="3971881" cy="14328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FBE5B9-AA09-4E11-85D3-9693132CED2E}">
      <dsp:nvSpPr>
        <dsp:cNvPr id="0" name=""/>
        <dsp:cNvSpPr/>
      </dsp:nvSpPr>
      <dsp:spPr>
        <a:xfrm>
          <a:off x="52303" y="59566"/>
          <a:ext cx="6162383" cy="1876015"/>
        </a:xfrm>
        <a:prstGeom prst="chevron">
          <a:avLst/>
        </a:prstGeom>
        <a:solidFill>
          <a:schemeClr val="accent1">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nl-NL" sz="2000" kern="1200" dirty="0"/>
            <a:t>Uittocht uit Egypte</a:t>
          </a:r>
        </a:p>
      </dsp:txBody>
      <dsp:txXfrm>
        <a:off x="990311" y="59566"/>
        <a:ext cx="4286368" cy="1876015"/>
      </dsp:txXfrm>
    </dsp:sp>
    <dsp:sp modelId="{DDEAE50A-546A-4B1D-BE8D-6E9B3C3C35F4}">
      <dsp:nvSpPr>
        <dsp:cNvPr id="0" name=""/>
        <dsp:cNvSpPr/>
      </dsp:nvSpPr>
      <dsp:spPr>
        <a:xfrm>
          <a:off x="5561524" y="215798"/>
          <a:ext cx="5873238" cy="1557093"/>
        </a:xfrm>
        <a:prstGeom prst="chevron">
          <a:avLst/>
        </a:prstGeom>
        <a:solidFill>
          <a:schemeClr val="accent1">
            <a:lumMod val="20000"/>
            <a:lumOff val="8000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nl-NL" sz="2000" kern="1200" dirty="0"/>
            <a:t>God geeft de wet op de berg Sinaï</a:t>
          </a:r>
        </a:p>
      </dsp:txBody>
      <dsp:txXfrm>
        <a:off x="6340071" y="215798"/>
        <a:ext cx="4316145" cy="1557093"/>
      </dsp:txXfrm>
    </dsp:sp>
    <dsp:sp modelId="{6CFA2D79-1765-46AF-8688-A8C5DAA3734F}">
      <dsp:nvSpPr>
        <dsp:cNvPr id="0" name=""/>
        <dsp:cNvSpPr/>
      </dsp:nvSpPr>
      <dsp:spPr>
        <a:xfrm>
          <a:off x="33298" y="3569273"/>
          <a:ext cx="6162383" cy="1876015"/>
        </a:xfrm>
        <a:prstGeom prst="chevron">
          <a:avLst/>
        </a:prstGeom>
        <a:solidFill>
          <a:schemeClr val="accent1">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nl-NL" sz="2000" kern="1200" dirty="0"/>
            <a:t>Jezus stond op uit de dood</a:t>
          </a:r>
        </a:p>
      </dsp:txBody>
      <dsp:txXfrm>
        <a:off x="971306" y="3569273"/>
        <a:ext cx="4286368" cy="1876015"/>
      </dsp:txXfrm>
    </dsp:sp>
    <dsp:sp modelId="{D3C93A95-3EC3-482B-BD9E-2BCA01CFB307}">
      <dsp:nvSpPr>
        <dsp:cNvPr id="0" name=""/>
        <dsp:cNvSpPr/>
      </dsp:nvSpPr>
      <dsp:spPr>
        <a:xfrm>
          <a:off x="5561524" y="3725492"/>
          <a:ext cx="5873238" cy="1557093"/>
        </a:xfrm>
        <a:prstGeom prst="chevron">
          <a:avLst/>
        </a:prstGeom>
        <a:solidFill>
          <a:schemeClr val="accent1">
            <a:lumMod val="20000"/>
            <a:lumOff val="80000"/>
          </a:schemeClr>
        </a:solidFill>
        <a:ln w="15875" cap="flat" cmpd="sng" algn="ctr">
          <a:solidFill>
            <a:schemeClr val="accent5">
              <a:tint val="40000"/>
              <a:alpha val="90000"/>
              <a:hueOff val="2605351"/>
              <a:satOff val="4796"/>
              <a:lumOff val="212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nl-NL" sz="2000" kern="1200" dirty="0"/>
            <a:t>De Heilige Geest wordt uitgestort</a:t>
          </a:r>
        </a:p>
      </dsp:txBody>
      <dsp:txXfrm>
        <a:off x="6340071" y="3725492"/>
        <a:ext cx="4316145" cy="1557093"/>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nl-NL"/>
              <a:t>Klik om stijl te bewerken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ABB3EFDB-C830-42BA-BB36-98797CCC3BE8}" type="datetimeFigureOut">
              <a:rPr lang="nl-NL" smtClean="0"/>
              <a:t>27-5-2023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B4F1575-37B1-4060-9390-FAB76BB0019E}" type="slidenum">
              <a:rPr lang="nl-NL" smtClean="0"/>
              <a:t>‹nr.›</a:t>
            </a:fld>
            <a:endParaRPr lang="nl-NL"/>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0057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ABB3EFDB-C830-42BA-BB36-98797CCC3BE8}" type="datetimeFigureOut">
              <a:rPr lang="nl-NL" smtClean="0"/>
              <a:t>27-5-2023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B4F1575-37B1-4060-9390-FAB76BB0019E}" type="slidenum">
              <a:rPr lang="nl-NL" smtClean="0"/>
              <a:t>‹nr.›</a:t>
            </a:fld>
            <a:endParaRPr lang="nl-NL"/>
          </a:p>
        </p:txBody>
      </p:sp>
    </p:spTree>
    <p:extLst>
      <p:ext uri="{BB962C8B-B14F-4D97-AF65-F5344CB8AC3E}">
        <p14:creationId xmlns:p14="http://schemas.microsoft.com/office/powerpoint/2010/main" val="146152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ABB3EFDB-C830-42BA-BB36-98797CCC3BE8}" type="datetimeFigureOut">
              <a:rPr lang="nl-NL" smtClean="0"/>
              <a:t>27-5-2023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B4F1575-37B1-4060-9390-FAB76BB0019E}" type="slidenum">
              <a:rPr lang="nl-NL" smtClean="0"/>
              <a:t>‹nr.›</a:t>
            </a:fld>
            <a:endParaRPr lang="nl-NL"/>
          </a:p>
        </p:txBody>
      </p:sp>
    </p:spTree>
    <p:extLst>
      <p:ext uri="{BB962C8B-B14F-4D97-AF65-F5344CB8AC3E}">
        <p14:creationId xmlns:p14="http://schemas.microsoft.com/office/powerpoint/2010/main" val="2493901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ABB3EFDB-C830-42BA-BB36-98797CCC3BE8}" type="datetimeFigureOut">
              <a:rPr lang="nl-NL" smtClean="0"/>
              <a:t>27-5-2023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B4F1575-37B1-4060-9390-FAB76BB0019E}" type="slidenum">
              <a:rPr lang="nl-NL" smtClean="0"/>
              <a:t>‹nr.›</a:t>
            </a:fld>
            <a:endParaRPr lang="nl-NL"/>
          </a:p>
        </p:txBody>
      </p:sp>
    </p:spTree>
    <p:extLst>
      <p:ext uri="{BB962C8B-B14F-4D97-AF65-F5344CB8AC3E}">
        <p14:creationId xmlns:p14="http://schemas.microsoft.com/office/powerpoint/2010/main" val="2337441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nl-NL"/>
              <a:t>Klik om stijl te bewerken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ABB3EFDB-C830-42BA-BB36-98797CCC3BE8}" type="datetimeFigureOut">
              <a:rPr lang="nl-NL" smtClean="0"/>
              <a:t>27-5-2023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B4F1575-37B1-4060-9390-FAB76BB0019E}" type="slidenum">
              <a:rPr lang="nl-NL" smtClean="0"/>
              <a:t>‹nr.›</a:t>
            </a:fld>
            <a:endParaRPr lang="nl-NL"/>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6289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nl-NL"/>
              <a:t>Klik om stijl te bewerken</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ABB3EFDB-C830-42BA-BB36-98797CCC3BE8}" type="datetimeFigureOut">
              <a:rPr lang="nl-NL" smtClean="0"/>
              <a:t>27-5-2023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B4F1575-37B1-4060-9390-FAB76BB0019E}" type="slidenum">
              <a:rPr lang="nl-NL" smtClean="0"/>
              <a:t>‹nr.›</a:t>
            </a:fld>
            <a:endParaRPr lang="nl-NL"/>
          </a:p>
        </p:txBody>
      </p:sp>
    </p:spTree>
    <p:extLst>
      <p:ext uri="{BB962C8B-B14F-4D97-AF65-F5344CB8AC3E}">
        <p14:creationId xmlns:p14="http://schemas.microsoft.com/office/powerpoint/2010/main" val="527282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nl-NL"/>
              <a:t>Klik om stijl te bewerken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097280" y="2582335"/>
            <a:ext cx="4937760" cy="32867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217920" y="2582334"/>
            <a:ext cx="4937760" cy="32867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ABB3EFDB-C830-42BA-BB36-98797CCC3BE8}" type="datetimeFigureOut">
              <a:rPr lang="nl-NL" smtClean="0"/>
              <a:t>27-5-2023</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1B4F1575-37B1-4060-9390-FAB76BB0019E}" type="slidenum">
              <a:rPr lang="nl-NL" smtClean="0"/>
              <a:t>‹nr.›</a:t>
            </a:fld>
            <a:endParaRPr lang="nl-NL"/>
          </a:p>
        </p:txBody>
      </p:sp>
    </p:spTree>
    <p:extLst>
      <p:ext uri="{BB962C8B-B14F-4D97-AF65-F5344CB8AC3E}">
        <p14:creationId xmlns:p14="http://schemas.microsoft.com/office/powerpoint/2010/main" val="206767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ABB3EFDB-C830-42BA-BB36-98797CCC3BE8}" type="datetimeFigureOut">
              <a:rPr lang="nl-NL" smtClean="0"/>
              <a:t>27-5-2023</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1B4F1575-37B1-4060-9390-FAB76BB0019E}" type="slidenum">
              <a:rPr lang="nl-NL" smtClean="0"/>
              <a:t>‹nr.›</a:t>
            </a:fld>
            <a:endParaRPr lang="nl-NL"/>
          </a:p>
        </p:txBody>
      </p:sp>
    </p:spTree>
    <p:extLst>
      <p:ext uri="{BB962C8B-B14F-4D97-AF65-F5344CB8AC3E}">
        <p14:creationId xmlns:p14="http://schemas.microsoft.com/office/powerpoint/2010/main" val="4227162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BB3EFDB-C830-42BA-BB36-98797CCC3BE8}" type="datetimeFigureOut">
              <a:rPr lang="nl-NL" smtClean="0"/>
              <a:t>27-5-2023</a:t>
            </a:fld>
            <a:endParaRPr lang="nl-NL"/>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nl-NL"/>
          </a:p>
        </p:txBody>
      </p:sp>
      <p:sp>
        <p:nvSpPr>
          <p:cNvPr id="9" name="Slide Number Placeholder 8"/>
          <p:cNvSpPr>
            <a:spLocks noGrp="1"/>
          </p:cNvSpPr>
          <p:nvPr>
            <p:ph type="sldNum" sz="quarter" idx="12"/>
          </p:nvPr>
        </p:nvSpPr>
        <p:spPr/>
        <p:txBody>
          <a:bodyPr/>
          <a:lstStyle/>
          <a:p>
            <a:fld id="{1B4F1575-37B1-4060-9390-FAB76BB0019E}" type="slidenum">
              <a:rPr lang="nl-NL" smtClean="0"/>
              <a:t>‹nr.›</a:t>
            </a:fld>
            <a:endParaRPr lang="nl-NL"/>
          </a:p>
        </p:txBody>
      </p:sp>
    </p:spTree>
    <p:extLst>
      <p:ext uri="{BB962C8B-B14F-4D97-AF65-F5344CB8AC3E}">
        <p14:creationId xmlns:p14="http://schemas.microsoft.com/office/powerpoint/2010/main" val="945203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nl-NL"/>
              <a:t>Klik om stijl te bewerken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BB3EFDB-C830-42BA-BB36-98797CCC3BE8}" type="datetimeFigureOut">
              <a:rPr lang="nl-NL" smtClean="0"/>
              <a:t>27-5-2023</a:t>
            </a:fld>
            <a:endParaRPr lang="nl-NL"/>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nl-NL"/>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B4F1575-37B1-4060-9390-FAB76BB0019E}" type="slidenum">
              <a:rPr lang="nl-NL" smtClean="0"/>
              <a:t>‹nr.›</a:t>
            </a:fld>
            <a:endParaRPr lang="nl-NL"/>
          </a:p>
        </p:txBody>
      </p:sp>
    </p:spTree>
    <p:extLst>
      <p:ext uri="{BB962C8B-B14F-4D97-AF65-F5344CB8AC3E}">
        <p14:creationId xmlns:p14="http://schemas.microsoft.com/office/powerpoint/2010/main" val="1795636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nl-NL"/>
              <a:t>Klik om stijl te bewerken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ABB3EFDB-C830-42BA-BB36-98797CCC3BE8}" type="datetimeFigureOut">
              <a:rPr lang="nl-NL" smtClean="0"/>
              <a:t>27-5-2023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B4F1575-37B1-4060-9390-FAB76BB0019E}" type="slidenum">
              <a:rPr lang="nl-NL" smtClean="0"/>
              <a:t>‹nr.›</a:t>
            </a:fld>
            <a:endParaRPr lang="nl-NL"/>
          </a:p>
        </p:txBody>
      </p:sp>
    </p:spTree>
    <p:extLst>
      <p:ext uri="{BB962C8B-B14F-4D97-AF65-F5344CB8AC3E}">
        <p14:creationId xmlns:p14="http://schemas.microsoft.com/office/powerpoint/2010/main" val="1336305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nl-NL"/>
              <a:t>Klik om stijl te bewerken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BB3EFDB-C830-42BA-BB36-98797CCC3BE8}" type="datetimeFigureOut">
              <a:rPr lang="nl-NL" smtClean="0"/>
              <a:t>27-5-2023</a:t>
            </a:fld>
            <a:endParaRPr lang="nl-NL"/>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nl-NL"/>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B4F1575-37B1-4060-9390-FAB76BB0019E}" type="slidenum">
              <a:rPr lang="nl-NL" smtClean="0"/>
              <a:t>‹nr.›</a:t>
            </a:fld>
            <a:endParaRPr lang="nl-NL"/>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226903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7.pn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3.svg"/><Relationship Id="rId7"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8.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08EE4F7D-9B67-C141-DE3D-E4C446D036CC}"/>
              </a:ext>
            </a:extLst>
          </p:cNvPr>
          <p:cNvSpPr>
            <a:spLocks noGrp="1"/>
          </p:cNvSpPr>
          <p:nvPr>
            <p:ph type="ctrTitle"/>
          </p:nvPr>
        </p:nvSpPr>
        <p:spPr/>
        <p:txBody>
          <a:bodyPr>
            <a:normAutofit/>
          </a:bodyPr>
          <a:lstStyle/>
          <a:p>
            <a:pPr algn="ctr"/>
            <a:br>
              <a:rPr lang="nl-NL" sz="8000" b="1" dirty="0">
                <a:solidFill>
                  <a:schemeClr val="accent1"/>
                </a:solidFill>
              </a:rPr>
            </a:br>
            <a:r>
              <a:rPr lang="nl-NL" sz="8000" b="1" dirty="0">
                <a:solidFill>
                  <a:schemeClr val="accent1"/>
                </a:solidFill>
              </a:rPr>
              <a:t>Pinksteren</a:t>
            </a:r>
          </a:p>
        </p:txBody>
      </p:sp>
      <p:sp>
        <p:nvSpPr>
          <p:cNvPr id="6" name="Ondertitel 5">
            <a:extLst>
              <a:ext uri="{FF2B5EF4-FFF2-40B4-BE49-F238E27FC236}">
                <a16:creationId xmlns:a16="http://schemas.microsoft.com/office/drawing/2014/main" id="{07ADE7E7-904C-813E-BF4F-7BCBFE035034}"/>
              </a:ext>
            </a:extLst>
          </p:cNvPr>
          <p:cNvSpPr>
            <a:spLocks noGrp="1"/>
          </p:cNvSpPr>
          <p:nvPr>
            <p:ph type="subTitle" idx="1"/>
          </p:nvPr>
        </p:nvSpPr>
        <p:spPr/>
        <p:txBody>
          <a:bodyPr/>
          <a:lstStyle/>
          <a:p>
            <a:endParaRPr lang="nl-NL" dirty="0"/>
          </a:p>
        </p:txBody>
      </p:sp>
      <p:pic>
        <p:nvPicPr>
          <p:cNvPr id="13" name="Graphic 12" descr="Vuur silhouet">
            <a:extLst>
              <a:ext uri="{FF2B5EF4-FFF2-40B4-BE49-F238E27FC236}">
                <a16:creationId xmlns:a16="http://schemas.microsoft.com/office/drawing/2014/main" id="{87DCE5C2-491B-2AF9-7769-E06345C16E9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60536" y="758952"/>
            <a:ext cx="2509101" cy="2509101"/>
          </a:xfrm>
          <a:prstGeom prst="rect">
            <a:avLst/>
          </a:prstGeom>
        </p:spPr>
      </p:pic>
    </p:spTree>
    <p:extLst>
      <p:ext uri="{BB962C8B-B14F-4D97-AF65-F5344CB8AC3E}">
        <p14:creationId xmlns:p14="http://schemas.microsoft.com/office/powerpoint/2010/main" val="340862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ijdelijke aanduiding voor inhoud 5">
            <a:extLst>
              <a:ext uri="{FF2B5EF4-FFF2-40B4-BE49-F238E27FC236}">
                <a16:creationId xmlns:a16="http://schemas.microsoft.com/office/drawing/2014/main" id="{26D92BB8-5165-DBA0-FBF3-2EC0C9188A70}"/>
              </a:ext>
            </a:extLst>
          </p:cNvPr>
          <p:cNvGraphicFramePr>
            <a:graphicFrameLocks noGrp="1"/>
          </p:cNvGraphicFramePr>
          <p:nvPr>
            <p:ph idx="4294967295"/>
            <p:extLst>
              <p:ext uri="{D42A27DB-BD31-4B8C-83A1-F6EECF244321}">
                <p14:modId xmlns:p14="http://schemas.microsoft.com/office/powerpoint/2010/main" val="1359826099"/>
              </p:ext>
            </p:extLst>
          </p:nvPr>
        </p:nvGraphicFramePr>
        <p:xfrm>
          <a:off x="378618" y="201613"/>
          <a:ext cx="11434763" cy="5667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Afbeelding 2" descr="Afbeelding met zwart, duisternis&#10;&#10;Automatisch gegenereerde beschrijving">
            <a:extLst>
              <a:ext uri="{FF2B5EF4-FFF2-40B4-BE49-F238E27FC236}">
                <a16:creationId xmlns:a16="http://schemas.microsoft.com/office/drawing/2014/main" id="{40BB1FB1-8686-37D5-CCA9-FED6D94BF731}"/>
              </a:ext>
            </a:extLst>
          </p:cNvPr>
          <p:cNvPicPr>
            <a:picLocks noChangeAspect="1"/>
          </p:cNvPicPr>
          <p:nvPr/>
        </p:nvPicPr>
        <p:blipFill rotWithShape="1">
          <a:blip r:embed="rId7">
            <a:extLst>
              <a:ext uri="{28A0092B-C50C-407E-A947-70E740481C1C}">
                <a14:useLocalDpi xmlns:a14="http://schemas.microsoft.com/office/drawing/2010/main" val="0"/>
              </a:ext>
            </a:extLst>
          </a:blip>
          <a:srcRect l="18914" t="5212" r="19876" b="22030"/>
          <a:stretch/>
        </p:blipFill>
        <p:spPr>
          <a:xfrm>
            <a:off x="5440106" y="2255653"/>
            <a:ext cx="1311786" cy="1559293"/>
          </a:xfrm>
          <a:prstGeom prst="rect">
            <a:avLst/>
          </a:prstGeom>
        </p:spPr>
      </p:pic>
    </p:spTree>
    <p:extLst>
      <p:ext uri="{BB962C8B-B14F-4D97-AF65-F5344CB8AC3E}">
        <p14:creationId xmlns:p14="http://schemas.microsoft.com/office/powerpoint/2010/main" val="302646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1FF1EC5B-A797-6207-1E92-B45A24033BCC}"/>
              </a:ext>
            </a:extLst>
          </p:cNvPr>
          <p:cNvSpPr>
            <a:spLocks noGrp="1"/>
          </p:cNvSpPr>
          <p:nvPr>
            <p:ph type="body" idx="4294967295"/>
          </p:nvPr>
        </p:nvSpPr>
        <p:spPr>
          <a:xfrm>
            <a:off x="593889" y="630205"/>
            <a:ext cx="4938713" cy="736600"/>
          </a:xfrm>
        </p:spPr>
        <p:txBody>
          <a:bodyPr>
            <a:normAutofit/>
          </a:bodyPr>
          <a:lstStyle/>
          <a:p>
            <a:r>
              <a:rPr lang="nl-NL" sz="2800" cap="all" dirty="0">
                <a:solidFill>
                  <a:schemeClr val="tx2"/>
                </a:solidFill>
              </a:rPr>
              <a:t>2 Korintiërs 3:3-6</a:t>
            </a:r>
          </a:p>
        </p:txBody>
      </p:sp>
      <p:sp>
        <p:nvSpPr>
          <p:cNvPr id="4" name="Tijdelijke aanduiding voor inhoud 3">
            <a:extLst>
              <a:ext uri="{FF2B5EF4-FFF2-40B4-BE49-F238E27FC236}">
                <a16:creationId xmlns:a16="http://schemas.microsoft.com/office/drawing/2014/main" id="{840421DB-7E20-35C3-645A-8204451CE0D0}"/>
              </a:ext>
            </a:extLst>
          </p:cNvPr>
          <p:cNvSpPr>
            <a:spLocks noGrp="1"/>
          </p:cNvSpPr>
          <p:nvPr>
            <p:ph sz="half" idx="4294967295"/>
          </p:nvPr>
        </p:nvSpPr>
        <p:spPr>
          <a:xfrm>
            <a:off x="593889" y="1366805"/>
            <a:ext cx="4938713" cy="4860989"/>
          </a:xfrm>
        </p:spPr>
        <p:txBody>
          <a:bodyPr>
            <a:noAutofit/>
          </a:bodyPr>
          <a:lstStyle/>
          <a:p>
            <a:r>
              <a:rPr lang="nl-NL" sz="1800" dirty="0"/>
              <a:t>Iedereen kan zien dat jullie een brief van Christus zijn, door mij geschreven. Maar niet geschreven met inkt, maar met de Geest van de levende God. En hij is ook niet geschreven in steen, maar in vlees: in jullie harten.</a:t>
            </a:r>
          </a:p>
          <a:p>
            <a:r>
              <a:rPr lang="nl-NL" sz="1800" dirty="0"/>
              <a:t>Ik durf dit zo te zeggen, want zo groot is mijn vertrouwen op God door Christus. </a:t>
            </a:r>
          </a:p>
          <a:p>
            <a:r>
              <a:rPr lang="nl-NL" sz="1800" dirty="0"/>
              <a:t>Het is niet zo dat wij zélf zulk goed werk doen. Maar de goede dingen die gebeuren, zijn het werk van God door ons heen.</a:t>
            </a:r>
          </a:p>
          <a:p>
            <a:r>
              <a:rPr lang="nl-NL" sz="1800" dirty="0"/>
              <a:t>Hij heeft ons geschikt gemaakt om Hem in het nieuwe verbond te dienen. Dat nieuwe verbond is geen wet waar we ons aan moeten houden. Het is een verbond in de Geest. Want de wet brengt uiteindelijk de dood. (Doordat we ons niet aan de wet kunnen houden, worden we schuldig verklaard.) Maar de Geest van God maakt levend.</a:t>
            </a:r>
          </a:p>
        </p:txBody>
      </p:sp>
      <p:sp>
        <p:nvSpPr>
          <p:cNvPr id="5" name="Tijdelijke aanduiding voor tekst 4">
            <a:extLst>
              <a:ext uri="{FF2B5EF4-FFF2-40B4-BE49-F238E27FC236}">
                <a16:creationId xmlns:a16="http://schemas.microsoft.com/office/drawing/2014/main" id="{B70B28E7-C86D-4B75-868A-5F4793E3B9CE}"/>
              </a:ext>
            </a:extLst>
          </p:cNvPr>
          <p:cNvSpPr>
            <a:spLocks noGrp="1"/>
          </p:cNvSpPr>
          <p:nvPr>
            <p:ph type="body" sz="quarter" idx="4294967295"/>
          </p:nvPr>
        </p:nvSpPr>
        <p:spPr>
          <a:xfrm>
            <a:off x="6642132" y="630205"/>
            <a:ext cx="4937125" cy="736600"/>
          </a:xfrm>
        </p:spPr>
        <p:txBody>
          <a:bodyPr>
            <a:normAutofit/>
          </a:bodyPr>
          <a:lstStyle/>
          <a:p>
            <a:r>
              <a:rPr lang="uk-UA" sz="2800" cap="all" dirty="0">
                <a:solidFill>
                  <a:schemeClr val="tx2"/>
                </a:solidFill>
              </a:rPr>
              <a:t>2 КОРИНТЯН 3</a:t>
            </a:r>
            <a:r>
              <a:rPr lang="nl-NL" sz="2800" cap="all" dirty="0">
                <a:solidFill>
                  <a:schemeClr val="tx2"/>
                </a:solidFill>
              </a:rPr>
              <a:t>:3-6</a:t>
            </a:r>
          </a:p>
        </p:txBody>
      </p:sp>
      <p:sp>
        <p:nvSpPr>
          <p:cNvPr id="6" name="Tijdelijke aanduiding voor inhoud 5">
            <a:extLst>
              <a:ext uri="{FF2B5EF4-FFF2-40B4-BE49-F238E27FC236}">
                <a16:creationId xmlns:a16="http://schemas.microsoft.com/office/drawing/2014/main" id="{4FC9AA44-A032-F4BC-8EF8-FA41DF279CD1}"/>
              </a:ext>
            </a:extLst>
          </p:cNvPr>
          <p:cNvSpPr>
            <a:spLocks noGrp="1"/>
          </p:cNvSpPr>
          <p:nvPr>
            <p:ph sz="quarter" idx="4294967295"/>
          </p:nvPr>
        </p:nvSpPr>
        <p:spPr>
          <a:xfrm>
            <a:off x="6642132" y="1366805"/>
            <a:ext cx="4937125" cy="4860989"/>
          </a:xfrm>
        </p:spPr>
        <p:txBody>
          <a:bodyPr>
            <a:normAutofit fontScale="92500"/>
          </a:bodyPr>
          <a:lstStyle/>
          <a:p>
            <a:r>
              <a:rPr lang="ru-RU" sz="2400" dirty="0"/>
              <a:t>Ви показуєте собою, що, завдяки нашому служінню, ви — лист Христа, написаний не чорнилом, а Духом Живого Бога, не на кам’яних скрижалях, а на тілесних скрижалях ваших сердець.</a:t>
            </a:r>
          </a:p>
          <a:p>
            <a:r>
              <a:rPr lang="ru-RU" sz="2400" dirty="0"/>
              <a:t>Таку довіру до Бога ми маємо через Христа</a:t>
            </a:r>
          </a:p>
          <a:p>
            <a:r>
              <a:rPr lang="ru-RU" sz="2400" dirty="0"/>
              <a:t>не тому, що ми спроможні самі собою над чимось роздумувати, наче самі від себе, але наша спроможність — від Бога,</a:t>
            </a:r>
          </a:p>
          <a:p>
            <a:r>
              <a:rPr lang="ru-RU" sz="2400" dirty="0"/>
              <a:t>Який і дозволив нам стати служителями Нового Завіту — не букви, але Духа, адже буква вбиває, а Дух оживляє.</a:t>
            </a:r>
            <a:endParaRPr lang="nl-NL" sz="2400" dirty="0"/>
          </a:p>
        </p:txBody>
      </p:sp>
    </p:spTree>
    <p:extLst>
      <p:ext uri="{BB962C8B-B14F-4D97-AF65-F5344CB8AC3E}">
        <p14:creationId xmlns:p14="http://schemas.microsoft.com/office/powerpoint/2010/main" val="1640455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1FF1EC5B-A797-6207-1E92-B45A24033BCC}"/>
              </a:ext>
            </a:extLst>
          </p:cNvPr>
          <p:cNvSpPr>
            <a:spLocks noGrp="1"/>
          </p:cNvSpPr>
          <p:nvPr>
            <p:ph type="body" idx="4294967295"/>
          </p:nvPr>
        </p:nvSpPr>
        <p:spPr>
          <a:xfrm>
            <a:off x="612743" y="630205"/>
            <a:ext cx="4938713" cy="736600"/>
          </a:xfrm>
        </p:spPr>
        <p:txBody>
          <a:bodyPr>
            <a:normAutofit/>
          </a:bodyPr>
          <a:lstStyle/>
          <a:p>
            <a:r>
              <a:rPr lang="nl-NL" sz="2800" cap="all" dirty="0">
                <a:solidFill>
                  <a:schemeClr val="tx2"/>
                </a:solidFill>
              </a:rPr>
              <a:t>Ezechiël 36:27</a:t>
            </a:r>
          </a:p>
        </p:txBody>
      </p:sp>
      <p:sp>
        <p:nvSpPr>
          <p:cNvPr id="4" name="Tijdelijke aanduiding voor inhoud 3">
            <a:extLst>
              <a:ext uri="{FF2B5EF4-FFF2-40B4-BE49-F238E27FC236}">
                <a16:creationId xmlns:a16="http://schemas.microsoft.com/office/drawing/2014/main" id="{840421DB-7E20-35C3-645A-8204451CE0D0}"/>
              </a:ext>
            </a:extLst>
          </p:cNvPr>
          <p:cNvSpPr>
            <a:spLocks noGrp="1"/>
          </p:cNvSpPr>
          <p:nvPr>
            <p:ph sz="half" idx="4294967295"/>
          </p:nvPr>
        </p:nvSpPr>
        <p:spPr>
          <a:xfrm>
            <a:off x="612743" y="1366806"/>
            <a:ext cx="4938713" cy="1357144"/>
          </a:xfrm>
        </p:spPr>
        <p:txBody>
          <a:bodyPr>
            <a:noAutofit/>
          </a:bodyPr>
          <a:lstStyle/>
          <a:p>
            <a:r>
              <a:rPr lang="nl-NL" sz="2400" dirty="0"/>
              <a:t>Ik zal mijn Geest in jullie binnenste leggen. Dan zullen jullie leven zoals Ik het wil. Jullie zullen je aan mijn wetten en leefregels houden.</a:t>
            </a:r>
          </a:p>
        </p:txBody>
      </p:sp>
      <p:sp>
        <p:nvSpPr>
          <p:cNvPr id="5" name="Tijdelijke aanduiding voor tekst 4">
            <a:extLst>
              <a:ext uri="{FF2B5EF4-FFF2-40B4-BE49-F238E27FC236}">
                <a16:creationId xmlns:a16="http://schemas.microsoft.com/office/drawing/2014/main" id="{B70B28E7-C86D-4B75-868A-5F4793E3B9CE}"/>
              </a:ext>
            </a:extLst>
          </p:cNvPr>
          <p:cNvSpPr>
            <a:spLocks noGrp="1"/>
          </p:cNvSpPr>
          <p:nvPr>
            <p:ph type="body" sz="quarter" idx="4294967295"/>
          </p:nvPr>
        </p:nvSpPr>
        <p:spPr>
          <a:xfrm>
            <a:off x="6642132" y="630205"/>
            <a:ext cx="4937125" cy="736600"/>
          </a:xfrm>
        </p:spPr>
        <p:txBody>
          <a:bodyPr>
            <a:normAutofit/>
          </a:bodyPr>
          <a:lstStyle/>
          <a:p>
            <a:r>
              <a:rPr lang="uk-UA" sz="2800" cap="all" dirty="0">
                <a:solidFill>
                  <a:schemeClr val="tx2"/>
                </a:solidFill>
              </a:rPr>
              <a:t>ЄЗЕКІЇЛА 36</a:t>
            </a:r>
            <a:r>
              <a:rPr lang="nl-NL" sz="2800" cap="all" dirty="0">
                <a:solidFill>
                  <a:schemeClr val="tx2"/>
                </a:solidFill>
              </a:rPr>
              <a:t>:27</a:t>
            </a:r>
          </a:p>
        </p:txBody>
      </p:sp>
      <p:sp>
        <p:nvSpPr>
          <p:cNvPr id="6" name="Tijdelijke aanduiding voor inhoud 5">
            <a:extLst>
              <a:ext uri="{FF2B5EF4-FFF2-40B4-BE49-F238E27FC236}">
                <a16:creationId xmlns:a16="http://schemas.microsoft.com/office/drawing/2014/main" id="{4FC9AA44-A032-F4BC-8EF8-FA41DF279CD1}"/>
              </a:ext>
            </a:extLst>
          </p:cNvPr>
          <p:cNvSpPr>
            <a:spLocks noGrp="1"/>
          </p:cNvSpPr>
          <p:nvPr>
            <p:ph sz="quarter" idx="4294967295"/>
          </p:nvPr>
        </p:nvSpPr>
        <p:spPr>
          <a:xfrm>
            <a:off x="6642132" y="1366806"/>
            <a:ext cx="4937125" cy="1357144"/>
          </a:xfrm>
        </p:spPr>
        <p:txBody>
          <a:bodyPr>
            <a:normAutofit/>
          </a:bodyPr>
          <a:lstStyle/>
          <a:p>
            <a:r>
              <a:rPr lang="ru-RU" sz="2400" dirty="0"/>
              <a:t>І дам вам Мій дух, і зроблю, щоб ви ходили в Моїх заповідях і берегли Мої суди, і ви зробите.</a:t>
            </a:r>
            <a:endParaRPr lang="nl-NL" sz="2400" dirty="0"/>
          </a:p>
        </p:txBody>
      </p:sp>
      <p:sp>
        <p:nvSpPr>
          <p:cNvPr id="2" name="Tijdelijke aanduiding voor tekst 2">
            <a:extLst>
              <a:ext uri="{FF2B5EF4-FFF2-40B4-BE49-F238E27FC236}">
                <a16:creationId xmlns:a16="http://schemas.microsoft.com/office/drawing/2014/main" id="{6498EF49-7A29-89B8-F70A-994E3C4CECA1}"/>
              </a:ext>
            </a:extLst>
          </p:cNvPr>
          <p:cNvSpPr txBox="1">
            <a:spLocks/>
          </p:cNvSpPr>
          <p:nvPr/>
        </p:nvSpPr>
        <p:spPr>
          <a:xfrm>
            <a:off x="612743" y="3987818"/>
            <a:ext cx="4938713" cy="73660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nl-NL" sz="2800" cap="all" dirty="0">
                <a:solidFill>
                  <a:schemeClr val="tx2"/>
                </a:solidFill>
              </a:rPr>
              <a:t>Jeremia 31:33</a:t>
            </a:r>
          </a:p>
        </p:txBody>
      </p:sp>
      <p:sp>
        <p:nvSpPr>
          <p:cNvPr id="7" name="Tijdelijke aanduiding voor inhoud 3">
            <a:extLst>
              <a:ext uri="{FF2B5EF4-FFF2-40B4-BE49-F238E27FC236}">
                <a16:creationId xmlns:a16="http://schemas.microsoft.com/office/drawing/2014/main" id="{6AD0F311-CE33-3AA7-1C19-96CEF42BE493}"/>
              </a:ext>
            </a:extLst>
          </p:cNvPr>
          <p:cNvSpPr txBox="1">
            <a:spLocks/>
          </p:cNvSpPr>
          <p:nvPr/>
        </p:nvSpPr>
        <p:spPr>
          <a:xfrm>
            <a:off x="612743" y="4724419"/>
            <a:ext cx="4938713" cy="1357144"/>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nl-NL" sz="2400" dirty="0"/>
              <a:t>Ik zal mijn wet niet meer in steen, maar in hun binnenste schrijven, in hun hart en in hun verstand. En Ik zal hun God zijn en zij zullen mijn volk zijn.</a:t>
            </a:r>
          </a:p>
        </p:txBody>
      </p:sp>
      <p:sp>
        <p:nvSpPr>
          <p:cNvPr id="8" name="Tijdelijke aanduiding voor tekst 4">
            <a:extLst>
              <a:ext uri="{FF2B5EF4-FFF2-40B4-BE49-F238E27FC236}">
                <a16:creationId xmlns:a16="http://schemas.microsoft.com/office/drawing/2014/main" id="{07704166-8C36-88DC-14AF-B47649E556A3}"/>
              </a:ext>
            </a:extLst>
          </p:cNvPr>
          <p:cNvSpPr txBox="1">
            <a:spLocks/>
          </p:cNvSpPr>
          <p:nvPr/>
        </p:nvSpPr>
        <p:spPr>
          <a:xfrm>
            <a:off x="6642132" y="3987818"/>
            <a:ext cx="4937125" cy="73660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uk-UA" sz="2800" cap="all" dirty="0">
                <a:solidFill>
                  <a:schemeClr val="tx2"/>
                </a:solidFill>
              </a:rPr>
              <a:t>ЄЗЕКІЇЛА </a:t>
            </a:r>
            <a:r>
              <a:rPr lang="nl-NL" sz="2800" cap="all" dirty="0">
                <a:solidFill>
                  <a:schemeClr val="tx2"/>
                </a:solidFill>
              </a:rPr>
              <a:t>31:33</a:t>
            </a:r>
          </a:p>
        </p:txBody>
      </p:sp>
      <p:sp>
        <p:nvSpPr>
          <p:cNvPr id="9" name="Tijdelijke aanduiding voor inhoud 5">
            <a:extLst>
              <a:ext uri="{FF2B5EF4-FFF2-40B4-BE49-F238E27FC236}">
                <a16:creationId xmlns:a16="http://schemas.microsoft.com/office/drawing/2014/main" id="{5EF37319-21F9-0CC6-9036-6579B382BD9A}"/>
              </a:ext>
            </a:extLst>
          </p:cNvPr>
          <p:cNvSpPr txBox="1">
            <a:spLocks/>
          </p:cNvSpPr>
          <p:nvPr/>
        </p:nvSpPr>
        <p:spPr>
          <a:xfrm>
            <a:off x="6642132" y="4724419"/>
            <a:ext cx="4937125" cy="1357144"/>
          </a:xfrm>
          <a:prstGeom prst="rect">
            <a:avLst/>
          </a:prstGeom>
        </p:spPr>
        <p:txBody>
          <a:bodyPr vert="horz" lIns="0" tIns="45720" rIns="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nl-NL" sz="2400" dirty="0"/>
              <a:t>-</a:t>
            </a:r>
            <a:r>
              <a:rPr lang="ru-RU" sz="2400" dirty="0"/>
              <a:t> говорить Господь, — даючи, дам Мої закони в їхній розум і на їхніх серцях запишу їх. І буду їм за Бога, а вони будуть Мені за народ. </a:t>
            </a:r>
            <a:endParaRPr lang="nl-NL" sz="2400" dirty="0"/>
          </a:p>
        </p:txBody>
      </p:sp>
    </p:spTree>
    <p:extLst>
      <p:ext uri="{BB962C8B-B14F-4D97-AF65-F5344CB8AC3E}">
        <p14:creationId xmlns:p14="http://schemas.microsoft.com/office/powerpoint/2010/main" val="1812592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3BF6BC-FD1F-7086-E512-875FD1542471}"/>
              </a:ext>
            </a:extLst>
          </p:cNvPr>
          <p:cNvSpPr>
            <a:spLocks noGrp="1"/>
          </p:cNvSpPr>
          <p:nvPr>
            <p:ph type="title"/>
          </p:nvPr>
        </p:nvSpPr>
        <p:spPr/>
        <p:txBody>
          <a:bodyPr/>
          <a:lstStyle/>
          <a:p>
            <a:r>
              <a:rPr lang="nl-NL" dirty="0"/>
              <a:t>Verschil tussen toen en nu</a:t>
            </a:r>
            <a:br>
              <a:rPr lang="nl-NL" dirty="0"/>
            </a:br>
            <a:r>
              <a:rPr lang="nl-NL" dirty="0"/>
              <a:t>(wet en Geest)</a:t>
            </a:r>
          </a:p>
        </p:txBody>
      </p:sp>
      <p:sp>
        <p:nvSpPr>
          <p:cNvPr id="3" name="Tijdelijke aanduiding voor tekst 2">
            <a:extLst>
              <a:ext uri="{FF2B5EF4-FFF2-40B4-BE49-F238E27FC236}">
                <a16:creationId xmlns:a16="http://schemas.microsoft.com/office/drawing/2014/main" id="{9DF6C11C-71AE-8E9E-02A9-CC0BAE0DAAC5}"/>
              </a:ext>
            </a:extLst>
          </p:cNvPr>
          <p:cNvSpPr>
            <a:spLocks noGrp="1"/>
          </p:cNvSpPr>
          <p:nvPr>
            <p:ph type="body" sz="half" idx="2"/>
          </p:nvPr>
        </p:nvSpPr>
        <p:spPr/>
        <p:txBody>
          <a:bodyPr/>
          <a:lstStyle/>
          <a:p>
            <a:endParaRPr lang="nl-NL" dirty="0"/>
          </a:p>
        </p:txBody>
      </p:sp>
      <p:pic>
        <p:nvPicPr>
          <p:cNvPr id="24" name="Graphic 23" descr="Vuur silhouet">
            <a:extLst>
              <a:ext uri="{FF2B5EF4-FFF2-40B4-BE49-F238E27FC236}">
                <a16:creationId xmlns:a16="http://schemas.microsoft.com/office/drawing/2014/main" id="{03BA7BB5-9101-71F5-F8BF-E3D559A01DD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27183" y="4615642"/>
            <a:ext cx="1407552" cy="1407552"/>
          </a:xfrm>
          <a:prstGeom prst="rect">
            <a:avLst/>
          </a:prstGeom>
        </p:spPr>
      </p:pic>
      <p:sp>
        <p:nvSpPr>
          <p:cNvPr id="5" name="Tijdelijke aanduiding voor inhoud 4">
            <a:extLst>
              <a:ext uri="{FF2B5EF4-FFF2-40B4-BE49-F238E27FC236}">
                <a16:creationId xmlns:a16="http://schemas.microsoft.com/office/drawing/2014/main" id="{E34C84A8-F263-3B9C-13D5-2157BBBCAEDD}"/>
              </a:ext>
            </a:extLst>
          </p:cNvPr>
          <p:cNvSpPr>
            <a:spLocks noGrp="1"/>
          </p:cNvSpPr>
          <p:nvPr>
            <p:ph idx="1"/>
          </p:nvPr>
        </p:nvSpPr>
        <p:spPr>
          <a:xfrm>
            <a:off x="4829474" y="2245411"/>
            <a:ext cx="6492240" cy="2370231"/>
          </a:xfrm>
        </p:spPr>
        <p:txBody>
          <a:bodyPr>
            <a:normAutofit lnSpcReduction="10000"/>
          </a:bodyPr>
          <a:lstStyle/>
          <a:p>
            <a:pPr algn="ctr"/>
            <a:r>
              <a:rPr lang="nl-NL" sz="2400" dirty="0"/>
              <a:t>De wet in ons hart: brengt leven.</a:t>
            </a:r>
          </a:p>
          <a:p>
            <a:pPr algn="ctr"/>
            <a:endParaRPr lang="nl-NL" sz="2400" dirty="0"/>
          </a:p>
          <a:p>
            <a:pPr algn="ctr"/>
            <a:endParaRPr lang="nl-NL" sz="2400" dirty="0"/>
          </a:p>
          <a:p>
            <a:pPr algn="ctr"/>
            <a:endParaRPr lang="nl-NL" sz="2400" dirty="0"/>
          </a:p>
          <a:p>
            <a:pPr algn="ctr"/>
            <a:r>
              <a:rPr lang="nl-NL" sz="2400" dirty="0"/>
              <a:t>Nieuw verbond: voor eeuwig en altijd</a:t>
            </a:r>
            <a:r>
              <a:rPr lang="nl-NL" dirty="0"/>
              <a:t>.</a:t>
            </a:r>
          </a:p>
          <a:p>
            <a:pPr algn="ctr"/>
            <a:endParaRPr lang="nl-NL" dirty="0"/>
          </a:p>
          <a:p>
            <a:endParaRPr lang="nl-NL" dirty="0"/>
          </a:p>
        </p:txBody>
      </p:sp>
      <p:pic>
        <p:nvPicPr>
          <p:cNvPr id="10" name="Afbeelding 9" descr="Afbeelding met zwart, duisternis&#10;&#10;Automatisch gegenereerde beschrijving">
            <a:extLst>
              <a:ext uri="{FF2B5EF4-FFF2-40B4-BE49-F238E27FC236}">
                <a16:creationId xmlns:a16="http://schemas.microsoft.com/office/drawing/2014/main" id="{8F7E819B-C778-6BA3-4EC8-A7C1FCB8DDBB}"/>
              </a:ext>
            </a:extLst>
          </p:cNvPr>
          <p:cNvPicPr>
            <a:picLocks noChangeAspect="1"/>
          </p:cNvPicPr>
          <p:nvPr/>
        </p:nvPicPr>
        <p:blipFill rotWithShape="1">
          <a:blip r:embed="rId4">
            <a:extLst>
              <a:ext uri="{28A0092B-C50C-407E-A947-70E740481C1C}">
                <a14:useLocalDpi xmlns:a14="http://schemas.microsoft.com/office/drawing/2010/main" val="0"/>
              </a:ext>
            </a:extLst>
          </a:blip>
          <a:srcRect l="13429" r="13429" b="26217"/>
          <a:stretch/>
        </p:blipFill>
        <p:spPr>
          <a:xfrm>
            <a:off x="673248" y="3429000"/>
            <a:ext cx="1559470" cy="1573128"/>
          </a:xfrm>
          <a:prstGeom prst="rect">
            <a:avLst/>
          </a:prstGeom>
          <a:noFill/>
        </p:spPr>
      </p:pic>
      <p:pic>
        <p:nvPicPr>
          <p:cNvPr id="12" name="Graphic 11" descr="Regenboog met effen opvulling">
            <a:extLst>
              <a:ext uri="{FF2B5EF4-FFF2-40B4-BE49-F238E27FC236}">
                <a16:creationId xmlns:a16="http://schemas.microsoft.com/office/drawing/2014/main" id="{7B0D557D-2BEC-B15A-BD5C-501189407E5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18394" y="2480770"/>
            <a:ext cx="914400" cy="914400"/>
          </a:xfrm>
          <a:prstGeom prst="rect">
            <a:avLst/>
          </a:prstGeom>
        </p:spPr>
      </p:pic>
      <p:pic>
        <p:nvPicPr>
          <p:cNvPr id="16" name="Graphic 15" descr="Contract met effen opvulling">
            <a:extLst>
              <a:ext uri="{FF2B5EF4-FFF2-40B4-BE49-F238E27FC236}">
                <a16:creationId xmlns:a16="http://schemas.microsoft.com/office/drawing/2014/main" id="{9835ACC1-527B-92B1-307E-C76346976C5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18394" y="4544928"/>
            <a:ext cx="914400" cy="914400"/>
          </a:xfrm>
          <a:prstGeom prst="rect">
            <a:avLst/>
          </a:prstGeom>
        </p:spPr>
      </p:pic>
    </p:spTree>
    <p:extLst>
      <p:ext uri="{BB962C8B-B14F-4D97-AF65-F5344CB8AC3E}">
        <p14:creationId xmlns:p14="http://schemas.microsoft.com/office/powerpoint/2010/main" val="3916163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1FF1EC5B-A797-6207-1E92-B45A24033BCC}"/>
              </a:ext>
            </a:extLst>
          </p:cNvPr>
          <p:cNvSpPr>
            <a:spLocks noGrp="1"/>
          </p:cNvSpPr>
          <p:nvPr>
            <p:ph type="body" idx="4294967295"/>
          </p:nvPr>
        </p:nvSpPr>
        <p:spPr>
          <a:xfrm>
            <a:off x="593889" y="630205"/>
            <a:ext cx="4938713" cy="736600"/>
          </a:xfrm>
        </p:spPr>
        <p:txBody>
          <a:bodyPr>
            <a:normAutofit/>
          </a:bodyPr>
          <a:lstStyle/>
          <a:p>
            <a:r>
              <a:rPr lang="nl-NL" sz="2800" cap="all" dirty="0">
                <a:solidFill>
                  <a:schemeClr val="tx2"/>
                </a:solidFill>
              </a:rPr>
              <a:t>2 Korintiërs 3:17-18</a:t>
            </a:r>
          </a:p>
        </p:txBody>
      </p:sp>
      <p:sp>
        <p:nvSpPr>
          <p:cNvPr id="4" name="Tijdelijke aanduiding voor inhoud 3">
            <a:extLst>
              <a:ext uri="{FF2B5EF4-FFF2-40B4-BE49-F238E27FC236}">
                <a16:creationId xmlns:a16="http://schemas.microsoft.com/office/drawing/2014/main" id="{840421DB-7E20-35C3-645A-8204451CE0D0}"/>
              </a:ext>
            </a:extLst>
          </p:cNvPr>
          <p:cNvSpPr>
            <a:spLocks noGrp="1"/>
          </p:cNvSpPr>
          <p:nvPr>
            <p:ph sz="half" idx="4294967295"/>
          </p:nvPr>
        </p:nvSpPr>
        <p:spPr>
          <a:xfrm>
            <a:off x="593889" y="1366805"/>
            <a:ext cx="4938713" cy="4860989"/>
          </a:xfrm>
        </p:spPr>
        <p:txBody>
          <a:bodyPr>
            <a:noAutofit/>
          </a:bodyPr>
          <a:lstStyle/>
          <a:p>
            <a:r>
              <a:rPr lang="nl-NL" sz="2400" dirty="0"/>
              <a:t>De Heer is de Geest. En waar de Geest van de Heer is, is vrijheid. </a:t>
            </a:r>
          </a:p>
          <a:p>
            <a:r>
              <a:rPr lang="nl-NL" sz="2400" dirty="0"/>
              <a:t>En op ons gezicht is het licht van de macht en majesteit van de Heer te zien. Want er is geen 'doek' over ons gezicht. We zijn als spiegels die steeds meer de stralende macht en majesteit van de Heer weerspiegelen. Want we gaan steeds meer op Christus lijken. Dat gebeurt door de Geest van de Heer.</a:t>
            </a:r>
          </a:p>
        </p:txBody>
      </p:sp>
      <p:sp>
        <p:nvSpPr>
          <p:cNvPr id="5" name="Tijdelijke aanduiding voor tekst 4">
            <a:extLst>
              <a:ext uri="{FF2B5EF4-FFF2-40B4-BE49-F238E27FC236}">
                <a16:creationId xmlns:a16="http://schemas.microsoft.com/office/drawing/2014/main" id="{B70B28E7-C86D-4B75-868A-5F4793E3B9CE}"/>
              </a:ext>
            </a:extLst>
          </p:cNvPr>
          <p:cNvSpPr>
            <a:spLocks noGrp="1"/>
          </p:cNvSpPr>
          <p:nvPr>
            <p:ph type="body" sz="quarter" idx="4294967295"/>
          </p:nvPr>
        </p:nvSpPr>
        <p:spPr>
          <a:xfrm>
            <a:off x="6642132" y="630205"/>
            <a:ext cx="4937125" cy="736600"/>
          </a:xfrm>
        </p:spPr>
        <p:txBody>
          <a:bodyPr>
            <a:normAutofit/>
          </a:bodyPr>
          <a:lstStyle/>
          <a:p>
            <a:r>
              <a:rPr lang="uk-UA" sz="2800" cap="all" dirty="0">
                <a:solidFill>
                  <a:schemeClr val="tx2"/>
                </a:solidFill>
              </a:rPr>
              <a:t>2 КОРИНТЯН 3</a:t>
            </a:r>
            <a:r>
              <a:rPr lang="nl-NL" sz="2800" cap="all" dirty="0">
                <a:solidFill>
                  <a:schemeClr val="tx2"/>
                </a:solidFill>
              </a:rPr>
              <a:t>:17-18</a:t>
            </a:r>
          </a:p>
        </p:txBody>
      </p:sp>
      <p:sp>
        <p:nvSpPr>
          <p:cNvPr id="6" name="Tijdelijke aanduiding voor inhoud 5">
            <a:extLst>
              <a:ext uri="{FF2B5EF4-FFF2-40B4-BE49-F238E27FC236}">
                <a16:creationId xmlns:a16="http://schemas.microsoft.com/office/drawing/2014/main" id="{4FC9AA44-A032-F4BC-8EF8-FA41DF279CD1}"/>
              </a:ext>
            </a:extLst>
          </p:cNvPr>
          <p:cNvSpPr>
            <a:spLocks noGrp="1"/>
          </p:cNvSpPr>
          <p:nvPr>
            <p:ph sz="quarter" idx="4294967295"/>
          </p:nvPr>
        </p:nvSpPr>
        <p:spPr>
          <a:xfrm>
            <a:off x="6642132" y="1366805"/>
            <a:ext cx="4937125" cy="4860989"/>
          </a:xfrm>
        </p:spPr>
        <p:txBody>
          <a:bodyPr>
            <a:normAutofit/>
          </a:bodyPr>
          <a:lstStyle/>
          <a:p>
            <a:r>
              <a:rPr lang="ru-RU" sz="2400" dirty="0"/>
              <a:t>Господь є Дух, а де Господній Дух, [там] свобода.</a:t>
            </a:r>
          </a:p>
          <a:p>
            <a:r>
              <a:rPr lang="ru-RU" sz="2400" dirty="0"/>
              <a:t>Ми ж усі з відкритим обличчям, мов у дзеркалі, оглядаємо Господню славу і перетворюємося в той самий образ від слави в славу, як від Господнього Духа.</a:t>
            </a:r>
            <a:endParaRPr lang="nl-NL" sz="2400" dirty="0"/>
          </a:p>
        </p:txBody>
      </p:sp>
    </p:spTree>
    <p:extLst>
      <p:ext uri="{BB962C8B-B14F-4D97-AF65-F5344CB8AC3E}">
        <p14:creationId xmlns:p14="http://schemas.microsoft.com/office/powerpoint/2010/main" val="866047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99000"/>
                <a:satMod val="140000"/>
              </a:schemeClr>
            </a:gs>
            <a:gs pos="65000">
              <a:schemeClr val="bg2">
                <a:tint val="100000"/>
                <a:shade val="80000"/>
                <a:satMod val="130000"/>
              </a:schemeClr>
            </a:gs>
            <a:gs pos="100000">
              <a:schemeClr val="bg2">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B8A1B5F-0801-4AFF-A489-335B6A851F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06201B52-6441-4DBA-BACE-235977581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89DF3DBB-17DD-4058-A944-5578E18A031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ijdelijke aanduiding voor tekst 4">
            <a:extLst>
              <a:ext uri="{FF2B5EF4-FFF2-40B4-BE49-F238E27FC236}">
                <a16:creationId xmlns:a16="http://schemas.microsoft.com/office/drawing/2014/main" id="{D3CE0F4E-F257-C732-11F7-A2E4A6FF9A0D}"/>
              </a:ext>
            </a:extLst>
          </p:cNvPr>
          <p:cNvSpPr>
            <a:spLocks noGrp="1"/>
          </p:cNvSpPr>
          <p:nvPr>
            <p:ph type="body" idx="1"/>
          </p:nvPr>
        </p:nvSpPr>
        <p:spPr>
          <a:xfrm>
            <a:off x="1100051" y="5225240"/>
            <a:ext cx="10058400" cy="1143000"/>
          </a:xfrm>
        </p:spPr>
        <p:txBody>
          <a:bodyPr vert="horz" lIns="91440" tIns="45720" rIns="91440" bIns="45720" rtlCol="0">
            <a:normAutofit/>
          </a:bodyPr>
          <a:lstStyle/>
          <a:p>
            <a:endParaRPr lang="en-US" dirty="0">
              <a:solidFill>
                <a:srgbClr val="FFFFFF"/>
              </a:solidFill>
            </a:endParaRPr>
          </a:p>
        </p:txBody>
      </p:sp>
      <p:sp>
        <p:nvSpPr>
          <p:cNvPr id="20" name="Rectangle 19">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88952" cy="4970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el 3">
            <a:extLst>
              <a:ext uri="{FF2B5EF4-FFF2-40B4-BE49-F238E27FC236}">
                <a16:creationId xmlns:a16="http://schemas.microsoft.com/office/drawing/2014/main" id="{A37AF8F1-A9E8-BA13-E1B9-3BAF9CEA1582}"/>
              </a:ext>
            </a:extLst>
          </p:cNvPr>
          <p:cNvSpPr>
            <a:spLocks noGrp="1"/>
          </p:cNvSpPr>
          <p:nvPr>
            <p:ph type="title"/>
          </p:nvPr>
        </p:nvSpPr>
        <p:spPr>
          <a:xfrm>
            <a:off x="1097280" y="758952"/>
            <a:ext cx="10058400" cy="3892168"/>
          </a:xfrm>
        </p:spPr>
        <p:txBody>
          <a:bodyPr vert="horz" lIns="91440" tIns="45720" rIns="91440" bIns="45720" rtlCol="0" anchor="b">
            <a:normAutofit/>
          </a:bodyPr>
          <a:lstStyle/>
          <a:p>
            <a:pPr algn="ctr"/>
            <a:r>
              <a:rPr lang="nl-NL" sz="6000" dirty="0">
                <a:solidFill>
                  <a:srgbClr val="FFFFFF"/>
                </a:solidFill>
              </a:rPr>
              <a:t>Waar de Geest van de Heer is,</a:t>
            </a:r>
            <a:br>
              <a:rPr lang="nl-NL" sz="6000" dirty="0">
                <a:solidFill>
                  <a:srgbClr val="FFFFFF"/>
                </a:solidFill>
              </a:rPr>
            </a:br>
            <a:r>
              <a:rPr lang="nl-NL" sz="6000" dirty="0">
                <a:solidFill>
                  <a:srgbClr val="FFFFFF"/>
                </a:solidFill>
              </a:rPr>
              <a:t>is vrijheid.</a:t>
            </a:r>
            <a:endParaRPr lang="en-US" sz="6000" dirty="0">
              <a:solidFill>
                <a:srgbClr val="FFFFFF"/>
              </a:solidFill>
            </a:endParaRPr>
          </a:p>
        </p:txBody>
      </p:sp>
      <p:pic>
        <p:nvPicPr>
          <p:cNvPr id="6" name="Graphic 5" descr="Vuur silhouet">
            <a:extLst>
              <a:ext uri="{FF2B5EF4-FFF2-40B4-BE49-F238E27FC236}">
                <a16:creationId xmlns:a16="http://schemas.microsoft.com/office/drawing/2014/main" id="{72F8D9F5-7E4E-A49F-1C65-56D998D7A07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22034" y="25211"/>
            <a:ext cx="2509101" cy="2509101"/>
          </a:xfrm>
          <a:prstGeom prst="rect">
            <a:avLst/>
          </a:prstGeom>
        </p:spPr>
      </p:pic>
    </p:spTree>
    <p:extLst>
      <p:ext uri="{BB962C8B-B14F-4D97-AF65-F5344CB8AC3E}">
        <p14:creationId xmlns:p14="http://schemas.microsoft.com/office/powerpoint/2010/main" val="266254933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1FF1EC5B-A797-6207-1E92-B45A24033BCC}"/>
              </a:ext>
            </a:extLst>
          </p:cNvPr>
          <p:cNvSpPr>
            <a:spLocks noGrp="1"/>
          </p:cNvSpPr>
          <p:nvPr>
            <p:ph type="body" idx="4294967295"/>
          </p:nvPr>
        </p:nvSpPr>
        <p:spPr>
          <a:xfrm>
            <a:off x="593889" y="630205"/>
            <a:ext cx="4938713" cy="736600"/>
          </a:xfrm>
        </p:spPr>
        <p:txBody>
          <a:bodyPr>
            <a:normAutofit/>
          </a:bodyPr>
          <a:lstStyle/>
          <a:p>
            <a:r>
              <a:rPr lang="nl-NL" sz="2800" cap="all" dirty="0">
                <a:solidFill>
                  <a:schemeClr val="tx2"/>
                </a:solidFill>
              </a:rPr>
              <a:t>2 Korintiërs 3:17</a:t>
            </a:r>
          </a:p>
        </p:txBody>
      </p:sp>
      <p:sp>
        <p:nvSpPr>
          <p:cNvPr id="4" name="Tijdelijke aanduiding voor inhoud 3">
            <a:extLst>
              <a:ext uri="{FF2B5EF4-FFF2-40B4-BE49-F238E27FC236}">
                <a16:creationId xmlns:a16="http://schemas.microsoft.com/office/drawing/2014/main" id="{840421DB-7E20-35C3-645A-8204451CE0D0}"/>
              </a:ext>
            </a:extLst>
          </p:cNvPr>
          <p:cNvSpPr>
            <a:spLocks noGrp="1"/>
          </p:cNvSpPr>
          <p:nvPr>
            <p:ph sz="half" idx="4294967295"/>
          </p:nvPr>
        </p:nvSpPr>
        <p:spPr>
          <a:xfrm>
            <a:off x="593889" y="1366806"/>
            <a:ext cx="4938713" cy="1597776"/>
          </a:xfrm>
        </p:spPr>
        <p:txBody>
          <a:bodyPr>
            <a:normAutofit/>
          </a:bodyPr>
          <a:lstStyle/>
          <a:p>
            <a:r>
              <a:rPr lang="nl-NL" sz="2400" dirty="0"/>
              <a:t>De Heer is de Geest. En waar de Geest van de Heer is, is vrijheid.</a:t>
            </a:r>
          </a:p>
        </p:txBody>
      </p:sp>
      <p:sp>
        <p:nvSpPr>
          <p:cNvPr id="5" name="Tijdelijke aanduiding voor tekst 4">
            <a:extLst>
              <a:ext uri="{FF2B5EF4-FFF2-40B4-BE49-F238E27FC236}">
                <a16:creationId xmlns:a16="http://schemas.microsoft.com/office/drawing/2014/main" id="{B70B28E7-C86D-4B75-868A-5F4793E3B9CE}"/>
              </a:ext>
            </a:extLst>
          </p:cNvPr>
          <p:cNvSpPr>
            <a:spLocks noGrp="1"/>
          </p:cNvSpPr>
          <p:nvPr>
            <p:ph type="body" sz="quarter" idx="4294967295"/>
          </p:nvPr>
        </p:nvSpPr>
        <p:spPr>
          <a:xfrm>
            <a:off x="6642132" y="630205"/>
            <a:ext cx="4937125" cy="736600"/>
          </a:xfrm>
        </p:spPr>
        <p:txBody>
          <a:bodyPr>
            <a:normAutofit/>
          </a:bodyPr>
          <a:lstStyle/>
          <a:p>
            <a:r>
              <a:rPr lang="uk-UA" sz="2800" cap="all" dirty="0">
                <a:solidFill>
                  <a:schemeClr val="tx2"/>
                </a:solidFill>
              </a:rPr>
              <a:t>2 КОРИНТЯН 3</a:t>
            </a:r>
            <a:r>
              <a:rPr lang="nl-NL" sz="2800" cap="all" dirty="0">
                <a:solidFill>
                  <a:schemeClr val="tx2"/>
                </a:solidFill>
              </a:rPr>
              <a:t>:17</a:t>
            </a:r>
          </a:p>
        </p:txBody>
      </p:sp>
      <p:sp>
        <p:nvSpPr>
          <p:cNvPr id="6" name="Tijdelijke aanduiding voor inhoud 5">
            <a:extLst>
              <a:ext uri="{FF2B5EF4-FFF2-40B4-BE49-F238E27FC236}">
                <a16:creationId xmlns:a16="http://schemas.microsoft.com/office/drawing/2014/main" id="{4FC9AA44-A032-F4BC-8EF8-FA41DF279CD1}"/>
              </a:ext>
            </a:extLst>
          </p:cNvPr>
          <p:cNvSpPr>
            <a:spLocks noGrp="1"/>
          </p:cNvSpPr>
          <p:nvPr>
            <p:ph sz="quarter" idx="4294967295"/>
          </p:nvPr>
        </p:nvSpPr>
        <p:spPr>
          <a:xfrm>
            <a:off x="6642132" y="1366806"/>
            <a:ext cx="4937125" cy="1597776"/>
          </a:xfrm>
        </p:spPr>
        <p:txBody>
          <a:bodyPr>
            <a:normAutofit/>
          </a:bodyPr>
          <a:lstStyle/>
          <a:p>
            <a:r>
              <a:rPr lang="ru-RU" sz="2400" dirty="0"/>
              <a:t>Господь є Дух, а де Господній Дух, [там] свобода.</a:t>
            </a:r>
            <a:endParaRPr lang="nl-NL" sz="2400" dirty="0"/>
          </a:p>
        </p:txBody>
      </p:sp>
    </p:spTree>
    <p:extLst>
      <p:ext uri="{BB962C8B-B14F-4D97-AF65-F5344CB8AC3E}">
        <p14:creationId xmlns:p14="http://schemas.microsoft.com/office/powerpoint/2010/main" val="3461518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EE6B22-F4F7-5A07-8DE0-8DEA40DB01AE}"/>
              </a:ext>
            </a:extLst>
          </p:cNvPr>
          <p:cNvSpPr>
            <a:spLocks noGrp="1"/>
          </p:cNvSpPr>
          <p:nvPr>
            <p:ph type="title"/>
          </p:nvPr>
        </p:nvSpPr>
        <p:spPr/>
        <p:txBody>
          <a:bodyPr/>
          <a:lstStyle/>
          <a:p>
            <a:r>
              <a:rPr lang="nl-NL" dirty="0"/>
              <a:t>Wat is vrijheid?</a:t>
            </a:r>
          </a:p>
        </p:txBody>
      </p:sp>
      <p:pic>
        <p:nvPicPr>
          <p:cNvPr id="8" name="Tijdelijke aanduiding voor inhoud 7" descr="Afbeelding met wolk, tekst, handschrift, buitenshuis&#10;&#10;Automatisch gegenereerde beschrijving">
            <a:extLst>
              <a:ext uri="{FF2B5EF4-FFF2-40B4-BE49-F238E27FC236}">
                <a16:creationId xmlns:a16="http://schemas.microsoft.com/office/drawing/2014/main" id="{7C9A4B1B-09A0-AAC4-A010-2EA959175D2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07809" y="1846263"/>
            <a:ext cx="5436707" cy="4022725"/>
          </a:xfrm>
        </p:spPr>
      </p:pic>
    </p:spTree>
    <p:extLst>
      <p:ext uri="{BB962C8B-B14F-4D97-AF65-F5344CB8AC3E}">
        <p14:creationId xmlns:p14="http://schemas.microsoft.com/office/powerpoint/2010/main" val="2507680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99000"/>
                <a:satMod val="140000"/>
              </a:schemeClr>
            </a:gs>
            <a:gs pos="65000">
              <a:schemeClr val="bg2">
                <a:tint val="100000"/>
                <a:shade val="80000"/>
                <a:satMod val="130000"/>
              </a:schemeClr>
            </a:gs>
            <a:gs pos="100000">
              <a:schemeClr val="bg2">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B8A1B5F-0801-4AFF-A489-335B6A851F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06201B52-6441-4DBA-BACE-235977581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89DF3DBB-17DD-4058-A944-5578E18A031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ijdelijke aanduiding voor tekst 4">
            <a:extLst>
              <a:ext uri="{FF2B5EF4-FFF2-40B4-BE49-F238E27FC236}">
                <a16:creationId xmlns:a16="http://schemas.microsoft.com/office/drawing/2014/main" id="{D3CE0F4E-F257-C732-11F7-A2E4A6FF9A0D}"/>
              </a:ext>
            </a:extLst>
          </p:cNvPr>
          <p:cNvSpPr>
            <a:spLocks noGrp="1"/>
          </p:cNvSpPr>
          <p:nvPr>
            <p:ph type="body" idx="1"/>
          </p:nvPr>
        </p:nvSpPr>
        <p:spPr>
          <a:xfrm>
            <a:off x="1100051" y="5225240"/>
            <a:ext cx="10058400" cy="1143000"/>
          </a:xfrm>
        </p:spPr>
        <p:txBody>
          <a:bodyPr vert="horz" lIns="91440" tIns="45720" rIns="91440" bIns="45720" rtlCol="0">
            <a:normAutofit/>
          </a:bodyPr>
          <a:lstStyle/>
          <a:p>
            <a:endParaRPr lang="en-US" dirty="0">
              <a:solidFill>
                <a:srgbClr val="FFFFFF"/>
              </a:solidFill>
            </a:endParaRPr>
          </a:p>
        </p:txBody>
      </p:sp>
      <p:sp>
        <p:nvSpPr>
          <p:cNvPr id="20" name="Rectangle 19">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88952" cy="4970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el 3">
            <a:extLst>
              <a:ext uri="{FF2B5EF4-FFF2-40B4-BE49-F238E27FC236}">
                <a16:creationId xmlns:a16="http://schemas.microsoft.com/office/drawing/2014/main" id="{A37AF8F1-A9E8-BA13-E1B9-3BAF9CEA1582}"/>
              </a:ext>
            </a:extLst>
          </p:cNvPr>
          <p:cNvSpPr>
            <a:spLocks noGrp="1"/>
          </p:cNvSpPr>
          <p:nvPr>
            <p:ph type="title"/>
          </p:nvPr>
        </p:nvSpPr>
        <p:spPr>
          <a:xfrm>
            <a:off x="1097280" y="758952"/>
            <a:ext cx="10058400" cy="3892168"/>
          </a:xfrm>
        </p:spPr>
        <p:txBody>
          <a:bodyPr vert="horz" lIns="91440" tIns="45720" rIns="91440" bIns="45720" rtlCol="0" anchor="b">
            <a:normAutofit/>
          </a:bodyPr>
          <a:lstStyle/>
          <a:p>
            <a:pPr algn="ctr"/>
            <a:r>
              <a:rPr lang="nl-NL" sz="6000" dirty="0">
                <a:solidFill>
                  <a:srgbClr val="FFFFFF"/>
                </a:solidFill>
              </a:rPr>
              <a:t>Waar de Geest van de Heer is,</a:t>
            </a:r>
            <a:br>
              <a:rPr lang="nl-NL" sz="6000" dirty="0">
                <a:solidFill>
                  <a:srgbClr val="FFFFFF"/>
                </a:solidFill>
              </a:rPr>
            </a:br>
            <a:r>
              <a:rPr lang="nl-NL" sz="6000" dirty="0">
                <a:solidFill>
                  <a:srgbClr val="FFFFFF"/>
                </a:solidFill>
              </a:rPr>
              <a:t>is vrijheid.</a:t>
            </a:r>
            <a:endParaRPr lang="en-US" sz="6000" dirty="0">
              <a:solidFill>
                <a:srgbClr val="FFFFFF"/>
              </a:solidFill>
            </a:endParaRPr>
          </a:p>
        </p:txBody>
      </p:sp>
      <p:pic>
        <p:nvPicPr>
          <p:cNvPr id="6" name="Graphic 5" descr="Vuur silhouet">
            <a:extLst>
              <a:ext uri="{FF2B5EF4-FFF2-40B4-BE49-F238E27FC236}">
                <a16:creationId xmlns:a16="http://schemas.microsoft.com/office/drawing/2014/main" id="{72F8D9F5-7E4E-A49F-1C65-56D998D7A07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22034" y="25211"/>
            <a:ext cx="2509101" cy="2509101"/>
          </a:xfrm>
          <a:prstGeom prst="rect">
            <a:avLst/>
          </a:prstGeom>
        </p:spPr>
      </p:pic>
    </p:spTree>
    <p:extLst>
      <p:ext uri="{BB962C8B-B14F-4D97-AF65-F5344CB8AC3E}">
        <p14:creationId xmlns:p14="http://schemas.microsoft.com/office/powerpoint/2010/main" val="2695570227"/>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1FF1EC5B-A797-6207-1E92-B45A24033BCC}"/>
              </a:ext>
            </a:extLst>
          </p:cNvPr>
          <p:cNvSpPr>
            <a:spLocks noGrp="1"/>
          </p:cNvSpPr>
          <p:nvPr>
            <p:ph type="body" idx="4294967295"/>
          </p:nvPr>
        </p:nvSpPr>
        <p:spPr>
          <a:xfrm>
            <a:off x="593889" y="630205"/>
            <a:ext cx="4938713" cy="736600"/>
          </a:xfrm>
        </p:spPr>
        <p:txBody>
          <a:bodyPr>
            <a:normAutofit/>
          </a:bodyPr>
          <a:lstStyle/>
          <a:p>
            <a:r>
              <a:rPr lang="nl-NL" sz="2800" cap="all" dirty="0">
                <a:solidFill>
                  <a:schemeClr val="tx2"/>
                </a:solidFill>
              </a:rPr>
              <a:t>Handelingen 2:1-4</a:t>
            </a:r>
          </a:p>
        </p:txBody>
      </p:sp>
      <p:sp>
        <p:nvSpPr>
          <p:cNvPr id="4" name="Tijdelijke aanduiding voor inhoud 3">
            <a:extLst>
              <a:ext uri="{FF2B5EF4-FFF2-40B4-BE49-F238E27FC236}">
                <a16:creationId xmlns:a16="http://schemas.microsoft.com/office/drawing/2014/main" id="{840421DB-7E20-35C3-645A-8204451CE0D0}"/>
              </a:ext>
            </a:extLst>
          </p:cNvPr>
          <p:cNvSpPr>
            <a:spLocks noGrp="1"/>
          </p:cNvSpPr>
          <p:nvPr>
            <p:ph sz="half" idx="4294967295"/>
          </p:nvPr>
        </p:nvSpPr>
        <p:spPr>
          <a:xfrm>
            <a:off x="593889" y="1366805"/>
            <a:ext cx="4938713" cy="4590935"/>
          </a:xfrm>
        </p:spPr>
        <p:txBody>
          <a:bodyPr>
            <a:normAutofit lnSpcReduction="10000"/>
          </a:bodyPr>
          <a:lstStyle/>
          <a:p>
            <a:r>
              <a:rPr lang="nl-NL" sz="2400" dirty="0"/>
              <a:t>Op het Pinksterfeest waren ze allemaal bij elkaar. </a:t>
            </a:r>
          </a:p>
          <a:p>
            <a:r>
              <a:rPr lang="nl-NL" sz="2400" dirty="0"/>
              <a:t>Plotseling was er een geluid alsof er een stormwind door het hele huis waaide. </a:t>
            </a:r>
          </a:p>
          <a:p>
            <a:r>
              <a:rPr lang="nl-NL" sz="2400" dirty="0"/>
              <a:t>En er waren een soort van vuurvlammen te zien. Dat vuur verdeelde zich en kwam op hen allemaal. </a:t>
            </a:r>
          </a:p>
          <a:p>
            <a:r>
              <a:rPr lang="nl-NL" sz="2400" dirty="0"/>
              <a:t>En ze werden allemaal vol van de Heilige Geest en begonnen allemaal in andere talen te spreken. Het waren talen die Gods Geest hun gaf.</a:t>
            </a:r>
          </a:p>
        </p:txBody>
      </p:sp>
      <p:sp>
        <p:nvSpPr>
          <p:cNvPr id="5" name="Tijdelijke aanduiding voor tekst 4">
            <a:extLst>
              <a:ext uri="{FF2B5EF4-FFF2-40B4-BE49-F238E27FC236}">
                <a16:creationId xmlns:a16="http://schemas.microsoft.com/office/drawing/2014/main" id="{B70B28E7-C86D-4B75-868A-5F4793E3B9CE}"/>
              </a:ext>
            </a:extLst>
          </p:cNvPr>
          <p:cNvSpPr>
            <a:spLocks noGrp="1"/>
          </p:cNvSpPr>
          <p:nvPr>
            <p:ph type="body" sz="quarter" idx="4294967295"/>
          </p:nvPr>
        </p:nvSpPr>
        <p:spPr>
          <a:xfrm>
            <a:off x="6642132" y="630205"/>
            <a:ext cx="4937125" cy="736600"/>
          </a:xfrm>
        </p:spPr>
        <p:txBody>
          <a:bodyPr>
            <a:normAutofit/>
          </a:bodyPr>
          <a:lstStyle/>
          <a:p>
            <a:r>
              <a:rPr lang="uk-UA" sz="2800" cap="all" dirty="0">
                <a:solidFill>
                  <a:schemeClr val="tx2"/>
                </a:solidFill>
              </a:rPr>
              <a:t>ДІЇ 2</a:t>
            </a:r>
            <a:r>
              <a:rPr lang="nl-NL" sz="2800" cap="all" dirty="0">
                <a:solidFill>
                  <a:schemeClr val="tx2"/>
                </a:solidFill>
              </a:rPr>
              <a:t>:1-4</a:t>
            </a:r>
          </a:p>
        </p:txBody>
      </p:sp>
      <p:sp>
        <p:nvSpPr>
          <p:cNvPr id="6" name="Tijdelijke aanduiding voor inhoud 5">
            <a:extLst>
              <a:ext uri="{FF2B5EF4-FFF2-40B4-BE49-F238E27FC236}">
                <a16:creationId xmlns:a16="http://schemas.microsoft.com/office/drawing/2014/main" id="{4FC9AA44-A032-F4BC-8EF8-FA41DF279CD1}"/>
              </a:ext>
            </a:extLst>
          </p:cNvPr>
          <p:cNvSpPr>
            <a:spLocks noGrp="1"/>
          </p:cNvSpPr>
          <p:nvPr>
            <p:ph sz="quarter" idx="4294967295"/>
          </p:nvPr>
        </p:nvSpPr>
        <p:spPr>
          <a:xfrm>
            <a:off x="6642132" y="1366805"/>
            <a:ext cx="4937125" cy="4590935"/>
          </a:xfrm>
        </p:spPr>
        <p:txBody>
          <a:bodyPr>
            <a:normAutofit/>
          </a:bodyPr>
          <a:lstStyle/>
          <a:p>
            <a:r>
              <a:rPr lang="uk-UA" sz="2400" dirty="0"/>
              <a:t>Коли настав день П’ятидесятниці, усі вони були однодушно разом.</a:t>
            </a:r>
          </a:p>
          <a:p>
            <a:r>
              <a:rPr lang="uk-UA" sz="2400" dirty="0"/>
              <a:t>аптом з неба долинув шум, наче подув бурхливий вітер, і наповнив увесь дім, де вони сиділи.</a:t>
            </a:r>
          </a:p>
          <a:p>
            <a:r>
              <a:rPr lang="uk-UA" sz="2400" dirty="0"/>
              <a:t>І з’явилися їм поділені язики, наче вогняні, і осіли на кожного з них.</a:t>
            </a:r>
          </a:p>
          <a:p>
            <a:r>
              <a:rPr lang="uk-UA" sz="2400" dirty="0"/>
              <a:t>І всі вони наповнилися Духом Святим і почали говорити іншими мовами, як Дух велів їм промовляти.</a:t>
            </a:r>
            <a:endParaRPr lang="nl-NL" sz="2400" dirty="0"/>
          </a:p>
        </p:txBody>
      </p:sp>
    </p:spTree>
    <p:extLst>
      <p:ext uri="{BB962C8B-B14F-4D97-AF65-F5344CB8AC3E}">
        <p14:creationId xmlns:p14="http://schemas.microsoft.com/office/powerpoint/2010/main" val="3455634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928BFA-5E6B-A2C2-4397-993267E71671}"/>
              </a:ext>
            </a:extLst>
          </p:cNvPr>
          <p:cNvSpPr>
            <a:spLocks noGrp="1"/>
          </p:cNvSpPr>
          <p:nvPr>
            <p:ph type="title"/>
          </p:nvPr>
        </p:nvSpPr>
        <p:spPr/>
        <p:txBody>
          <a:bodyPr/>
          <a:lstStyle/>
          <a:p>
            <a:endParaRPr lang="nl-NL"/>
          </a:p>
        </p:txBody>
      </p:sp>
      <p:pic>
        <p:nvPicPr>
          <p:cNvPr id="1026" name="Picture 2" descr="Tempel van Herodes (Derde tempel)">
            <a:extLst>
              <a:ext uri="{FF2B5EF4-FFF2-40B4-BE49-F238E27FC236}">
                <a16:creationId xmlns:a16="http://schemas.microsoft.com/office/drawing/2014/main" id="{5FC38C7D-8AE4-249C-E416-5EB37AA5F10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90"/>
          <a:stretch/>
        </p:blipFill>
        <p:spPr bwMode="auto">
          <a:xfrm>
            <a:off x="1319752" y="1112363"/>
            <a:ext cx="9907922" cy="515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2902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ijdelijke aanduiding voor inhoud 5">
            <a:extLst>
              <a:ext uri="{FF2B5EF4-FFF2-40B4-BE49-F238E27FC236}">
                <a16:creationId xmlns:a16="http://schemas.microsoft.com/office/drawing/2014/main" id="{26D92BB8-5165-DBA0-FBF3-2EC0C9188A70}"/>
              </a:ext>
            </a:extLst>
          </p:cNvPr>
          <p:cNvGraphicFramePr>
            <a:graphicFrameLocks noGrp="1"/>
          </p:cNvGraphicFramePr>
          <p:nvPr>
            <p:ph idx="4294967295"/>
            <p:extLst>
              <p:ext uri="{D42A27DB-BD31-4B8C-83A1-F6EECF244321}">
                <p14:modId xmlns:p14="http://schemas.microsoft.com/office/powerpoint/2010/main" val="3342965689"/>
              </p:ext>
            </p:extLst>
          </p:nvPr>
        </p:nvGraphicFramePr>
        <p:xfrm>
          <a:off x="1066800" y="-964315"/>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9514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ijdelijke aanduiding voor inhoud 5">
            <a:extLst>
              <a:ext uri="{FF2B5EF4-FFF2-40B4-BE49-F238E27FC236}">
                <a16:creationId xmlns:a16="http://schemas.microsoft.com/office/drawing/2014/main" id="{26D92BB8-5165-DBA0-FBF3-2EC0C9188A70}"/>
              </a:ext>
            </a:extLst>
          </p:cNvPr>
          <p:cNvGraphicFramePr>
            <a:graphicFrameLocks noGrp="1"/>
          </p:cNvGraphicFramePr>
          <p:nvPr>
            <p:ph idx="4294967295"/>
            <p:extLst>
              <p:ext uri="{D42A27DB-BD31-4B8C-83A1-F6EECF244321}">
                <p14:modId xmlns:p14="http://schemas.microsoft.com/office/powerpoint/2010/main" val="841691425"/>
              </p:ext>
            </p:extLst>
          </p:nvPr>
        </p:nvGraphicFramePr>
        <p:xfrm>
          <a:off x="1066800" y="0"/>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7922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ijdelijke aanduiding voor inhoud 5">
            <a:extLst>
              <a:ext uri="{FF2B5EF4-FFF2-40B4-BE49-F238E27FC236}">
                <a16:creationId xmlns:a16="http://schemas.microsoft.com/office/drawing/2014/main" id="{26D92BB8-5165-DBA0-FBF3-2EC0C9188A70}"/>
              </a:ext>
            </a:extLst>
          </p:cNvPr>
          <p:cNvGraphicFramePr>
            <a:graphicFrameLocks noGrp="1"/>
          </p:cNvGraphicFramePr>
          <p:nvPr>
            <p:ph idx="4294967295"/>
            <p:extLst>
              <p:ext uri="{D42A27DB-BD31-4B8C-83A1-F6EECF244321}">
                <p14:modId xmlns:p14="http://schemas.microsoft.com/office/powerpoint/2010/main" val="4202130201"/>
              </p:ext>
            </p:extLst>
          </p:nvPr>
        </p:nvGraphicFramePr>
        <p:xfrm>
          <a:off x="378618" y="201613"/>
          <a:ext cx="11434763" cy="5667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56739891"/>
      </p:ext>
    </p:extLst>
  </p:cSld>
  <p:clrMapOvr>
    <a:masterClrMapping/>
  </p:clrMapOvr>
</p:sld>
</file>

<file path=ppt/theme/theme1.xml><?xml version="1.0" encoding="utf-8"?>
<a:theme xmlns:a="http://schemas.openxmlformats.org/drawingml/2006/main" name="Terugblik">
  <a:themeElements>
    <a:clrScheme name="Terugblik">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Terugbli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rugbli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docProps/app.xml><?xml version="1.0" encoding="utf-8"?>
<Properties xmlns="http://schemas.openxmlformats.org/officeDocument/2006/extended-properties" xmlns:vt="http://schemas.openxmlformats.org/officeDocument/2006/docPropsVTypes">
  <Template>Retrospect</Template>
  <TotalTime>632</TotalTime>
  <Words>843</Words>
  <Application>Microsoft Office PowerPoint</Application>
  <PresentationFormat>Breedbeeld</PresentationFormat>
  <Paragraphs>64</Paragraphs>
  <Slides>15</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15</vt:i4>
      </vt:variant>
    </vt:vector>
  </HeadingPairs>
  <TitlesOfParts>
    <vt:vector size="19" baseType="lpstr">
      <vt:lpstr>Arial</vt:lpstr>
      <vt:lpstr>Calibri</vt:lpstr>
      <vt:lpstr>Calibri Light</vt:lpstr>
      <vt:lpstr>Terugblik</vt:lpstr>
      <vt:lpstr> Pinksteren</vt:lpstr>
      <vt:lpstr>PowerPoint-presentatie</vt:lpstr>
      <vt:lpstr>Wat is vrijheid?</vt:lpstr>
      <vt:lpstr>Waar de Geest van de Heer is, is vrijheid.</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Verschil tussen toen en nu (wet en Geest)</vt:lpstr>
      <vt:lpstr>PowerPoint-presentatie</vt:lpstr>
      <vt:lpstr>Waar de Geest van de Heer is, is vrijheid.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Pinksteren</dc:title>
  <dc:creator>Marjon Dijkman</dc:creator>
  <cp:lastModifiedBy>Marjon Dijkman</cp:lastModifiedBy>
  <cp:revision>6</cp:revision>
  <dcterms:created xsi:type="dcterms:W3CDTF">2023-05-27T09:17:25Z</dcterms:created>
  <dcterms:modified xsi:type="dcterms:W3CDTF">2023-05-27T19:49:57Z</dcterms:modified>
</cp:coreProperties>
</file>