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7" r:id="rId6"/>
    <p:sldId id="264" r:id="rId7"/>
    <p:sldId id="265" r:id="rId8"/>
    <p:sldId id="268" r:id="rId9"/>
    <p:sldId id="269" r:id="rId10"/>
    <p:sldId id="266" r:id="rId11"/>
    <p:sldId id="270" r:id="rId12"/>
    <p:sldId id="271" r:id="rId13"/>
    <p:sldId id="273" r:id="rId14"/>
    <p:sldId id="274" r:id="rId15"/>
    <p:sldId id="27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5B355-6C2D-7C61-E19D-5C81AAE53A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6518D2A-B055-9217-FD62-55CE8CB04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7BA2000-291F-084D-E4D1-F1439B8AB30E}"/>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4D4075B4-564E-5DAC-E7F3-B68AD788DC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97907F-E7B8-9BF6-13EA-6F8A578611EA}"/>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25689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88334-935C-5EEE-5597-F449341968C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2C8E2CF-8511-6EB4-98F1-1A5CA40CD1F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0B06B1-3327-4E6B-823D-2475A3A1D5F7}"/>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3FA20E8C-D19A-2884-6965-3DCD2FB1F6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58DDAF-DD28-82C0-A691-49744EF2520E}"/>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39388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02C38E-E864-57E4-02AD-9A7C83236F5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450A1C-25C1-E29E-9328-5CE1A33671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5AD24A-594C-C593-11C7-6C3B23EA7F4B}"/>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F95B89C0-0084-AC3D-2D74-0B446EB1ED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FF0A54-7BD2-4742-502B-2DD10D3B5310}"/>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172018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A5F1-283D-0029-B131-1B1ED9F2FB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18629C-2E1C-90A2-30DB-CC7647607D3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4773FB-7BC7-E74F-9AB6-E5359BBA48CD}"/>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51BD1989-D17C-42FA-2B84-50F8675602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9B5F8D-FCFA-3A52-E5B6-5AADE8E22112}"/>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259845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0B198-D6C0-6726-127F-A5DED41657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E15AD8B-EC43-36FE-752C-D68006635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566D00-8D5A-2727-7A66-6325F6F60ED7}"/>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B2B8FCEE-E036-9DB3-7EAA-B091962EEC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989189-1A95-7284-421F-94EE3DC49542}"/>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127593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AD636-3F0D-61E8-0A5B-62B14B1E4F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B25D06-90B1-9FCC-F7C3-CF6A7A84FB1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01E2EB7-9F0F-0DA5-5727-E4C7779CE2B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98996E-D256-64C0-6A7F-F07F6A15F408}"/>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4B6943E5-0A6E-24EB-2F50-5546F0CF55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3940EA-2ED9-46DB-4715-2ACAA73FB80A}"/>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73621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04441-21EF-EA5A-ED9F-4F49092CE3C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BEA897-FECF-A26B-DB82-0C222D3F69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9CBE177-A8FA-9127-CE68-BDC5C8CBB2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C5A02B4-7663-4024-5797-B5524F55F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1DD1945-6075-D9C8-EDAB-0B3FF96FD07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46A8EF7-B39B-E909-0C53-0D8AD390F32A}"/>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8" name="Tijdelijke aanduiding voor voettekst 7">
            <a:extLst>
              <a:ext uri="{FF2B5EF4-FFF2-40B4-BE49-F238E27FC236}">
                <a16:creationId xmlns:a16="http://schemas.microsoft.com/office/drawing/2014/main" id="{62D0B529-BE7B-5C1A-7F57-06EF3CAFE8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E4C8A13-38D2-ECED-D352-4FE2F8AC75F4}"/>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188252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BC15-27D4-5E99-0E3D-2862C1B5A4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AA366CA-A0C9-EF15-E658-BCD8E143B520}"/>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4" name="Tijdelijke aanduiding voor voettekst 3">
            <a:extLst>
              <a:ext uri="{FF2B5EF4-FFF2-40B4-BE49-F238E27FC236}">
                <a16:creationId xmlns:a16="http://schemas.microsoft.com/office/drawing/2014/main" id="{6381E0F4-DDB3-AD9B-3906-9F04B7C6EF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3B5C08-C846-9629-02D6-951F2714D439}"/>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228491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EE49EF-973E-8736-54A2-CA5F51CB52BA}"/>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3" name="Tijdelijke aanduiding voor voettekst 2">
            <a:extLst>
              <a:ext uri="{FF2B5EF4-FFF2-40B4-BE49-F238E27FC236}">
                <a16:creationId xmlns:a16="http://schemas.microsoft.com/office/drawing/2014/main" id="{A71BBC3B-0267-915B-B3C2-E15E3C32C0E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34D7536-054D-0C97-70B4-4D54DD8B6541}"/>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146232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A450D-14C2-DB97-655A-D2BF28BE67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BDC45-0FD7-5D76-1E16-89CC5F534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F8E553D-E792-E8D5-777A-F28AF08B0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EBD08D-842A-399E-78B7-677D8CFD88B5}"/>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6D730899-D008-B07A-60E6-B565A526EB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D98632-7CF5-B1C1-6034-7B103192B379}"/>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147354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DA030-F1AC-89B1-5D59-53837065E7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58F6911-B983-F2E7-607C-1593DD79A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B09BC5D-A3B1-8E6C-CAAF-914DD83B4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C31439-60BB-C82D-D648-FD3E2A2913C2}"/>
              </a:ext>
            </a:extLst>
          </p:cNvPr>
          <p:cNvSpPr>
            <a:spLocks noGrp="1"/>
          </p:cNvSpPr>
          <p:nvPr>
            <p:ph type="dt" sz="half" idx="10"/>
          </p:nvPr>
        </p:nvSpPr>
        <p:spPr/>
        <p:txBody>
          <a:bodyPr/>
          <a:lstStyle/>
          <a:p>
            <a:fld id="{D0C3719F-2A97-453E-80D8-59835A1E2A25}"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FAF728F3-29BB-0C03-AF68-1B96440F70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895ADB-6B37-E5B2-5B65-3252C324814B}"/>
              </a:ext>
            </a:extLst>
          </p:cNvPr>
          <p:cNvSpPr>
            <a:spLocks noGrp="1"/>
          </p:cNvSpPr>
          <p:nvPr>
            <p:ph type="sldNum" sz="quarter" idx="12"/>
          </p:nvPr>
        </p:nvSpPr>
        <p:spPr/>
        <p:txBody>
          <a:bodyPr/>
          <a:lstStyle/>
          <a:p>
            <a:fld id="{B7E0FA00-AF4D-48B9-9E78-BD081E8B6E27}" type="slidenum">
              <a:rPr lang="nl-NL" smtClean="0"/>
              <a:t>‹nr.›</a:t>
            </a:fld>
            <a:endParaRPr lang="nl-NL"/>
          </a:p>
        </p:txBody>
      </p:sp>
    </p:spTree>
    <p:extLst>
      <p:ext uri="{BB962C8B-B14F-4D97-AF65-F5344CB8AC3E}">
        <p14:creationId xmlns:p14="http://schemas.microsoft.com/office/powerpoint/2010/main" val="393759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6EAA24-E37D-B50D-5AA8-A67ECC1C5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30BAD4-4E43-3ACF-B63A-FF3E51D53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D7D088-E24B-E0D1-2499-E48F3CD96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3719F-2A97-453E-80D8-59835A1E2A25}"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84CEEAC6-170B-E8D2-EC0F-5A711C1B0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B886757-4179-624E-6223-D4A28FB47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0FA00-AF4D-48B9-9E78-BD081E8B6E27}" type="slidenum">
              <a:rPr lang="nl-NL" smtClean="0"/>
              <a:t>‹nr.›</a:t>
            </a:fld>
            <a:endParaRPr lang="nl-NL"/>
          </a:p>
        </p:txBody>
      </p:sp>
    </p:spTree>
    <p:extLst>
      <p:ext uri="{BB962C8B-B14F-4D97-AF65-F5344CB8AC3E}">
        <p14:creationId xmlns:p14="http://schemas.microsoft.com/office/powerpoint/2010/main" val="83317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FBC6328-0553-1CB9-5317-82651A25AD36}"/>
              </a:ext>
            </a:extLst>
          </p:cNvPr>
          <p:cNvSpPr>
            <a:spLocks noGrp="1"/>
          </p:cNvSpPr>
          <p:nvPr>
            <p:ph type="subTitle" idx="1"/>
          </p:nvPr>
        </p:nvSpPr>
        <p:spPr>
          <a:xfrm>
            <a:off x="1524000" y="5487005"/>
            <a:ext cx="9144000" cy="497264"/>
          </a:xfrm>
        </p:spPr>
        <p:txBody>
          <a:bodyPr/>
          <a:lstStyle/>
          <a:p>
            <a:r>
              <a:rPr lang="nl-NL" dirty="0">
                <a:solidFill>
                  <a:schemeClr val="bg1"/>
                </a:solidFill>
              </a:rPr>
              <a:t>Zondag 21 januari 2024</a:t>
            </a:r>
          </a:p>
        </p:txBody>
      </p:sp>
    </p:spTree>
    <p:extLst>
      <p:ext uri="{BB962C8B-B14F-4D97-AF65-F5344CB8AC3E}">
        <p14:creationId xmlns:p14="http://schemas.microsoft.com/office/powerpoint/2010/main" val="42698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menu, Lettertype, schoolbord&#10;&#10;Automatisch gegenereerde beschrijving">
            <a:extLst>
              <a:ext uri="{FF2B5EF4-FFF2-40B4-BE49-F238E27FC236}">
                <a16:creationId xmlns:a16="http://schemas.microsoft.com/office/drawing/2014/main" id="{6900339E-C44C-FB62-3569-FC67401010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414" y="8790"/>
            <a:ext cx="8955173" cy="6849210"/>
          </a:xfrm>
        </p:spPr>
      </p:pic>
    </p:spTree>
    <p:extLst>
      <p:ext uri="{BB962C8B-B14F-4D97-AF65-F5344CB8AC3E}">
        <p14:creationId xmlns:p14="http://schemas.microsoft.com/office/powerpoint/2010/main" val="400624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0EA4-1F9E-7EAE-7C90-11A6C3C9E40A}"/>
              </a:ext>
            </a:extLst>
          </p:cNvPr>
          <p:cNvSpPr>
            <a:spLocks noGrp="1"/>
          </p:cNvSpPr>
          <p:nvPr>
            <p:ph type="ctrTitle"/>
          </p:nvPr>
        </p:nvSpPr>
        <p:spPr>
          <a:xfrm>
            <a:off x="0" y="1226058"/>
            <a:ext cx="12192000" cy="2387600"/>
          </a:xfrm>
        </p:spPr>
        <p:txBody>
          <a:bodyPr/>
          <a:lstStyle/>
          <a:p>
            <a:r>
              <a:rPr lang="nl-NL" dirty="0">
                <a:solidFill>
                  <a:schemeClr val="bg1"/>
                </a:solidFill>
              </a:rPr>
              <a:t>Je bent verzegeld met de Heilige Geest</a:t>
            </a:r>
          </a:p>
        </p:txBody>
      </p:sp>
    </p:spTree>
    <p:extLst>
      <p:ext uri="{BB962C8B-B14F-4D97-AF65-F5344CB8AC3E}">
        <p14:creationId xmlns:p14="http://schemas.microsoft.com/office/powerpoint/2010/main" val="157090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423512" y="1"/>
            <a:ext cx="4236877" cy="6987940"/>
          </a:xfrm>
        </p:spPr>
        <p:txBody>
          <a:bodyPr anchor="ctr">
            <a:normAutofit/>
          </a:bodyPr>
          <a:lstStyle/>
          <a:p>
            <a:pPr marL="0" indent="0">
              <a:buNone/>
            </a:pPr>
            <a:r>
              <a:rPr lang="nl-NL" sz="2400" i="1" dirty="0"/>
              <a:t>Efeziërs 1:13</a:t>
            </a:r>
          </a:p>
          <a:p>
            <a:pPr marL="0" indent="0">
              <a:buNone/>
            </a:pPr>
            <a:r>
              <a:rPr lang="nl-NL" sz="2400" dirty="0"/>
              <a:t>In Hem hebt ook u het woord van de waarheid gehoord, het evangelie van uw redding; in Hem bent u ook tot het geloof gekomen; u bent </a:t>
            </a:r>
            <a:r>
              <a:rPr lang="nl-NL" sz="2400" b="1" dirty="0"/>
              <a:t>verzegeld</a:t>
            </a:r>
            <a:r>
              <a:rPr lang="nl-NL" sz="2400" dirty="0"/>
              <a:t> met de beloofde Heilige Geest,</a:t>
            </a:r>
          </a:p>
        </p:txBody>
      </p:sp>
    </p:spTree>
    <p:extLst>
      <p:ext uri="{BB962C8B-B14F-4D97-AF65-F5344CB8AC3E}">
        <p14:creationId xmlns:p14="http://schemas.microsoft.com/office/powerpoint/2010/main" val="392949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Lakzegel Foto's, Afbeeldingen en Stock Fotografie - 123RF">
            <a:extLst>
              <a:ext uri="{FF2B5EF4-FFF2-40B4-BE49-F238E27FC236}">
                <a16:creationId xmlns:a16="http://schemas.microsoft.com/office/drawing/2014/main" id="{38D07546-EC11-538F-EF79-DEFEA91296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43" b="1270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423512" y="1"/>
            <a:ext cx="4236877" cy="6987940"/>
          </a:xfrm>
        </p:spPr>
        <p:txBody>
          <a:bodyPr anchor="ctr">
            <a:normAutofit/>
          </a:bodyPr>
          <a:lstStyle/>
          <a:p>
            <a:pPr marL="0" indent="0">
              <a:buNone/>
            </a:pPr>
            <a:r>
              <a:rPr lang="nl-NL" sz="2400" i="1" dirty="0"/>
              <a:t>Efeziërs 2:8-10</a:t>
            </a:r>
          </a:p>
          <a:p>
            <a:pPr marL="0" indent="0">
              <a:buNone/>
            </a:pPr>
            <a:r>
              <a:rPr lang="nl-NL" sz="2400" dirty="0"/>
              <a:t>Want door zijn genade zijn wij gered, door het geloof, en dat niet uit jullie zelf, maar het is een gave van GOD, niet uit de werken, opdat niemand zich daarop kan beroemen. </a:t>
            </a:r>
          </a:p>
          <a:p>
            <a:pPr marL="0" indent="0">
              <a:buNone/>
            </a:pPr>
            <a:r>
              <a:rPr lang="nl-NL" sz="2400" dirty="0"/>
              <a:t>Want zijn schepping zijn wij, in Jezus Christus geschapen om goede werken te doen, die GOD vroeger al heeft voorbereid, opdat wij daarin zouden wandelen.</a:t>
            </a:r>
          </a:p>
        </p:txBody>
      </p:sp>
    </p:spTree>
    <p:extLst>
      <p:ext uri="{BB962C8B-B14F-4D97-AF65-F5344CB8AC3E}">
        <p14:creationId xmlns:p14="http://schemas.microsoft.com/office/powerpoint/2010/main" val="52194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0EA4-1F9E-7EAE-7C90-11A6C3C9E40A}"/>
              </a:ext>
            </a:extLst>
          </p:cNvPr>
          <p:cNvSpPr>
            <a:spLocks noGrp="1"/>
          </p:cNvSpPr>
          <p:nvPr>
            <p:ph type="ctrTitle"/>
          </p:nvPr>
        </p:nvSpPr>
        <p:spPr>
          <a:xfrm>
            <a:off x="396607" y="1831986"/>
            <a:ext cx="11556694" cy="1949985"/>
          </a:xfrm>
        </p:spPr>
        <p:txBody>
          <a:bodyPr>
            <a:normAutofit/>
          </a:bodyPr>
          <a:lstStyle/>
          <a:p>
            <a:r>
              <a:rPr lang="nl-NL" sz="4800" dirty="0">
                <a:solidFill>
                  <a:schemeClr val="bg1"/>
                </a:solidFill>
              </a:rPr>
              <a:t>Onze identiteit is in Christus, door Zijn genade</a:t>
            </a:r>
          </a:p>
        </p:txBody>
      </p:sp>
      <p:sp>
        <p:nvSpPr>
          <p:cNvPr id="6" name="Ondertitel 2">
            <a:extLst>
              <a:ext uri="{FF2B5EF4-FFF2-40B4-BE49-F238E27FC236}">
                <a16:creationId xmlns:a16="http://schemas.microsoft.com/office/drawing/2014/main" id="{89B60BD2-2DA2-31CA-C3A6-94C2A30250F6}"/>
              </a:ext>
            </a:extLst>
          </p:cNvPr>
          <p:cNvSpPr>
            <a:spLocks noGrp="1"/>
          </p:cNvSpPr>
          <p:nvPr>
            <p:ph type="subTitle" idx="1"/>
          </p:nvPr>
        </p:nvSpPr>
        <p:spPr>
          <a:xfrm>
            <a:off x="1035585" y="4428781"/>
            <a:ext cx="10047383" cy="1949985"/>
          </a:xfrm>
        </p:spPr>
        <p:txBody>
          <a:bodyPr>
            <a:normAutofit/>
          </a:bodyPr>
          <a:lstStyle/>
          <a:p>
            <a:r>
              <a:rPr lang="nl-NL" i="1" dirty="0">
                <a:solidFill>
                  <a:schemeClr val="bg1"/>
                </a:solidFill>
              </a:rPr>
              <a:t>heiligen</a:t>
            </a:r>
          </a:p>
          <a:p>
            <a:r>
              <a:rPr lang="nl-NL" i="1" dirty="0">
                <a:solidFill>
                  <a:schemeClr val="bg1"/>
                </a:solidFill>
              </a:rPr>
              <a:t>kinderen van de Vader</a:t>
            </a:r>
          </a:p>
          <a:p>
            <a:r>
              <a:rPr lang="nl-NL" i="1" dirty="0">
                <a:solidFill>
                  <a:schemeClr val="bg1"/>
                </a:solidFill>
              </a:rPr>
              <a:t>verzegeld met de Heilige Geest </a:t>
            </a:r>
          </a:p>
        </p:txBody>
      </p:sp>
    </p:spTree>
    <p:extLst>
      <p:ext uri="{BB962C8B-B14F-4D97-AF65-F5344CB8AC3E}">
        <p14:creationId xmlns:p14="http://schemas.microsoft.com/office/powerpoint/2010/main" val="199575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0EA4-1F9E-7EAE-7C90-11A6C3C9E40A}"/>
              </a:ext>
            </a:extLst>
          </p:cNvPr>
          <p:cNvSpPr>
            <a:spLocks noGrp="1"/>
          </p:cNvSpPr>
          <p:nvPr>
            <p:ph type="ctrTitle"/>
          </p:nvPr>
        </p:nvSpPr>
        <p:spPr>
          <a:xfrm>
            <a:off x="1524000" y="1226058"/>
            <a:ext cx="9144000" cy="2387600"/>
          </a:xfrm>
        </p:spPr>
        <p:txBody>
          <a:bodyPr/>
          <a:lstStyle/>
          <a:p>
            <a:r>
              <a:rPr lang="nl-NL" dirty="0">
                <a:solidFill>
                  <a:schemeClr val="bg1"/>
                </a:solidFill>
              </a:rPr>
              <a:t>Weten wie je bent in Christus</a:t>
            </a:r>
          </a:p>
        </p:txBody>
      </p:sp>
      <p:sp>
        <p:nvSpPr>
          <p:cNvPr id="3" name="Ondertitel 2">
            <a:extLst>
              <a:ext uri="{FF2B5EF4-FFF2-40B4-BE49-F238E27FC236}">
                <a16:creationId xmlns:a16="http://schemas.microsoft.com/office/drawing/2014/main" id="{8FBC6328-0553-1CB9-5317-82651A25AD36}"/>
              </a:ext>
            </a:extLst>
          </p:cNvPr>
          <p:cNvSpPr>
            <a:spLocks noGrp="1"/>
          </p:cNvSpPr>
          <p:nvPr>
            <p:ph type="subTitle" idx="1"/>
          </p:nvPr>
        </p:nvSpPr>
        <p:spPr>
          <a:xfrm>
            <a:off x="1524000" y="5487005"/>
            <a:ext cx="9144000" cy="497264"/>
          </a:xfrm>
        </p:spPr>
        <p:txBody>
          <a:bodyPr/>
          <a:lstStyle/>
          <a:p>
            <a:r>
              <a:rPr lang="nl-NL" dirty="0">
                <a:solidFill>
                  <a:schemeClr val="bg1"/>
                </a:solidFill>
              </a:rPr>
              <a:t>Zondag 21 januari 2024</a:t>
            </a:r>
          </a:p>
        </p:txBody>
      </p:sp>
    </p:spTree>
    <p:extLst>
      <p:ext uri="{BB962C8B-B14F-4D97-AF65-F5344CB8AC3E}">
        <p14:creationId xmlns:p14="http://schemas.microsoft.com/office/powerpoint/2010/main" val="178609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365760" y="0"/>
            <a:ext cx="4774131" cy="6858000"/>
          </a:xfrm>
        </p:spPr>
        <p:txBody>
          <a:bodyPr anchor="ctr">
            <a:normAutofit/>
          </a:bodyPr>
          <a:lstStyle/>
          <a:p>
            <a:pPr marL="0" indent="0">
              <a:buNone/>
            </a:pPr>
            <a:r>
              <a:rPr lang="nl-NL" sz="2400" i="1" dirty="0"/>
              <a:t>Efeziërs 2:10</a:t>
            </a:r>
            <a:br>
              <a:rPr lang="nl-NL" sz="2400" dirty="0"/>
            </a:br>
            <a:r>
              <a:rPr lang="nl-NL" sz="2400" dirty="0"/>
              <a:t>…. om in ons leven de goede werken te doen die God voor ons heeft bereid…</a:t>
            </a:r>
          </a:p>
          <a:p>
            <a:pPr marL="0" indent="0">
              <a:buNone/>
            </a:pPr>
            <a:r>
              <a:rPr lang="nl-NL" sz="2400" i="1" dirty="0"/>
              <a:t>Efeziërs 3:10</a:t>
            </a:r>
            <a:br>
              <a:rPr lang="nl-NL" sz="2400" dirty="0"/>
            </a:br>
            <a:r>
              <a:rPr lang="nl-NL" sz="2400" dirty="0"/>
              <a:t>opdat door de gemeente de rijkgeschakeerde wijsheid van GOD bekendgemaakt zou worden aan de overheden en de machten die in de hemelen zijn</a:t>
            </a:r>
          </a:p>
          <a:p>
            <a:pPr marL="0" indent="0">
              <a:buNone/>
            </a:pPr>
            <a:r>
              <a:rPr lang="nl-NL" sz="2400" i="1" dirty="0"/>
              <a:t>Efeziërs 4:1</a:t>
            </a:r>
            <a:br>
              <a:rPr lang="nl-NL" sz="2400" dirty="0"/>
            </a:br>
            <a:r>
              <a:rPr lang="nl-NL" sz="2400" dirty="0"/>
              <a:t>…leef op een manier die past bij mensen die door God zijn geroepen.</a:t>
            </a:r>
          </a:p>
          <a:p>
            <a:pPr marL="0" indent="0">
              <a:buNone/>
            </a:pPr>
            <a:r>
              <a:rPr lang="nl-NL" sz="2400" i="1" dirty="0"/>
              <a:t>Efeziërs 4:13-14</a:t>
            </a:r>
            <a:br>
              <a:rPr lang="nl-NL" sz="2400" dirty="0"/>
            </a:br>
            <a:r>
              <a:rPr lang="nl-NL" sz="2400" dirty="0"/>
              <a:t> …. Dan zijn we geestelijk volwassen, helemaal vol van Christus. Dan zijn we geen onvolwassen mensen meer die steeds van gedachten veranderen….</a:t>
            </a:r>
          </a:p>
        </p:txBody>
      </p:sp>
    </p:spTree>
    <p:extLst>
      <p:ext uri="{BB962C8B-B14F-4D97-AF65-F5344CB8AC3E}">
        <p14:creationId xmlns:p14="http://schemas.microsoft.com/office/powerpoint/2010/main" val="36571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59EB0296-3717-5356-9F63-BFFB074DB221}"/>
              </a:ext>
            </a:extLst>
          </p:cNvPr>
          <p:cNvSpPr>
            <a:spLocks noGrp="1"/>
          </p:cNvSpPr>
          <p:nvPr>
            <p:ph idx="1"/>
          </p:nvPr>
        </p:nvSpPr>
        <p:spPr>
          <a:xfrm>
            <a:off x="838200" y="407504"/>
            <a:ext cx="10515600" cy="6112566"/>
          </a:xfrm>
        </p:spPr>
        <p:txBody>
          <a:bodyPr>
            <a:normAutofit/>
          </a:bodyPr>
          <a:lstStyle/>
          <a:p>
            <a:pPr marL="0" indent="0">
              <a:lnSpc>
                <a:spcPct val="107000"/>
              </a:lnSpc>
              <a:spcAft>
                <a:spcPts val="800"/>
              </a:spcAft>
              <a:buNone/>
            </a:pPr>
            <a:r>
              <a:rPr lang="nl-NL" sz="1200" baseline="-25000" dirty="0">
                <a:effectLst/>
                <a:latin typeface="Times New Roman" panose="02020603050405020304" pitchFamily="18" charset="0"/>
                <a:cs typeface="Times New Roman" panose="02020603050405020304" pitchFamily="18" charset="0"/>
              </a:rPr>
              <a:t>1</a:t>
            </a:r>
            <a:r>
              <a:rPr lang="nl-NL" sz="1200" dirty="0">
                <a:effectLst/>
                <a:latin typeface="Times New Roman" panose="02020603050405020304" pitchFamily="18" charset="0"/>
                <a:cs typeface="Times New Roman" panose="02020603050405020304" pitchFamily="18" charset="0"/>
              </a:rPr>
              <a:t>Van Paulus, door Gods wil apostel van Christus Jezus. Aan de </a:t>
            </a:r>
            <a:r>
              <a:rPr lang="nl-NL" sz="2000" b="1" dirty="0">
                <a:effectLst/>
                <a:latin typeface="Times New Roman" panose="02020603050405020304" pitchFamily="18" charset="0"/>
                <a:cs typeface="Times New Roman" panose="02020603050405020304" pitchFamily="18" charset="0"/>
              </a:rPr>
              <a:t>heiligen</a:t>
            </a:r>
            <a:r>
              <a:rPr lang="nl-NL" sz="1200" dirty="0">
                <a:effectLst/>
                <a:latin typeface="Times New Roman" panose="02020603050405020304" pitchFamily="18" charset="0"/>
                <a:cs typeface="Times New Roman" panose="02020603050405020304" pitchFamily="18" charset="0"/>
              </a:rPr>
              <a:t> in </a:t>
            </a:r>
            <a:r>
              <a:rPr lang="nl-NL" sz="1200" dirty="0" err="1">
                <a:effectLst/>
                <a:latin typeface="Times New Roman" panose="02020603050405020304" pitchFamily="18" charset="0"/>
                <a:cs typeface="Times New Roman" panose="02020603050405020304" pitchFamily="18" charset="0"/>
              </a:rPr>
              <a:t>Efeze</a:t>
            </a:r>
            <a:r>
              <a:rPr lang="nl-NL" sz="1200" dirty="0">
                <a:effectLst/>
                <a:latin typeface="Times New Roman" panose="02020603050405020304" pitchFamily="18" charset="0"/>
                <a:cs typeface="Times New Roman" panose="02020603050405020304" pitchFamily="18" charset="0"/>
              </a:rPr>
              <a:t>, aan de </a:t>
            </a:r>
            <a:r>
              <a:rPr lang="nl-NL" sz="2000" b="1" dirty="0">
                <a:effectLst/>
                <a:latin typeface="Times New Roman" panose="02020603050405020304" pitchFamily="18" charset="0"/>
                <a:cs typeface="Times New Roman" panose="02020603050405020304" pitchFamily="18" charset="0"/>
              </a:rPr>
              <a:t>gelovigen</a:t>
            </a:r>
            <a:r>
              <a:rPr lang="nl-NL" sz="1200" dirty="0">
                <a:effectLst/>
                <a:latin typeface="Times New Roman" panose="02020603050405020304" pitchFamily="18" charset="0"/>
                <a:cs typeface="Times New Roman" panose="02020603050405020304" pitchFamily="18" charset="0"/>
              </a:rPr>
              <a:t> die één zijn met Christus Jezus. …. </a:t>
            </a:r>
            <a:r>
              <a:rPr lang="nl-NL" sz="1200" baseline="-25000" dirty="0">
                <a:effectLst/>
                <a:latin typeface="Times New Roman" panose="02020603050405020304" pitchFamily="18" charset="0"/>
                <a:cs typeface="Times New Roman" panose="02020603050405020304" pitchFamily="18" charset="0"/>
              </a:rPr>
              <a:t>4 </a:t>
            </a:r>
            <a:r>
              <a:rPr lang="nl-NL" sz="1200" dirty="0">
                <a:effectLst/>
                <a:latin typeface="Times New Roman" panose="02020603050405020304" pitchFamily="18" charset="0"/>
                <a:cs typeface="Times New Roman" panose="02020603050405020304" pitchFamily="18" charset="0"/>
              </a:rPr>
              <a:t>In Christus immers heeft God, voordat de wereld gegrondvest werd, ons </a:t>
            </a:r>
            <a:r>
              <a:rPr lang="nl-NL" sz="2000" b="1" dirty="0">
                <a:effectLst/>
                <a:latin typeface="Times New Roman" panose="02020603050405020304" pitchFamily="18" charset="0"/>
                <a:cs typeface="Times New Roman" panose="02020603050405020304" pitchFamily="18" charset="0"/>
              </a:rPr>
              <a:t>uitgekozen</a:t>
            </a:r>
            <a:r>
              <a:rPr lang="nl-NL" sz="1200" dirty="0">
                <a:effectLst/>
                <a:latin typeface="Times New Roman" panose="02020603050405020304" pitchFamily="18" charset="0"/>
                <a:cs typeface="Times New Roman" panose="02020603050405020304" pitchFamily="18" charset="0"/>
              </a:rPr>
              <a:t> om heilig en zuiver voor Hem te staan, en vol liefde </a:t>
            </a:r>
            <a:r>
              <a:rPr lang="nl-NL" sz="1200" baseline="-25000" dirty="0">
                <a:effectLst/>
                <a:latin typeface="Times New Roman" panose="02020603050405020304" pitchFamily="18" charset="0"/>
                <a:cs typeface="Times New Roman" panose="02020603050405020304" pitchFamily="18" charset="0"/>
              </a:rPr>
              <a:t>5</a:t>
            </a:r>
            <a:r>
              <a:rPr lang="nl-NL" sz="1200" dirty="0">
                <a:effectLst/>
                <a:latin typeface="Times New Roman" panose="02020603050405020304" pitchFamily="18" charset="0"/>
                <a:cs typeface="Times New Roman" panose="02020603050405020304" pitchFamily="18" charset="0"/>
              </a:rPr>
              <a:t>heeft Hij ons naar zijn wil en verlangen voorbestemd om door Jezus Christus zijn </a:t>
            </a:r>
            <a:r>
              <a:rPr lang="nl-NL" sz="2000" b="1" dirty="0">
                <a:effectLst/>
                <a:latin typeface="Times New Roman" panose="02020603050405020304" pitchFamily="18" charset="0"/>
                <a:cs typeface="Times New Roman" panose="02020603050405020304" pitchFamily="18" charset="0"/>
              </a:rPr>
              <a:t>kinderen</a:t>
            </a:r>
            <a:r>
              <a:rPr lang="nl-NL" sz="1200" dirty="0">
                <a:effectLst/>
                <a:latin typeface="Times New Roman" panose="02020603050405020304" pitchFamily="18" charset="0"/>
                <a:cs typeface="Times New Roman" panose="02020603050405020304" pitchFamily="18" charset="0"/>
              </a:rPr>
              <a:t> te worden, </a:t>
            </a:r>
            <a:r>
              <a:rPr lang="nl-NL" sz="1200" baseline="-25000" dirty="0">
                <a:effectLst/>
                <a:latin typeface="Times New Roman" panose="02020603050405020304" pitchFamily="18" charset="0"/>
                <a:cs typeface="Times New Roman" panose="02020603050405020304" pitchFamily="18" charset="0"/>
              </a:rPr>
              <a:t>6 </a:t>
            </a:r>
            <a:r>
              <a:rPr lang="nl-NL" sz="2000" b="1" dirty="0">
                <a:effectLst/>
                <a:latin typeface="Times New Roman" panose="02020603050405020304" pitchFamily="18" charset="0"/>
                <a:cs typeface="Times New Roman" panose="02020603050405020304" pitchFamily="18" charset="0"/>
              </a:rPr>
              <a:t>tot eer van de grootheid van Gods genade</a:t>
            </a:r>
            <a:r>
              <a:rPr lang="nl-NL" sz="1200" dirty="0">
                <a:effectLst/>
                <a:latin typeface="Times New Roman" panose="02020603050405020304" pitchFamily="18" charset="0"/>
                <a:cs typeface="Times New Roman" panose="02020603050405020304" pitchFamily="18" charset="0"/>
              </a:rPr>
              <a:t>, ons geschonken in zijn geliefde Zoon. </a:t>
            </a:r>
            <a:r>
              <a:rPr lang="nl-NL" sz="1200" baseline="-25000" dirty="0">
                <a:effectLst/>
                <a:latin typeface="Times New Roman" panose="02020603050405020304" pitchFamily="18" charset="0"/>
                <a:cs typeface="Times New Roman" panose="02020603050405020304" pitchFamily="18" charset="0"/>
              </a:rPr>
              <a:t>7 </a:t>
            </a:r>
            <a:r>
              <a:rPr lang="nl-NL" sz="1200" dirty="0">
                <a:effectLst/>
                <a:latin typeface="Times New Roman" panose="02020603050405020304" pitchFamily="18" charset="0"/>
                <a:cs typeface="Times New Roman" panose="02020603050405020304" pitchFamily="18" charset="0"/>
              </a:rPr>
              <a:t>In Hem zijn wij door zijn bloed </a:t>
            </a:r>
            <a:r>
              <a:rPr lang="nl-NL" sz="2000" b="1" dirty="0">
                <a:latin typeface="Times New Roman" panose="02020603050405020304" pitchFamily="18" charset="0"/>
                <a:cs typeface="Times New Roman" panose="02020603050405020304" pitchFamily="18" charset="0"/>
              </a:rPr>
              <a:t>verlost</a:t>
            </a:r>
            <a:r>
              <a:rPr lang="nl-NL" sz="1200" dirty="0">
                <a:effectLst/>
                <a:latin typeface="Times New Roman" panose="02020603050405020304" pitchFamily="18" charset="0"/>
                <a:cs typeface="Times New Roman" panose="02020603050405020304" pitchFamily="18" charset="0"/>
              </a:rPr>
              <a:t> en zijn </a:t>
            </a:r>
            <a:r>
              <a:rPr lang="nl-NL" sz="2000" b="1" dirty="0">
                <a:latin typeface="Times New Roman" panose="02020603050405020304" pitchFamily="18" charset="0"/>
                <a:cs typeface="Times New Roman" panose="02020603050405020304" pitchFamily="18" charset="0"/>
              </a:rPr>
              <a:t>onze zonden vergeven</a:t>
            </a:r>
            <a:r>
              <a:rPr lang="nl-NL" sz="1200" dirty="0">
                <a:effectLst/>
                <a:latin typeface="Times New Roman" panose="02020603050405020304" pitchFamily="18" charset="0"/>
                <a:cs typeface="Times New Roman" panose="02020603050405020304" pitchFamily="18" charset="0"/>
              </a:rPr>
              <a:t>, dankzij de rijke genade </a:t>
            </a:r>
            <a:r>
              <a:rPr lang="nl-NL" sz="1200" baseline="-25000" dirty="0">
                <a:effectLst/>
                <a:latin typeface="Times New Roman" panose="02020603050405020304" pitchFamily="18" charset="0"/>
                <a:cs typeface="Times New Roman" panose="02020603050405020304" pitchFamily="18" charset="0"/>
              </a:rPr>
              <a:t>…. 12</a:t>
            </a:r>
            <a:r>
              <a:rPr lang="nl-NL" sz="1200" dirty="0">
                <a:effectLst/>
                <a:latin typeface="Times New Roman" panose="02020603050405020304" pitchFamily="18" charset="0"/>
                <a:cs typeface="Times New Roman" panose="02020603050405020304" pitchFamily="18" charset="0"/>
              </a:rPr>
              <a:t>dat wij, die reeds onze hoop op Christus gevestigd hebben, zouden </a:t>
            </a:r>
            <a:r>
              <a:rPr lang="nl-NL" sz="2000" b="1" dirty="0">
                <a:latin typeface="Times New Roman" panose="02020603050405020304" pitchFamily="18" charset="0"/>
                <a:cs typeface="Times New Roman" panose="02020603050405020304" pitchFamily="18" charset="0"/>
              </a:rPr>
              <a:t>bestaan tot eer van Gods grootheid</a:t>
            </a:r>
            <a:r>
              <a:rPr lang="nl-NL" sz="1200" dirty="0">
                <a:effectLst/>
                <a:latin typeface="Times New Roman" panose="02020603050405020304" pitchFamily="18" charset="0"/>
                <a:cs typeface="Times New Roman" panose="02020603050405020304" pitchFamily="18" charset="0"/>
              </a:rPr>
              <a:t>. </a:t>
            </a:r>
            <a:r>
              <a:rPr lang="nl-NL" sz="1200" baseline="-25000" dirty="0">
                <a:latin typeface="Times New Roman" panose="02020603050405020304" pitchFamily="18" charset="0"/>
                <a:cs typeface="Times New Roman" panose="02020603050405020304" pitchFamily="18" charset="0"/>
              </a:rPr>
              <a:t>13</a:t>
            </a:r>
            <a:r>
              <a:rPr lang="nl-NL" sz="1200" dirty="0">
                <a:latin typeface="Times New Roman" panose="02020603050405020304" pitchFamily="18" charset="0"/>
                <a:cs typeface="Times New Roman" panose="02020603050405020304" pitchFamily="18" charset="0"/>
              </a:rPr>
              <a:t>In Hem bent ook u, toen u de boodschap van de waarheid hoorde, het evangelie van uw redding – in Hem bent u, toen u tot geloof kwam, </a:t>
            </a:r>
            <a:r>
              <a:rPr lang="nl-NL" sz="2000" b="1" dirty="0">
                <a:latin typeface="Times New Roman" panose="02020603050405020304" pitchFamily="18" charset="0"/>
                <a:cs typeface="Times New Roman" panose="02020603050405020304" pitchFamily="18" charset="0"/>
              </a:rPr>
              <a:t>gemerkt met het stempel van de heilige Geest</a:t>
            </a:r>
            <a:r>
              <a:rPr lang="nl-NL" sz="1200" dirty="0">
                <a:latin typeface="Times New Roman" panose="02020603050405020304" pitchFamily="18" charset="0"/>
                <a:cs typeface="Times New Roman" panose="02020603050405020304" pitchFamily="18" charset="0"/>
              </a:rPr>
              <a:t>, die ons beloofd is </a:t>
            </a:r>
            <a:r>
              <a:rPr lang="nl-NL" sz="1200" baseline="-25000" dirty="0">
                <a:latin typeface="Times New Roman" panose="02020603050405020304" pitchFamily="18" charset="0"/>
                <a:cs typeface="Times New Roman" panose="02020603050405020304" pitchFamily="18" charset="0"/>
              </a:rPr>
              <a:t>14</a:t>
            </a:r>
            <a:r>
              <a:rPr lang="nl-NL" sz="1200" dirty="0">
                <a:latin typeface="Times New Roman" panose="02020603050405020304" pitchFamily="18" charset="0"/>
                <a:cs typeface="Times New Roman" panose="02020603050405020304" pitchFamily="18" charset="0"/>
              </a:rPr>
              <a:t>als voorschot op </a:t>
            </a:r>
            <a:r>
              <a:rPr lang="nl-NL" sz="2000" b="1" dirty="0">
                <a:latin typeface="Times New Roman" panose="02020603050405020304" pitchFamily="18" charset="0"/>
                <a:cs typeface="Times New Roman" panose="02020603050405020304" pitchFamily="18" charset="0"/>
              </a:rPr>
              <a:t>onze erfenis</a:t>
            </a:r>
            <a:r>
              <a:rPr lang="nl-NL" sz="1200" dirty="0">
                <a:latin typeface="Times New Roman" panose="02020603050405020304" pitchFamily="18" charset="0"/>
                <a:cs typeface="Times New Roman" panose="02020603050405020304" pitchFamily="18" charset="0"/>
              </a:rPr>
              <a:t>, opdat allen die Hij zich heeft verworven </a:t>
            </a:r>
            <a:r>
              <a:rPr lang="nl-NL" sz="2000" b="1" dirty="0">
                <a:latin typeface="Times New Roman" panose="02020603050405020304" pitchFamily="18" charset="0"/>
                <a:cs typeface="Times New Roman" panose="02020603050405020304" pitchFamily="18" charset="0"/>
              </a:rPr>
              <a:t>verlost</a:t>
            </a:r>
            <a:r>
              <a:rPr lang="nl-NL" sz="1200" dirty="0">
                <a:latin typeface="Times New Roman" panose="02020603050405020304" pitchFamily="18" charset="0"/>
                <a:cs typeface="Times New Roman" panose="02020603050405020304" pitchFamily="18" charset="0"/>
              </a:rPr>
              <a:t> zullen worden, </a:t>
            </a:r>
            <a:r>
              <a:rPr lang="nl-NL" sz="2000" b="1" dirty="0">
                <a:latin typeface="Times New Roman" panose="02020603050405020304" pitchFamily="18" charset="0"/>
                <a:cs typeface="Times New Roman" panose="02020603050405020304" pitchFamily="18" charset="0"/>
              </a:rPr>
              <a:t>tot eer van Gods grootheid</a:t>
            </a:r>
            <a:r>
              <a:rPr lang="nl-NL" sz="1200" dirty="0">
                <a:latin typeface="Times New Roman" panose="02020603050405020304" pitchFamily="18" charset="0"/>
                <a:cs typeface="Times New Roman" panose="02020603050405020304" pitchFamily="18" charset="0"/>
              </a:rPr>
              <a:t>. </a:t>
            </a:r>
            <a:r>
              <a:rPr lang="nl-NL" sz="1200" baseline="-25000" dirty="0">
                <a:effectLst/>
                <a:latin typeface="Times New Roman" panose="02020603050405020304" pitchFamily="18" charset="0"/>
                <a:cs typeface="Times New Roman" panose="02020603050405020304" pitchFamily="18" charset="0"/>
              </a:rPr>
              <a:t>…. </a:t>
            </a:r>
            <a:r>
              <a:rPr lang="nl-NL" sz="1200" dirty="0">
                <a:effectLst/>
                <a:latin typeface="Times New Roman" panose="02020603050405020304" pitchFamily="18" charset="0"/>
                <a:cs typeface="Times New Roman" panose="02020603050405020304" pitchFamily="18" charset="0"/>
              </a:rPr>
              <a:t>  </a:t>
            </a:r>
            <a:r>
              <a:rPr lang="nl-NL" sz="1200" baseline="-25000" dirty="0">
                <a:effectLst/>
                <a:latin typeface="Times New Roman" panose="02020603050405020304" pitchFamily="18" charset="0"/>
                <a:cs typeface="Times New Roman" panose="02020603050405020304" pitchFamily="18" charset="0"/>
              </a:rPr>
              <a:t>18</a:t>
            </a:r>
            <a:r>
              <a:rPr lang="nl-NL" sz="1200" dirty="0">
                <a:effectLst/>
                <a:latin typeface="Times New Roman" panose="02020603050405020304" pitchFamily="18" charset="0"/>
                <a:cs typeface="Times New Roman" panose="02020603050405020304" pitchFamily="18" charset="0"/>
              </a:rPr>
              <a:t>Moge uw hart verlicht worden, zodat u zult zien waarop u hopen mag nu Hij u geroepen heeft, hoe rijk de luister is van de </a:t>
            </a:r>
            <a:r>
              <a:rPr lang="nl-NL" sz="2000" b="1" dirty="0">
                <a:latin typeface="Times New Roman" panose="02020603050405020304" pitchFamily="18" charset="0"/>
                <a:cs typeface="Times New Roman" panose="02020603050405020304" pitchFamily="18" charset="0"/>
              </a:rPr>
              <a:t>erfenis</a:t>
            </a:r>
            <a:r>
              <a:rPr lang="nl-NL" sz="1200" dirty="0">
                <a:effectLst/>
                <a:latin typeface="Times New Roman" panose="02020603050405020304" pitchFamily="18" charset="0"/>
                <a:cs typeface="Times New Roman" panose="02020603050405020304" pitchFamily="18" charset="0"/>
              </a:rPr>
              <a:t> die de heiligen van Hem ontvangen, </a:t>
            </a:r>
            <a:r>
              <a:rPr lang="nl-NL" sz="1200" baseline="-25000" dirty="0">
                <a:effectLst/>
                <a:latin typeface="Times New Roman" panose="02020603050405020304" pitchFamily="18" charset="0"/>
                <a:cs typeface="Times New Roman" panose="02020603050405020304" pitchFamily="18" charset="0"/>
              </a:rPr>
              <a:t> …. </a:t>
            </a:r>
            <a:br>
              <a:rPr lang="nl-NL" sz="1200" baseline="-25000" dirty="0">
                <a:effectLst/>
                <a:latin typeface="Times New Roman" panose="02020603050405020304" pitchFamily="18" charset="0"/>
                <a:cs typeface="Times New Roman" panose="02020603050405020304" pitchFamily="18" charset="0"/>
              </a:rPr>
            </a:b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5 </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heeft Hij ons, terwijl wij allen dood waren door onze zonden, samen met Christus </a:t>
            </a:r>
            <a:r>
              <a:rPr lang="nl-NL" sz="2000" b="1" dirty="0">
                <a:latin typeface="Times New Roman" panose="02020603050405020304" pitchFamily="18" charset="0"/>
                <a:cs typeface="Times New Roman" panose="02020603050405020304" pitchFamily="18" charset="0"/>
              </a:rPr>
              <a:t>levend gemaakt</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Door genade bent u </a:t>
            </a:r>
            <a:r>
              <a:rPr lang="nl-NL" sz="2000" b="1" kern="0" dirty="0">
                <a:effectLst/>
                <a:latin typeface="Times New Roman" panose="02020603050405020304" pitchFamily="18" charset="0"/>
                <a:ea typeface="Times New Roman" panose="02020603050405020304" pitchFamily="18" charset="0"/>
                <a:cs typeface="Arial" panose="020B0604020202020204" pitchFamily="34" charset="0"/>
              </a:rPr>
              <a:t>gered</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8</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Door die genade bent u nu immers </a:t>
            </a:r>
            <a:r>
              <a:rPr lang="nl-NL" sz="2000" b="1" kern="0" dirty="0">
                <a:effectLst/>
                <a:latin typeface="Times New Roman" panose="02020603050405020304" pitchFamily="18" charset="0"/>
                <a:ea typeface="Times New Roman" panose="02020603050405020304" pitchFamily="18" charset="0"/>
                <a:cs typeface="Arial" panose="020B0604020202020204" pitchFamily="34" charset="0"/>
              </a:rPr>
              <a:t>gered</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doordat u gelooft. Deze redding dankt u niet aan uzelf; ze is een geschenk van God </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9</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en geen gevolg van uw daden. Niemand kan zich er dus op laten voorstaan. </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10</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Want Hij is het die ons </a:t>
            </a:r>
            <a:r>
              <a:rPr lang="nl-NL" sz="2200" b="1" kern="0" dirty="0">
                <a:effectLst/>
                <a:latin typeface="Times New Roman" panose="02020603050405020304" pitchFamily="18" charset="0"/>
                <a:ea typeface="Times New Roman" panose="02020603050405020304" pitchFamily="18" charset="0"/>
                <a:cs typeface="Arial" panose="020B0604020202020204" pitchFamily="34" charset="0"/>
              </a:rPr>
              <a:t>gemaakt</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heeft tot wat wij nu zijn: </a:t>
            </a:r>
            <a:r>
              <a:rPr lang="nl-NL" sz="2000" b="1" dirty="0">
                <a:latin typeface="Times New Roman" panose="02020603050405020304" pitchFamily="18" charset="0"/>
                <a:cs typeface="Times New Roman" panose="02020603050405020304" pitchFamily="18" charset="0"/>
              </a:rPr>
              <a:t>in Christus Jezus geschapen </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om de weg te gaan van de goede daden die God heeft voorbereid.</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13</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Maar nu bent u, die eens ver weg was, in Christus Jezus </a:t>
            </a:r>
            <a:r>
              <a:rPr lang="nl-NL" sz="2100" b="1" dirty="0">
                <a:latin typeface="Times New Roman" panose="02020603050405020304" pitchFamily="18" charset="0"/>
                <a:cs typeface="Times New Roman" panose="02020603050405020304" pitchFamily="18" charset="0"/>
              </a:rPr>
              <a:t>dichtbij gekomen</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door zijn bloed.  </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18</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dankzij Hem hebben wij allen door één </a:t>
            </a:r>
            <a:r>
              <a:rPr lang="nl-NL" sz="2000" b="1" kern="0" dirty="0">
                <a:effectLst/>
                <a:latin typeface="Times New Roman" panose="02020603050405020304" pitchFamily="18" charset="0"/>
                <a:ea typeface="Times New Roman" panose="02020603050405020304" pitchFamily="18" charset="0"/>
                <a:cs typeface="Arial" panose="020B0604020202020204" pitchFamily="34" charset="0"/>
              </a:rPr>
              <a:t>Geest toegang tot de Vader</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nl-NL" sz="1200" kern="0" baseline="-25000" dirty="0">
                <a:effectLst/>
                <a:latin typeface="Arial" panose="020B0604020202020204" pitchFamily="34" charset="0"/>
                <a:ea typeface="Times New Roman" panose="02020603050405020304" pitchFamily="18" charset="0"/>
                <a:cs typeface="Arial" panose="020B0604020202020204" pitchFamily="34" charset="0"/>
              </a:rPr>
              <a:t>19 </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Zo bent u dus geen vreemdelingen of gasten meer, maar </a:t>
            </a:r>
            <a:r>
              <a:rPr lang="nl-NL" sz="2000" b="1" kern="0" dirty="0">
                <a:effectLst/>
                <a:latin typeface="Times New Roman" panose="02020603050405020304" pitchFamily="18" charset="0"/>
                <a:ea typeface="Times New Roman" panose="02020603050405020304" pitchFamily="18" charset="0"/>
                <a:cs typeface="Arial" panose="020B0604020202020204" pitchFamily="34" charset="0"/>
              </a:rPr>
              <a:t>burgers</a:t>
            </a:r>
            <a:r>
              <a:rPr lang="nl-NL" sz="1200" kern="0" dirty="0">
                <a:effectLst/>
                <a:latin typeface="Times New Roman" panose="02020603050405020304" pitchFamily="18" charset="0"/>
                <a:ea typeface="Times New Roman" panose="02020603050405020304" pitchFamily="18" charset="0"/>
                <a:cs typeface="Arial" panose="020B0604020202020204" pitchFamily="34" charset="0"/>
              </a:rPr>
              <a:t>, net als de heiligen, </a:t>
            </a:r>
            <a:r>
              <a:rPr lang="nl-NL" sz="2000" b="1" kern="0" dirty="0">
                <a:effectLst/>
                <a:latin typeface="Times New Roman" panose="02020603050405020304" pitchFamily="18" charset="0"/>
                <a:ea typeface="Times New Roman" panose="02020603050405020304" pitchFamily="18" charset="0"/>
                <a:cs typeface="Arial" panose="020B0604020202020204" pitchFamily="34" charset="0"/>
              </a:rPr>
              <a:t>en huisgenoten van God</a:t>
            </a:r>
            <a:r>
              <a:rPr lang="nl-NL" sz="1200" kern="0" dirty="0">
                <a:latin typeface="Times New Roman" panose="02020603050405020304" pitchFamily="18" charset="0"/>
                <a:ea typeface="Times New Roman" panose="02020603050405020304" pitchFamily="18" charset="0"/>
                <a:cs typeface="Arial" panose="020B0604020202020204" pitchFamily="34" charset="0"/>
              </a:rPr>
              <a:t>…</a:t>
            </a:r>
            <a:br>
              <a:rPr lang="nl-NL" sz="1200" kern="0" dirty="0">
                <a:latin typeface="Times New Roman" panose="02020603050405020304" pitchFamily="18" charset="0"/>
                <a:ea typeface="Times New Roman" panose="02020603050405020304" pitchFamily="18" charset="0"/>
                <a:cs typeface="Arial" panose="020B0604020202020204" pitchFamily="34" charset="0"/>
              </a:rPr>
            </a:br>
            <a:r>
              <a:rPr lang="nl-NL" sz="1200" baseline="-25000" dirty="0">
                <a:effectLst/>
                <a:latin typeface="Arial" panose="020B0604020202020204" pitchFamily="34" charset="0"/>
                <a:ea typeface="Times New Roman" panose="02020603050405020304" pitchFamily="18" charset="0"/>
              </a:rPr>
              <a:t>6 </a:t>
            </a:r>
            <a:r>
              <a:rPr lang="nl-NL" sz="1200" dirty="0">
                <a:effectLst/>
                <a:latin typeface="Times New Roman" panose="02020603050405020304" pitchFamily="18" charset="0"/>
                <a:ea typeface="Times New Roman" panose="02020603050405020304" pitchFamily="18" charset="0"/>
              </a:rPr>
              <a:t>ook mensen uit andere volken delen door hun eenheid met Christus Jezus in de </a:t>
            </a:r>
            <a:r>
              <a:rPr lang="nl-NL" sz="2000" b="1" dirty="0">
                <a:latin typeface="Times New Roman" panose="02020603050405020304" pitchFamily="18" charset="0"/>
                <a:cs typeface="Times New Roman" panose="02020603050405020304" pitchFamily="18" charset="0"/>
              </a:rPr>
              <a:t>erfenis</a:t>
            </a:r>
            <a:r>
              <a:rPr lang="nl-NL" sz="1200" dirty="0">
                <a:effectLst/>
                <a:latin typeface="Times New Roman" panose="02020603050405020304" pitchFamily="18" charset="0"/>
                <a:ea typeface="Times New Roman" panose="02020603050405020304" pitchFamily="18" charset="0"/>
              </a:rPr>
              <a:t>, zij maken deel uit van </a:t>
            </a:r>
            <a:r>
              <a:rPr lang="nl-NL" sz="2000" b="1" dirty="0">
                <a:effectLst/>
                <a:latin typeface="Times New Roman" panose="02020603050405020304" pitchFamily="18" charset="0"/>
                <a:ea typeface="Times New Roman" panose="02020603050405020304" pitchFamily="18" charset="0"/>
              </a:rPr>
              <a:t>hetzelfde lichaam </a:t>
            </a:r>
            <a:r>
              <a:rPr lang="nl-NL" sz="1200" dirty="0">
                <a:effectLst/>
                <a:latin typeface="Times New Roman" panose="02020603050405020304" pitchFamily="18" charset="0"/>
                <a:ea typeface="Times New Roman" panose="02020603050405020304" pitchFamily="18" charset="0"/>
              </a:rPr>
              <a:t>en hebben ook </a:t>
            </a:r>
            <a:r>
              <a:rPr lang="nl-NL" sz="2000" b="1" dirty="0">
                <a:effectLst/>
                <a:latin typeface="Times New Roman" panose="02020603050405020304" pitchFamily="18" charset="0"/>
                <a:ea typeface="Times New Roman" panose="02020603050405020304" pitchFamily="18" charset="0"/>
              </a:rPr>
              <a:t>deel aan de belofte</a:t>
            </a:r>
            <a:r>
              <a:rPr lang="nl-NL" sz="1200" dirty="0">
                <a:effectLst/>
                <a:latin typeface="Times New Roman" panose="02020603050405020304" pitchFamily="18" charset="0"/>
                <a:ea typeface="Times New Roman" panose="02020603050405020304" pitchFamily="18" charset="0"/>
              </a:rPr>
              <a:t>, door middel van het evangelie.   </a:t>
            </a:r>
            <a:r>
              <a:rPr lang="nl-NL" sz="1200" baseline="-25000" dirty="0">
                <a:effectLst/>
                <a:latin typeface="Arial" panose="020B0604020202020204" pitchFamily="34" charset="0"/>
                <a:ea typeface="Times New Roman" panose="02020603050405020304" pitchFamily="18" charset="0"/>
              </a:rPr>
              <a:t>12 </a:t>
            </a:r>
            <a:r>
              <a:rPr lang="nl-NL" sz="1200" dirty="0">
                <a:effectLst/>
                <a:latin typeface="Times New Roman" panose="02020603050405020304" pitchFamily="18" charset="0"/>
                <a:ea typeface="Times New Roman" panose="02020603050405020304" pitchFamily="18" charset="0"/>
              </a:rPr>
              <a:t>Door onze </a:t>
            </a:r>
            <a:r>
              <a:rPr lang="nl-NL" sz="2200" b="1" kern="0" dirty="0">
                <a:latin typeface="Times New Roman" panose="02020603050405020304" pitchFamily="18" charset="0"/>
                <a:ea typeface="Times New Roman" panose="02020603050405020304" pitchFamily="18" charset="0"/>
                <a:cs typeface="Arial" panose="020B0604020202020204" pitchFamily="34" charset="0"/>
              </a:rPr>
              <a:t>eenheid met Hem </a:t>
            </a:r>
            <a:r>
              <a:rPr lang="nl-NL" sz="1200" dirty="0">
                <a:effectLst/>
                <a:latin typeface="Times New Roman" panose="02020603050405020304" pitchFamily="18" charset="0"/>
                <a:ea typeface="Times New Roman" panose="02020603050405020304" pitchFamily="18" charset="0"/>
              </a:rPr>
              <a:t>hebben wij </a:t>
            </a:r>
            <a:r>
              <a:rPr lang="nl-NL" sz="2200" b="1" kern="0" dirty="0">
                <a:latin typeface="Times New Roman" panose="02020603050405020304" pitchFamily="18" charset="0"/>
                <a:ea typeface="Times New Roman" panose="02020603050405020304" pitchFamily="18" charset="0"/>
                <a:cs typeface="Arial" panose="020B0604020202020204" pitchFamily="34" charset="0"/>
              </a:rPr>
              <a:t>vrijelijk toegang tot God</a:t>
            </a:r>
            <a:r>
              <a:rPr lang="nl-NL" sz="1200" dirty="0">
                <a:effectLst/>
                <a:latin typeface="Times New Roman" panose="02020603050405020304" pitchFamily="18" charset="0"/>
                <a:ea typeface="Times New Roman" panose="02020603050405020304" pitchFamily="18" charset="0"/>
              </a:rPr>
              <a:t>; door ons geloof in Hem mogen wij daarop vertrouwen. </a:t>
            </a:r>
            <a:endParaRPr lang="nl-NL" sz="1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32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0EA4-1F9E-7EAE-7C90-11A6C3C9E40A}"/>
              </a:ext>
            </a:extLst>
          </p:cNvPr>
          <p:cNvSpPr>
            <a:spLocks noGrp="1"/>
          </p:cNvSpPr>
          <p:nvPr>
            <p:ph type="ctrTitle"/>
          </p:nvPr>
        </p:nvSpPr>
        <p:spPr>
          <a:xfrm>
            <a:off x="1524000" y="1226058"/>
            <a:ext cx="9144000" cy="2387600"/>
          </a:xfrm>
        </p:spPr>
        <p:txBody>
          <a:bodyPr/>
          <a:lstStyle/>
          <a:p>
            <a:r>
              <a:rPr lang="nl-NL" dirty="0">
                <a:solidFill>
                  <a:schemeClr val="bg1"/>
                </a:solidFill>
              </a:rPr>
              <a:t>Je bent een heilige</a:t>
            </a:r>
          </a:p>
        </p:txBody>
      </p:sp>
    </p:spTree>
    <p:extLst>
      <p:ext uri="{BB962C8B-B14F-4D97-AF65-F5344CB8AC3E}">
        <p14:creationId xmlns:p14="http://schemas.microsoft.com/office/powerpoint/2010/main" val="136230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423512" y="-9"/>
            <a:ext cx="4236877" cy="6858000"/>
          </a:xfrm>
        </p:spPr>
        <p:txBody>
          <a:bodyPr anchor="ctr">
            <a:normAutofit/>
          </a:bodyPr>
          <a:lstStyle/>
          <a:p>
            <a:pPr marL="0" indent="0">
              <a:buNone/>
            </a:pPr>
            <a:r>
              <a:rPr lang="nl-NL" sz="2400" i="1" dirty="0"/>
              <a:t>Efeziërs 1:1</a:t>
            </a:r>
          </a:p>
          <a:p>
            <a:pPr marL="0" indent="0">
              <a:buNone/>
            </a:pPr>
            <a:r>
              <a:rPr lang="nl-NL" sz="2400" dirty="0"/>
              <a:t>…. Aan de </a:t>
            </a:r>
            <a:r>
              <a:rPr lang="nl-NL" sz="2400" b="1" dirty="0"/>
              <a:t>heiligen</a:t>
            </a:r>
            <a:r>
              <a:rPr lang="nl-NL" sz="2400" dirty="0"/>
              <a:t> in </a:t>
            </a:r>
            <a:r>
              <a:rPr lang="nl-NL" sz="2400" dirty="0" err="1"/>
              <a:t>Efeze</a:t>
            </a:r>
            <a:r>
              <a:rPr lang="nl-NL" sz="2400" dirty="0"/>
              <a:t>, aan de gelovigen die één zijn met Christus Jezus.</a:t>
            </a:r>
          </a:p>
          <a:p>
            <a:pPr marL="0" indent="0">
              <a:buNone/>
            </a:pPr>
            <a:endParaRPr lang="nl-NL" sz="2400" dirty="0"/>
          </a:p>
          <a:p>
            <a:pPr marL="0" indent="0">
              <a:buNone/>
            </a:pPr>
            <a:r>
              <a:rPr lang="nl-NL" sz="2400" i="1" dirty="0"/>
              <a:t>Efeziërs 2:19</a:t>
            </a:r>
          </a:p>
          <a:p>
            <a:pPr marL="0" indent="0">
              <a:buNone/>
            </a:pPr>
            <a:r>
              <a:rPr lang="nl-NL" sz="2400" dirty="0"/>
              <a:t>Zo bent u dan niet meer vreemdelingen en bijwoners, maar medeburgers van de </a:t>
            </a:r>
            <a:r>
              <a:rPr lang="nl-NL" sz="2400" b="1" dirty="0"/>
              <a:t>heiligen</a:t>
            </a:r>
            <a:r>
              <a:rPr lang="nl-NL" sz="2400" dirty="0"/>
              <a:t> en huisgenoten van God</a:t>
            </a:r>
            <a:endParaRPr lang="nl-NL" sz="2000" dirty="0"/>
          </a:p>
        </p:txBody>
      </p:sp>
    </p:spTree>
    <p:extLst>
      <p:ext uri="{BB962C8B-B14F-4D97-AF65-F5344CB8AC3E}">
        <p14:creationId xmlns:p14="http://schemas.microsoft.com/office/powerpoint/2010/main" val="309036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423512" y="0"/>
            <a:ext cx="4236877" cy="6857999"/>
          </a:xfrm>
        </p:spPr>
        <p:txBody>
          <a:bodyPr anchor="ctr">
            <a:normAutofit/>
          </a:bodyPr>
          <a:lstStyle/>
          <a:p>
            <a:pPr marL="0" indent="0">
              <a:buNone/>
            </a:pPr>
            <a:r>
              <a:rPr lang="nl-NL" sz="2400" i="1" dirty="0"/>
              <a:t>Efeziërs 4:20</a:t>
            </a:r>
          </a:p>
          <a:p>
            <a:pPr marL="0" indent="0">
              <a:buNone/>
            </a:pPr>
            <a:r>
              <a:rPr lang="nl-NL" sz="2400" dirty="0"/>
              <a:t>Maar jullie moeten helemaal anders zijn, want jullie hebben Christus leren kennen!</a:t>
            </a:r>
          </a:p>
          <a:p>
            <a:pPr marL="0" indent="0">
              <a:buNone/>
            </a:pPr>
            <a:endParaRPr lang="nl-NL" sz="2400" dirty="0"/>
          </a:p>
          <a:p>
            <a:pPr marL="0" indent="0">
              <a:buNone/>
            </a:pPr>
            <a:r>
              <a:rPr lang="nl-NL" sz="2400" i="1" dirty="0"/>
              <a:t>1 Petrus 2:9</a:t>
            </a:r>
          </a:p>
          <a:p>
            <a:pPr marL="0" indent="0">
              <a:buNone/>
            </a:pPr>
            <a:r>
              <a:rPr lang="nl-NL" sz="2400" dirty="0"/>
              <a:t>Maar u bent een uitverkoren geslacht, een koninkrijk van priesters, een heilige natie, een volk dat God zich verworven heeft om de grote daden te verkondigen van Hem die u uit de duisternis heeft geroepen naar zijn wonderbaarlijke licht.</a:t>
            </a:r>
            <a:endParaRPr lang="nl-NL" sz="2000" dirty="0"/>
          </a:p>
        </p:txBody>
      </p:sp>
    </p:spTree>
    <p:extLst>
      <p:ext uri="{BB962C8B-B14F-4D97-AF65-F5344CB8AC3E}">
        <p14:creationId xmlns:p14="http://schemas.microsoft.com/office/powerpoint/2010/main" val="318453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0EA4-1F9E-7EAE-7C90-11A6C3C9E40A}"/>
              </a:ext>
            </a:extLst>
          </p:cNvPr>
          <p:cNvSpPr>
            <a:spLocks noGrp="1"/>
          </p:cNvSpPr>
          <p:nvPr>
            <p:ph type="ctrTitle"/>
          </p:nvPr>
        </p:nvSpPr>
        <p:spPr>
          <a:xfrm>
            <a:off x="1150219" y="1226058"/>
            <a:ext cx="9891562" cy="2387600"/>
          </a:xfrm>
        </p:spPr>
        <p:txBody>
          <a:bodyPr/>
          <a:lstStyle/>
          <a:p>
            <a:r>
              <a:rPr lang="nl-NL" dirty="0">
                <a:solidFill>
                  <a:schemeClr val="bg1"/>
                </a:solidFill>
              </a:rPr>
              <a:t>Je bent een kind van de Vader</a:t>
            </a:r>
          </a:p>
        </p:txBody>
      </p:sp>
    </p:spTree>
    <p:extLst>
      <p:ext uri="{BB962C8B-B14F-4D97-AF65-F5344CB8AC3E}">
        <p14:creationId xmlns:p14="http://schemas.microsoft.com/office/powerpoint/2010/main" val="22509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shuis, wolk, hemel, landschap&#10;&#10;Automatisch gegenereerde beschrijving">
            <a:extLst>
              <a:ext uri="{FF2B5EF4-FFF2-40B4-BE49-F238E27FC236}">
                <a16:creationId xmlns:a16="http://schemas.microsoft.com/office/drawing/2014/main" id="{1F6164C1-E621-F2B8-4291-272B7860419C}"/>
              </a:ext>
            </a:extLst>
          </p:cNvPr>
          <p:cNvPicPr>
            <a:picLocks noChangeAspect="1"/>
          </p:cNvPicPr>
          <p:nvPr/>
        </p:nvPicPr>
        <p:blipFill rotWithShape="1">
          <a:blip r:embed="rId2">
            <a:extLst>
              <a:ext uri="{28A0092B-C50C-407E-A947-70E740481C1C}">
                <a14:useLocalDpi xmlns:a14="http://schemas.microsoft.com/office/drawing/2010/main" val="0"/>
              </a:ext>
            </a:extLst>
          </a:blip>
          <a:srcRect l="20364" r="1125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jdelijke aanduiding voor inhoud 6">
            <a:extLst>
              <a:ext uri="{FF2B5EF4-FFF2-40B4-BE49-F238E27FC236}">
                <a16:creationId xmlns:a16="http://schemas.microsoft.com/office/drawing/2014/main" id="{F7149706-B18D-1EF6-C9B2-37B48BFAA3D5}"/>
              </a:ext>
            </a:extLst>
          </p:cNvPr>
          <p:cNvSpPr>
            <a:spLocks noGrp="1"/>
          </p:cNvSpPr>
          <p:nvPr>
            <p:ph idx="1"/>
          </p:nvPr>
        </p:nvSpPr>
        <p:spPr>
          <a:xfrm>
            <a:off x="423512" y="1"/>
            <a:ext cx="4236877" cy="6987940"/>
          </a:xfrm>
        </p:spPr>
        <p:txBody>
          <a:bodyPr anchor="ctr">
            <a:normAutofit/>
          </a:bodyPr>
          <a:lstStyle/>
          <a:p>
            <a:pPr marL="0" indent="0">
              <a:buNone/>
            </a:pPr>
            <a:r>
              <a:rPr lang="nl-NL" sz="2400" i="1" dirty="0"/>
              <a:t>Efeziërs 1:5</a:t>
            </a:r>
          </a:p>
          <a:p>
            <a:pPr marL="0" indent="0">
              <a:buNone/>
            </a:pPr>
            <a:r>
              <a:rPr lang="nl-NL" sz="2400" dirty="0"/>
              <a:t>Daarom heeft hij ons uitgekozen om zijn </a:t>
            </a:r>
            <a:r>
              <a:rPr lang="nl-NL" sz="2400" b="1" dirty="0"/>
              <a:t>kinderen</a:t>
            </a:r>
            <a:r>
              <a:rPr lang="nl-NL" sz="2400" dirty="0"/>
              <a:t> te zijn.</a:t>
            </a:r>
          </a:p>
          <a:p>
            <a:pPr marL="0" indent="0">
              <a:buNone/>
            </a:pPr>
            <a:endParaRPr lang="nl-NL" sz="2400" i="1" dirty="0"/>
          </a:p>
          <a:p>
            <a:pPr marL="0" indent="0">
              <a:buNone/>
            </a:pPr>
            <a:r>
              <a:rPr lang="nl-NL" sz="2400" i="1" dirty="0"/>
              <a:t>Efeziërs 2:19</a:t>
            </a:r>
          </a:p>
          <a:p>
            <a:pPr marL="0" indent="0">
              <a:buNone/>
            </a:pPr>
            <a:r>
              <a:rPr lang="nl-NL" sz="2400" dirty="0"/>
              <a:t>Zo bent u dan niet meer vreemdelingen en bijwoners, maar medeburgers van de heiligen en </a:t>
            </a:r>
            <a:r>
              <a:rPr lang="nl-NL" sz="2400" b="1" dirty="0"/>
              <a:t>huisgenoten van God</a:t>
            </a:r>
          </a:p>
        </p:txBody>
      </p:sp>
    </p:spTree>
    <p:extLst>
      <p:ext uri="{BB962C8B-B14F-4D97-AF65-F5344CB8AC3E}">
        <p14:creationId xmlns:p14="http://schemas.microsoft.com/office/powerpoint/2010/main" val="23752988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847</Words>
  <Application>Microsoft Office PowerPoint</Application>
  <PresentationFormat>Breedbeeld</PresentationFormat>
  <Paragraphs>35</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Times New Roman</vt:lpstr>
      <vt:lpstr>Kantoorthema</vt:lpstr>
      <vt:lpstr>PowerPoint-presentatie</vt:lpstr>
      <vt:lpstr>Weten wie je bent in Christus</vt:lpstr>
      <vt:lpstr>PowerPoint-presentatie</vt:lpstr>
      <vt:lpstr>PowerPoint-presentatie</vt:lpstr>
      <vt:lpstr>Je bent een heilige</vt:lpstr>
      <vt:lpstr>PowerPoint-presentatie</vt:lpstr>
      <vt:lpstr>PowerPoint-presentatie</vt:lpstr>
      <vt:lpstr>Je bent een kind van de Vader</vt:lpstr>
      <vt:lpstr>PowerPoint-presentatie</vt:lpstr>
      <vt:lpstr>PowerPoint-presentatie</vt:lpstr>
      <vt:lpstr>Je bent verzegeld met de Heilige Geest</vt:lpstr>
      <vt:lpstr>PowerPoint-presentatie</vt:lpstr>
      <vt:lpstr>PowerPoint-presentatie</vt:lpstr>
      <vt:lpstr>PowerPoint-presentatie</vt:lpstr>
      <vt:lpstr>Onze identiteit is in Christus, door Zijn genade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Onze identiteit in Christus</dc:title>
  <dc:creator>Marjon Dijkman</dc:creator>
  <cp:lastModifiedBy>Marjon Dijkman</cp:lastModifiedBy>
  <cp:revision>12</cp:revision>
  <dcterms:created xsi:type="dcterms:W3CDTF">2024-01-20T14:35:27Z</dcterms:created>
  <dcterms:modified xsi:type="dcterms:W3CDTF">2024-01-21T08:10:18Z</dcterms:modified>
</cp:coreProperties>
</file>