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0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F9FED4-77B5-4D85-9BAF-34F810942619}" v="9" dt="2024-05-11T10:17:13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301" autoAdjust="0"/>
  </p:normalViewPr>
  <p:slideViewPr>
    <p:cSldViewPr snapToGrid="0">
      <p:cViewPr varScale="1">
        <p:scale>
          <a:sx n="68" d="100"/>
          <a:sy n="68" d="100"/>
        </p:scale>
        <p:origin x="966" y="78"/>
      </p:cViewPr>
      <p:guideLst/>
    </p:cSldViewPr>
  </p:slideViewPr>
  <p:outlineViewPr>
    <p:cViewPr>
      <p:scale>
        <a:sx n="33" d="100"/>
        <a:sy n="33" d="100"/>
      </p:scale>
      <p:origin x="0" y="-12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ke Vijfvinkel" userId="1864c32dac8a0a54" providerId="LiveId" clId="{A2F9FED4-77B5-4D85-9BAF-34F810942619}"/>
    <pc:docChg chg="undo redo custSel addSld delSld modSld modMainMaster">
      <pc:chgData name="Anneke Vijfvinkel" userId="1864c32dac8a0a54" providerId="LiveId" clId="{A2F9FED4-77B5-4D85-9BAF-34F810942619}" dt="2024-05-11T13:33:14.248" v="305" actId="13926"/>
      <pc:docMkLst>
        <pc:docMk/>
      </pc:docMkLst>
      <pc:sldChg chg="addSp modSp mod setBg">
        <pc:chgData name="Anneke Vijfvinkel" userId="1864c32dac8a0a54" providerId="LiveId" clId="{A2F9FED4-77B5-4D85-9BAF-34F810942619}" dt="2024-05-11T13:17:47.407" v="24" actId="27636"/>
        <pc:sldMkLst>
          <pc:docMk/>
          <pc:sldMk cId="4286026509" sldId="259"/>
        </pc:sldMkLst>
        <pc:spChg chg="mod">
          <ac:chgData name="Anneke Vijfvinkel" userId="1864c32dac8a0a54" providerId="LiveId" clId="{A2F9FED4-77B5-4D85-9BAF-34F810942619}" dt="2024-05-11T10:18:45.649" v="18" actId="26606"/>
          <ac:spMkLst>
            <pc:docMk/>
            <pc:sldMk cId="4286026509" sldId="259"/>
            <ac:spMk id="2" creationId="{C65CFAF2-8446-0EFF-1D90-B39717337A6F}"/>
          </ac:spMkLst>
        </pc:spChg>
        <pc:spChg chg="mod">
          <ac:chgData name="Anneke Vijfvinkel" userId="1864c32dac8a0a54" providerId="LiveId" clId="{A2F9FED4-77B5-4D85-9BAF-34F810942619}" dt="2024-05-11T13:17:47.407" v="24" actId="27636"/>
          <ac:spMkLst>
            <pc:docMk/>
            <pc:sldMk cId="4286026509" sldId="259"/>
            <ac:spMk id="3" creationId="{176A0D8D-D9F3-A3A3-B1E4-D29762A3DBA9}"/>
          </ac:spMkLst>
        </pc:spChg>
        <pc:spChg chg="add">
          <ac:chgData name="Anneke Vijfvinkel" userId="1864c32dac8a0a54" providerId="LiveId" clId="{A2F9FED4-77B5-4D85-9BAF-34F810942619}" dt="2024-05-11T10:18:45.649" v="18" actId="26606"/>
          <ac:spMkLst>
            <pc:docMk/>
            <pc:sldMk cId="4286026509" sldId="259"/>
            <ac:spMk id="8" creationId="{DBF61EA3-B236-439E-9C0B-340980D56BEE}"/>
          </ac:spMkLst>
        </pc:spChg>
        <pc:spChg chg="add">
          <ac:chgData name="Anneke Vijfvinkel" userId="1864c32dac8a0a54" providerId="LiveId" clId="{A2F9FED4-77B5-4D85-9BAF-34F810942619}" dt="2024-05-11T10:18:45.649" v="18" actId="26606"/>
          <ac:spMkLst>
            <pc:docMk/>
            <pc:sldMk cId="4286026509" sldId="259"/>
            <ac:spMk id="14" creationId="{E659831F-0D9A-4C63-9EBB-8435B85A440F}"/>
          </ac:spMkLst>
        </pc:spChg>
        <pc:grpChg chg="add">
          <ac:chgData name="Anneke Vijfvinkel" userId="1864c32dac8a0a54" providerId="LiveId" clId="{A2F9FED4-77B5-4D85-9BAF-34F810942619}" dt="2024-05-11T10:18:45.649" v="18" actId="26606"/>
          <ac:grpSpMkLst>
            <pc:docMk/>
            <pc:sldMk cId="4286026509" sldId="259"/>
            <ac:grpSpMk id="10" creationId="{28FAF094-D087-493F-8DF9-A486C2D6BBAA}"/>
          </ac:grpSpMkLst>
        </pc:grpChg>
      </pc:sldChg>
      <pc:sldChg chg="addSp delSp modSp mod setBg">
        <pc:chgData name="Anneke Vijfvinkel" userId="1864c32dac8a0a54" providerId="LiveId" clId="{A2F9FED4-77B5-4D85-9BAF-34F810942619}" dt="2024-05-11T13:30:13.225" v="304" actId="1036"/>
        <pc:sldMkLst>
          <pc:docMk/>
          <pc:sldMk cId="1229422552" sldId="260"/>
        </pc:sldMkLst>
        <pc:spChg chg="mod">
          <ac:chgData name="Anneke Vijfvinkel" userId="1864c32dac8a0a54" providerId="LiveId" clId="{A2F9FED4-77B5-4D85-9BAF-34F810942619}" dt="2024-05-11T10:18:21.237" v="17" actId="26606"/>
          <ac:spMkLst>
            <pc:docMk/>
            <pc:sldMk cId="1229422552" sldId="260"/>
            <ac:spMk id="2" creationId="{3D8A082B-D1F6-4BFA-401A-8FA4D08B56F5}"/>
          </ac:spMkLst>
        </pc:spChg>
        <pc:spChg chg="mod">
          <ac:chgData name="Anneke Vijfvinkel" userId="1864c32dac8a0a54" providerId="LiveId" clId="{A2F9FED4-77B5-4D85-9BAF-34F810942619}" dt="2024-05-11T13:30:13.225" v="304" actId="1036"/>
          <ac:spMkLst>
            <pc:docMk/>
            <pc:sldMk cId="1229422552" sldId="260"/>
            <ac:spMk id="3" creationId="{64ACDA10-B1BA-381B-2EA4-AFAEE0A97ABF}"/>
          </ac:spMkLst>
        </pc:spChg>
        <pc:spChg chg="add del">
          <ac:chgData name="Anneke Vijfvinkel" userId="1864c32dac8a0a54" providerId="LiveId" clId="{A2F9FED4-77B5-4D85-9BAF-34F810942619}" dt="2024-05-11T10:16:51.856" v="7" actId="26606"/>
          <ac:spMkLst>
            <pc:docMk/>
            <pc:sldMk cId="1229422552" sldId="260"/>
            <ac:spMk id="8" creationId="{D038248A-211C-4EEC-8401-C761B929FB52}"/>
          </ac:spMkLst>
        </pc:spChg>
        <pc:spChg chg="add del">
          <ac:chgData name="Anneke Vijfvinkel" userId="1864c32dac8a0a54" providerId="LiveId" clId="{A2F9FED4-77B5-4D85-9BAF-34F810942619}" dt="2024-05-11T10:16:51.856" v="7" actId="26606"/>
          <ac:spMkLst>
            <pc:docMk/>
            <pc:sldMk cId="1229422552" sldId="260"/>
            <ac:spMk id="10" creationId="{C30A849F-66D9-40C8-BEC8-35AFF8F4568F}"/>
          </ac:spMkLst>
        </pc:spChg>
        <pc:spChg chg="add del">
          <ac:chgData name="Anneke Vijfvinkel" userId="1864c32dac8a0a54" providerId="LiveId" clId="{A2F9FED4-77B5-4D85-9BAF-34F810942619}" dt="2024-05-11T10:17:53.425" v="16" actId="26606"/>
          <ac:spMkLst>
            <pc:docMk/>
            <pc:sldMk cId="1229422552" sldId="260"/>
            <ac:spMk id="24" creationId="{4BC99CB9-DDAD-44A2-8A1C-E3AF4E72DF5C}"/>
          </ac:spMkLst>
        </pc:spChg>
        <pc:spChg chg="add del">
          <ac:chgData name="Anneke Vijfvinkel" userId="1864c32dac8a0a54" providerId="LiveId" clId="{A2F9FED4-77B5-4D85-9BAF-34F810942619}" dt="2024-05-11T10:17:53.425" v="16" actId="26606"/>
          <ac:spMkLst>
            <pc:docMk/>
            <pc:sldMk cId="1229422552" sldId="260"/>
            <ac:spMk id="25" creationId="{1561AEE4-4E38-4BAC-976D-E0DE523FC5D1}"/>
          </ac:spMkLst>
        </pc:spChg>
        <pc:spChg chg="add del">
          <ac:chgData name="Anneke Vijfvinkel" userId="1864c32dac8a0a54" providerId="LiveId" clId="{A2F9FED4-77B5-4D85-9BAF-34F810942619}" dt="2024-05-11T10:17:41.984" v="13" actId="26606"/>
          <ac:spMkLst>
            <pc:docMk/>
            <pc:sldMk cId="1229422552" sldId="260"/>
            <ac:spMk id="37" creationId="{4BC99CB9-DDAD-44A2-8A1C-E3AF4E72DF5C}"/>
          </ac:spMkLst>
        </pc:spChg>
        <pc:spChg chg="add del">
          <ac:chgData name="Anneke Vijfvinkel" userId="1864c32dac8a0a54" providerId="LiveId" clId="{A2F9FED4-77B5-4D85-9BAF-34F810942619}" dt="2024-05-11T10:18:21.237" v="17" actId="26606"/>
          <ac:spMkLst>
            <pc:docMk/>
            <pc:sldMk cId="1229422552" sldId="260"/>
            <ac:spMk id="44" creationId="{D5B0017B-2ECA-49AF-B397-DC140825DF8D}"/>
          </ac:spMkLst>
        </pc:spChg>
        <pc:spChg chg="add del">
          <ac:chgData name="Anneke Vijfvinkel" userId="1864c32dac8a0a54" providerId="LiveId" clId="{A2F9FED4-77B5-4D85-9BAF-34F810942619}" dt="2024-05-11T10:17:53.419" v="15" actId="26606"/>
          <ac:spMkLst>
            <pc:docMk/>
            <pc:sldMk cId="1229422552" sldId="260"/>
            <ac:spMk id="46" creationId="{FA3C7DEA-BCC2-4295-8850-147993296189}"/>
          </ac:spMkLst>
        </pc:spChg>
        <pc:spChg chg="add del">
          <ac:chgData name="Anneke Vijfvinkel" userId="1864c32dac8a0a54" providerId="LiveId" clId="{A2F9FED4-77B5-4D85-9BAF-34F810942619}" dt="2024-05-11T10:17:53.419" v="15" actId="26606"/>
          <ac:spMkLst>
            <pc:docMk/>
            <pc:sldMk cId="1229422552" sldId="260"/>
            <ac:spMk id="47" creationId="{C289949D-B9F6-468A-86FE-2694DC5AE773}"/>
          </ac:spMkLst>
        </pc:spChg>
        <pc:spChg chg="add del">
          <ac:chgData name="Anneke Vijfvinkel" userId="1864c32dac8a0a54" providerId="LiveId" clId="{A2F9FED4-77B5-4D85-9BAF-34F810942619}" dt="2024-05-11T10:18:21.237" v="17" actId="26606"/>
          <ac:spMkLst>
            <pc:docMk/>
            <pc:sldMk cId="1229422552" sldId="260"/>
            <ac:spMk id="53" creationId="{B6CDA21F-E7AF-4C75-8395-33F58D5B0E45}"/>
          </ac:spMkLst>
        </pc:spChg>
        <pc:spChg chg="add">
          <ac:chgData name="Anneke Vijfvinkel" userId="1864c32dac8a0a54" providerId="LiveId" clId="{A2F9FED4-77B5-4D85-9BAF-34F810942619}" dt="2024-05-11T10:18:21.237" v="17" actId="26606"/>
          <ac:spMkLst>
            <pc:docMk/>
            <pc:sldMk cId="1229422552" sldId="260"/>
            <ac:spMk id="60" creationId="{DBF61EA3-B236-439E-9C0B-340980D56BEE}"/>
          </ac:spMkLst>
        </pc:spChg>
        <pc:spChg chg="add">
          <ac:chgData name="Anneke Vijfvinkel" userId="1864c32dac8a0a54" providerId="LiveId" clId="{A2F9FED4-77B5-4D85-9BAF-34F810942619}" dt="2024-05-11T10:18:21.237" v="17" actId="26606"/>
          <ac:spMkLst>
            <pc:docMk/>
            <pc:sldMk cId="1229422552" sldId="260"/>
            <ac:spMk id="66" creationId="{E659831F-0D9A-4C63-9EBB-8435B85A440F}"/>
          </ac:spMkLst>
        </pc:spChg>
        <pc:grpChg chg="add del">
          <ac:chgData name="Anneke Vijfvinkel" userId="1864c32dac8a0a54" providerId="LiveId" clId="{A2F9FED4-77B5-4D85-9BAF-34F810942619}" dt="2024-05-11T10:16:51.856" v="7" actId="26606"/>
          <ac:grpSpMkLst>
            <pc:docMk/>
            <pc:sldMk cId="1229422552" sldId="260"/>
            <ac:grpSpMk id="12" creationId="{04542298-A2B1-480F-A11C-A40EDD19B857}"/>
          </ac:grpSpMkLst>
        </pc:grpChg>
        <pc:grpChg chg="add del">
          <ac:chgData name="Anneke Vijfvinkel" userId="1864c32dac8a0a54" providerId="LiveId" clId="{A2F9FED4-77B5-4D85-9BAF-34F810942619}" dt="2024-05-11T10:16:51.856" v="7" actId="26606"/>
          <ac:grpSpMkLst>
            <pc:docMk/>
            <pc:sldMk cId="1229422552" sldId="260"/>
            <ac:grpSpMk id="18" creationId="{2A5C9C35-2375-49EB-B99C-17C87D42FE7C}"/>
          </ac:grpSpMkLst>
        </pc:grpChg>
        <pc:grpChg chg="add del">
          <ac:chgData name="Anneke Vijfvinkel" userId="1864c32dac8a0a54" providerId="LiveId" clId="{A2F9FED4-77B5-4D85-9BAF-34F810942619}" dt="2024-05-11T10:17:53.425" v="16" actId="26606"/>
          <ac:grpSpMkLst>
            <pc:docMk/>
            <pc:sldMk cId="1229422552" sldId="260"/>
            <ac:grpSpMk id="26" creationId="{F0BC676B-D19A-44DB-910A-0C0E6D433979}"/>
          </ac:grpSpMkLst>
        </pc:grpChg>
        <pc:grpChg chg="add del">
          <ac:chgData name="Anneke Vijfvinkel" userId="1864c32dac8a0a54" providerId="LiveId" clId="{A2F9FED4-77B5-4D85-9BAF-34F810942619}" dt="2024-05-11T10:17:41.984" v="13" actId="26606"/>
          <ac:grpSpMkLst>
            <pc:docMk/>
            <pc:sldMk cId="1229422552" sldId="260"/>
            <ac:grpSpMk id="39" creationId="{5C3921CD-DDE5-4B57-8FDF-B37ADE4EDAC7}"/>
          </ac:grpSpMkLst>
        </pc:grpChg>
        <pc:grpChg chg="add del">
          <ac:chgData name="Anneke Vijfvinkel" userId="1864c32dac8a0a54" providerId="LiveId" clId="{A2F9FED4-77B5-4D85-9BAF-34F810942619}" dt="2024-05-11T10:17:53.419" v="15" actId="26606"/>
          <ac:grpSpMkLst>
            <pc:docMk/>
            <pc:sldMk cId="1229422552" sldId="260"/>
            <ac:grpSpMk id="48" creationId="{E4DF0958-0C87-4C28-9554-2FADC788C2B1}"/>
          </ac:grpSpMkLst>
        </pc:grpChg>
        <pc:grpChg chg="add del">
          <ac:chgData name="Anneke Vijfvinkel" userId="1864c32dac8a0a54" providerId="LiveId" clId="{A2F9FED4-77B5-4D85-9BAF-34F810942619}" dt="2024-05-11T10:18:21.237" v="17" actId="26606"/>
          <ac:grpSpMkLst>
            <pc:docMk/>
            <pc:sldMk cId="1229422552" sldId="260"/>
            <ac:grpSpMk id="54" creationId="{AE1C45F0-260A-458C-96ED-C1F6D2151219}"/>
          </ac:grpSpMkLst>
        </pc:grpChg>
        <pc:grpChg chg="add">
          <ac:chgData name="Anneke Vijfvinkel" userId="1864c32dac8a0a54" providerId="LiveId" clId="{A2F9FED4-77B5-4D85-9BAF-34F810942619}" dt="2024-05-11T10:18:21.237" v="17" actId="26606"/>
          <ac:grpSpMkLst>
            <pc:docMk/>
            <pc:sldMk cId="1229422552" sldId="260"/>
            <ac:grpSpMk id="62" creationId="{28FAF094-D087-493F-8DF9-A486C2D6BBAA}"/>
          </ac:grpSpMkLst>
        </pc:grpChg>
        <pc:cxnChg chg="add del">
          <ac:chgData name="Anneke Vijfvinkel" userId="1864c32dac8a0a54" providerId="LiveId" clId="{A2F9FED4-77B5-4D85-9BAF-34F810942619}" dt="2024-05-11T10:18:21.237" v="17" actId="26606"/>
          <ac:cxnSpMkLst>
            <pc:docMk/>
            <pc:sldMk cId="1229422552" sldId="260"/>
            <ac:cxnSpMk id="55" creationId="{6CF1BAF6-AD41-4082-B212-8A1F9A2E8779}"/>
          </ac:cxnSpMkLst>
        </pc:cxnChg>
      </pc:sldChg>
      <pc:sldChg chg="addSp modSp mod setBg">
        <pc:chgData name="Anneke Vijfvinkel" userId="1864c32dac8a0a54" providerId="LiveId" clId="{A2F9FED4-77B5-4D85-9BAF-34F810942619}" dt="2024-05-11T13:17:56.152" v="25" actId="255"/>
        <pc:sldMkLst>
          <pc:docMk/>
          <pc:sldMk cId="1503333881" sldId="261"/>
        </pc:sldMkLst>
        <pc:spChg chg="mod">
          <ac:chgData name="Anneke Vijfvinkel" userId="1864c32dac8a0a54" providerId="LiveId" clId="{A2F9FED4-77B5-4D85-9BAF-34F810942619}" dt="2024-05-11T10:18:50.093" v="19" actId="26606"/>
          <ac:spMkLst>
            <pc:docMk/>
            <pc:sldMk cId="1503333881" sldId="261"/>
            <ac:spMk id="2" creationId="{95BCBE98-3DA1-37C4-001E-689C994B6612}"/>
          </ac:spMkLst>
        </pc:spChg>
        <pc:spChg chg="mod">
          <ac:chgData name="Anneke Vijfvinkel" userId="1864c32dac8a0a54" providerId="LiveId" clId="{A2F9FED4-77B5-4D85-9BAF-34F810942619}" dt="2024-05-11T13:17:56.152" v="25" actId="255"/>
          <ac:spMkLst>
            <pc:docMk/>
            <pc:sldMk cId="1503333881" sldId="261"/>
            <ac:spMk id="3" creationId="{8DD9F657-0BA6-C30E-8559-BC5AEF221FC8}"/>
          </ac:spMkLst>
        </pc:spChg>
        <pc:spChg chg="add">
          <ac:chgData name="Anneke Vijfvinkel" userId="1864c32dac8a0a54" providerId="LiveId" clId="{A2F9FED4-77B5-4D85-9BAF-34F810942619}" dt="2024-05-11T10:18:50.093" v="19" actId="26606"/>
          <ac:spMkLst>
            <pc:docMk/>
            <pc:sldMk cId="1503333881" sldId="261"/>
            <ac:spMk id="8" creationId="{DBF61EA3-B236-439E-9C0B-340980D56BEE}"/>
          </ac:spMkLst>
        </pc:spChg>
        <pc:spChg chg="add">
          <ac:chgData name="Anneke Vijfvinkel" userId="1864c32dac8a0a54" providerId="LiveId" clId="{A2F9FED4-77B5-4D85-9BAF-34F810942619}" dt="2024-05-11T10:18:50.093" v="19" actId="26606"/>
          <ac:spMkLst>
            <pc:docMk/>
            <pc:sldMk cId="1503333881" sldId="261"/>
            <ac:spMk id="14" creationId="{E659831F-0D9A-4C63-9EBB-8435B85A440F}"/>
          </ac:spMkLst>
        </pc:spChg>
        <pc:grpChg chg="add">
          <ac:chgData name="Anneke Vijfvinkel" userId="1864c32dac8a0a54" providerId="LiveId" clId="{A2F9FED4-77B5-4D85-9BAF-34F810942619}" dt="2024-05-11T10:18:50.093" v="19" actId="26606"/>
          <ac:grpSpMkLst>
            <pc:docMk/>
            <pc:sldMk cId="1503333881" sldId="261"/>
            <ac:grpSpMk id="10" creationId="{28FAF094-D087-493F-8DF9-A486C2D6BBAA}"/>
          </ac:grpSpMkLst>
        </pc:grpChg>
      </pc:sldChg>
      <pc:sldChg chg="addSp modSp mod setBg">
        <pc:chgData name="Anneke Vijfvinkel" userId="1864c32dac8a0a54" providerId="LiveId" clId="{A2F9FED4-77B5-4D85-9BAF-34F810942619}" dt="2024-05-11T13:18:07.371" v="26" actId="255"/>
        <pc:sldMkLst>
          <pc:docMk/>
          <pc:sldMk cId="644696491" sldId="262"/>
        </pc:sldMkLst>
        <pc:spChg chg="mod">
          <ac:chgData name="Anneke Vijfvinkel" userId="1864c32dac8a0a54" providerId="LiveId" clId="{A2F9FED4-77B5-4D85-9BAF-34F810942619}" dt="2024-05-11T10:18:55.626" v="20" actId="26606"/>
          <ac:spMkLst>
            <pc:docMk/>
            <pc:sldMk cId="644696491" sldId="262"/>
            <ac:spMk id="2" creationId="{DA65AA7C-9AC2-950A-C173-C15AFBC306ED}"/>
          </ac:spMkLst>
        </pc:spChg>
        <pc:spChg chg="mod">
          <ac:chgData name="Anneke Vijfvinkel" userId="1864c32dac8a0a54" providerId="LiveId" clId="{A2F9FED4-77B5-4D85-9BAF-34F810942619}" dt="2024-05-11T13:18:07.371" v="26" actId="255"/>
          <ac:spMkLst>
            <pc:docMk/>
            <pc:sldMk cId="644696491" sldId="262"/>
            <ac:spMk id="3" creationId="{A7CFC7BE-BD3D-A508-92FD-68E9B23F58DA}"/>
          </ac:spMkLst>
        </pc:spChg>
        <pc:spChg chg="add">
          <ac:chgData name="Anneke Vijfvinkel" userId="1864c32dac8a0a54" providerId="LiveId" clId="{A2F9FED4-77B5-4D85-9BAF-34F810942619}" dt="2024-05-11T10:18:55.626" v="20" actId="26606"/>
          <ac:spMkLst>
            <pc:docMk/>
            <pc:sldMk cId="644696491" sldId="262"/>
            <ac:spMk id="8" creationId="{DBF61EA3-B236-439E-9C0B-340980D56BEE}"/>
          </ac:spMkLst>
        </pc:spChg>
        <pc:spChg chg="add">
          <ac:chgData name="Anneke Vijfvinkel" userId="1864c32dac8a0a54" providerId="LiveId" clId="{A2F9FED4-77B5-4D85-9BAF-34F810942619}" dt="2024-05-11T10:18:55.626" v="20" actId="26606"/>
          <ac:spMkLst>
            <pc:docMk/>
            <pc:sldMk cId="644696491" sldId="262"/>
            <ac:spMk id="14" creationId="{E659831F-0D9A-4C63-9EBB-8435B85A440F}"/>
          </ac:spMkLst>
        </pc:spChg>
        <pc:grpChg chg="add">
          <ac:chgData name="Anneke Vijfvinkel" userId="1864c32dac8a0a54" providerId="LiveId" clId="{A2F9FED4-77B5-4D85-9BAF-34F810942619}" dt="2024-05-11T10:18:55.626" v="20" actId="26606"/>
          <ac:grpSpMkLst>
            <pc:docMk/>
            <pc:sldMk cId="644696491" sldId="262"/>
            <ac:grpSpMk id="10" creationId="{28FAF094-D087-493F-8DF9-A486C2D6BBAA}"/>
          </ac:grpSpMkLst>
        </pc:grpChg>
      </pc:sldChg>
      <pc:sldChg chg="addSp modSp mod setBg">
        <pc:chgData name="Anneke Vijfvinkel" userId="1864c32dac8a0a54" providerId="LiveId" clId="{A2F9FED4-77B5-4D85-9BAF-34F810942619}" dt="2024-05-11T13:33:14.248" v="305" actId="13926"/>
        <pc:sldMkLst>
          <pc:docMk/>
          <pc:sldMk cId="3477365892" sldId="263"/>
        </pc:sldMkLst>
        <pc:spChg chg="mod">
          <ac:chgData name="Anneke Vijfvinkel" userId="1864c32dac8a0a54" providerId="LiveId" clId="{A2F9FED4-77B5-4D85-9BAF-34F810942619}" dt="2024-05-11T13:20:16.930" v="42" actId="20577"/>
          <ac:spMkLst>
            <pc:docMk/>
            <pc:sldMk cId="3477365892" sldId="263"/>
            <ac:spMk id="2" creationId="{4DE42B77-E516-355A-3F3E-1F1E592A8BC7}"/>
          </ac:spMkLst>
        </pc:spChg>
        <pc:spChg chg="mod">
          <ac:chgData name="Anneke Vijfvinkel" userId="1864c32dac8a0a54" providerId="LiveId" clId="{A2F9FED4-77B5-4D85-9BAF-34F810942619}" dt="2024-05-11T13:33:14.248" v="305" actId="13926"/>
          <ac:spMkLst>
            <pc:docMk/>
            <pc:sldMk cId="3477365892" sldId="263"/>
            <ac:spMk id="3" creationId="{848861A1-228B-A385-3514-C78500967F76}"/>
          </ac:spMkLst>
        </pc:spChg>
        <pc:spChg chg="add">
          <ac:chgData name="Anneke Vijfvinkel" userId="1864c32dac8a0a54" providerId="LiveId" clId="{A2F9FED4-77B5-4D85-9BAF-34F810942619}" dt="2024-05-11T10:18:58.784" v="21" actId="26606"/>
          <ac:spMkLst>
            <pc:docMk/>
            <pc:sldMk cId="3477365892" sldId="263"/>
            <ac:spMk id="8" creationId="{DBF61EA3-B236-439E-9C0B-340980D56BEE}"/>
          </ac:spMkLst>
        </pc:spChg>
        <pc:spChg chg="add">
          <ac:chgData name="Anneke Vijfvinkel" userId="1864c32dac8a0a54" providerId="LiveId" clId="{A2F9FED4-77B5-4D85-9BAF-34F810942619}" dt="2024-05-11T10:18:58.784" v="21" actId="26606"/>
          <ac:spMkLst>
            <pc:docMk/>
            <pc:sldMk cId="3477365892" sldId="263"/>
            <ac:spMk id="14" creationId="{E659831F-0D9A-4C63-9EBB-8435B85A440F}"/>
          </ac:spMkLst>
        </pc:spChg>
        <pc:grpChg chg="add">
          <ac:chgData name="Anneke Vijfvinkel" userId="1864c32dac8a0a54" providerId="LiveId" clId="{A2F9FED4-77B5-4D85-9BAF-34F810942619}" dt="2024-05-11T10:18:58.784" v="21" actId="26606"/>
          <ac:grpSpMkLst>
            <pc:docMk/>
            <pc:sldMk cId="3477365892" sldId="263"/>
            <ac:grpSpMk id="10" creationId="{28FAF094-D087-493F-8DF9-A486C2D6BBAA}"/>
          </ac:grpSpMkLst>
        </pc:grpChg>
      </pc:sldChg>
      <pc:sldChg chg="addSp modSp new mod setBg">
        <pc:chgData name="Anneke Vijfvinkel" userId="1864c32dac8a0a54" providerId="LiveId" clId="{A2F9FED4-77B5-4D85-9BAF-34F810942619}" dt="2024-05-11T13:28:20.172" v="302" actId="26606"/>
        <pc:sldMkLst>
          <pc:docMk/>
          <pc:sldMk cId="1246928602" sldId="264"/>
        </pc:sldMkLst>
        <pc:spChg chg="mod">
          <ac:chgData name="Anneke Vijfvinkel" userId="1864c32dac8a0a54" providerId="LiveId" clId="{A2F9FED4-77B5-4D85-9BAF-34F810942619}" dt="2024-05-11T13:28:20.172" v="302" actId="26606"/>
          <ac:spMkLst>
            <pc:docMk/>
            <pc:sldMk cId="1246928602" sldId="264"/>
            <ac:spMk id="2" creationId="{A0BAD61B-CD76-80C8-86C4-B04C1E1DDF14}"/>
          </ac:spMkLst>
        </pc:spChg>
        <pc:spChg chg="mod">
          <ac:chgData name="Anneke Vijfvinkel" userId="1864c32dac8a0a54" providerId="LiveId" clId="{A2F9FED4-77B5-4D85-9BAF-34F810942619}" dt="2024-05-11T13:28:20.172" v="302" actId="26606"/>
          <ac:spMkLst>
            <pc:docMk/>
            <pc:sldMk cId="1246928602" sldId="264"/>
            <ac:spMk id="3" creationId="{4270EFE7-DB9C-8623-4A0C-135691F5A929}"/>
          </ac:spMkLst>
        </pc:spChg>
        <pc:spChg chg="add">
          <ac:chgData name="Anneke Vijfvinkel" userId="1864c32dac8a0a54" providerId="LiveId" clId="{A2F9FED4-77B5-4D85-9BAF-34F810942619}" dt="2024-05-11T13:28:20.172" v="302" actId="26606"/>
          <ac:spMkLst>
            <pc:docMk/>
            <pc:sldMk cId="1246928602" sldId="264"/>
            <ac:spMk id="8" creationId="{4522B21E-B2B9-4C72-9A71-C87EFD137480}"/>
          </ac:spMkLst>
        </pc:spChg>
        <pc:spChg chg="add">
          <ac:chgData name="Anneke Vijfvinkel" userId="1864c32dac8a0a54" providerId="LiveId" clId="{A2F9FED4-77B5-4D85-9BAF-34F810942619}" dt="2024-05-11T13:28:20.172" v="302" actId="26606"/>
          <ac:spMkLst>
            <pc:docMk/>
            <pc:sldMk cId="1246928602" sldId="264"/>
            <ac:spMk id="10" creationId="{5EB7D2A2-F448-44D4-938C-DC84CBCB3B1E}"/>
          </ac:spMkLst>
        </pc:spChg>
        <pc:spChg chg="add">
          <ac:chgData name="Anneke Vijfvinkel" userId="1864c32dac8a0a54" providerId="LiveId" clId="{A2F9FED4-77B5-4D85-9BAF-34F810942619}" dt="2024-05-11T13:28:20.172" v="302" actId="26606"/>
          <ac:spMkLst>
            <pc:docMk/>
            <pc:sldMk cId="1246928602" sldId="264"/>
            <ac:spMk id="12" creationId="{871AEA07-1E14-44B4-8E55-64EF049CD66F}"/>
          </ac:spMkLst>
        </pc:spChg>
        <pc:cxnChg chg="add">
          <ac:chgData name="Anneke Vijfvinkel" userId="1864c32dac8a0a54" providerId="LiveId" clId="{A2F9FED4-77B5-4D85-9BAF-34F810942619}" dt="2024-05-11T13:28:20.172" v="302" actId="26606"/>
          <ac:cxnSpMkLst>
            <pc:docMk/>
            <pc:sldMk cId="1246928602" sldId="264"/>
            <ac:cxnSpMk id="14" creationId="{F7C8EA93-3210-4C62-99E9-153C275E3A87}"/>
          </ac:cxnSpMkLst>
        </pc:cxnChg>
      </pc:sldChg>
      <pc:sldChg chg="new del">
        <pc:chgData name="Anneke Vijfvinkel" userId="1864c32dac8a0a54" providerId="LiveId" clId="{A2F9FED4-77B5-4D85-9BAF-34F810942619}" dt="2024-05-11T13:27:37.455" v="289" actId="47"/>
        <pc:sldMkLst>
          <pc:docMk/>
          <pc:sldMk cId="2009460294" sldId="264"/>
        </pc:sldMkLst>
      </pc:sldChg>
      <pc:sldChg chg="del">
        <pc:chgData name="Anneke Vijfvinkel" userId="1864c32dac8a0a54" providerId="LiveId" clId="{A2F9FED4-77B5-4D85-9BAF-34F810942619}" dt="2024-05-11T13:26:59.970" v="286" actId="47"/>
        <pc:sldMkLst>
          <pc:docMk/>
          <pc:sldMk cId="2479839568" sldId="264"/>
        </pc:sldMkLst>
      </pc:sldChg>
      <pc:sldChg chg="del">
        <pc:chgData name="Anneke Vijfvinkel" userId="1864c32dac8a0a54" providerId="LiveId" clId="{A2F9FED4-77B5-4D85-9BAF-34F810942619}" dt="2024-05-11T13:27:03.429" v="287" actId="47"/>
        <pc:sldMkLst>
          <pc:docMk/>
          <pc:sldMk cId="2083673146" sldId="265"/>
        </pc:sldMkLst>
      </pc:sldChg>
      <pc:sldChg chg="new del">
        <pc:chgData name="Anneke Vijfvinkel" userId="1864c32dac8a0a54" providerId="LiveId" clId="{A2F9FED4-77B5-4D85-9BAF-34F810942619}" dt="2024-05-11T13:26:56.522" v="285" actId="47"/>
        <pc:sldMkLst>
          <pc:docMk/>
          <pc:sldMk cId="522994353" sldId="266"/>
        </pc:sldMkLst>
      </pc:sldChg>
      <pc:sldMasterChg chg="setBg modSldLayout">
        <pc:chgData name="Anneke Vijfvinkel" userId="1864c32dac8a0a54" providerId="LiveId" clId="{A2F9FED4-77B5-4D85-9BAF-34F810942619}" dt="2024-05-11T10:17:13.333" v="11"/>
        <pc:sldMasterMkLst>
          <pc:docMk/>
          <pc:sldMasterMk cId="3040232925" sldId="2147483648"/>
        </pc:sldMasterMkLst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2018842792" sldId="2147483649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2896115266" sldId="2147483650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1178511792" sldId="2147483651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3150517063" sldId="2147483652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2247839793" sldId="2147483653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3206163733" sldId="2147483654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924930561" sldId="2147483655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2499508478" sldId="2147483656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181751433" sldId="2147483657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4220043597" sldId="2147483658"/>
          </pc:sldLayoutMkLst>
        </pc:sldLayoutChg>
        <pc:sldLayoutChg chg="setBg">
          <pc:chgData name="Anneke Vijfvinkel" userId="1864c32dac8a0a54" providerId="LiveId" clId="{A2F9FED4-77B5-4D85-9BAF-34F810942619}" dt="2024-05-11T10:17:13.333" v="11"/>
          <pc:sldLayoutMkLst>
            <pc:docMk/>
            <pc:sldMasterMk cId="3040232925" sldId="2147483648"/>
            <pc:sldLayoutMk cId="364504406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C60C1-98DE-4A71-8F7C-C7E4BA60F812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D5E74-D044-4DE6-84E7-8D367ECC59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3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D5E74-D044-4DE6-84E7-8D367ECC596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119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3DA45-238D-09D7-74CA-A6A20C866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CD34DDE-4C34-C24D-83F4-200C9DAF6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C16EF7-117C-5EAB-27A4-035A8B96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5C284D-5E04-9746-40BF-333B77AA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BE3483-D149-0479-39D1-3A4482466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84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BC75EB-7F77-0A42-C8EF-D17056E8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43902D1-F495-ADF9-3319-2B49B187A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DC6F2-DB51-900C-265E-04CC0971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833E38-F687-F7D8-0D00-7804272AF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0553A6-0084-1BC5-2549-BB186E26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04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0FF312E-5112-2E8E-3487-EC8EBC968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8CA8B9-10C8-EDA0-FFDE-379583566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3EC37F-D963-2B2D-55AC-67B54A9B4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5523F8-3A22-C289-95AC-DBFE3CF54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318F39-AF7C-4C51-BCF8-77CD9CC8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04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BAC36-031C-EC74-D919-BFF4AE4AE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E76747-DF56-7E18-9C7C-7A66B2526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99C79B-390D-F320-1D31-EDD8DEC7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59DD17-2D55-537E-480C-9247AC250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CD23C7-F2FF-BB67-7A67-DFBF8C46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11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BD3F3-C225-FDC8-19E8-56BC1156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26AEEE-CC4C-6E12-12FE-5F1910026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9F6E37-31F1-AE36-8FF8-431F1B797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A069CC-6885-B944-C594-332DEDA7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A84891-9FF5-A7FC-810D-76459F140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51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EC146-4A0A-6406-10B7-1F8DE8AF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1DB4FA-1D00-8A8C-54AE-0780D51E21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387AAB-8E2C-4F59-8C6C-718B4FFFD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B58811-C22D-2666-8785-B2492D02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7B8143-82E7-437C-4B06-292D51AE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86C6FE-254B-6EC6-B457-B1DADCD1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51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5CD06-7EF6-C3D0-B075-7DC3CE7FC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6BC80C-6463-41B6-5176-887A798E6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882D7C9-36FC-2BBD-5045-DA6E76C8E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4B827FA-167E-CF08-9665-92342CC13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6D7B84A-FE05-142F-4508-E736D3307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D10A3C7-375D-33D7-5911-CBDCEB87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D4FD639-C233-C138-405D-879D36BA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BF8056-6687-88CE-C80E-98F0AC20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83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0FD55F-864A-7858-DFCE-85D8A781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60BD8B2-2027-94EA-6B3A-4DA34F372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51DFD0E-CC52-4B77-804E-B8F6F7EB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03E18BC-8829-A006-E238-4A2C73A8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16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4CBAE10-075E-8D97-112C-5207922A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6110C80-C967-8A4A-A7B3-C6453832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CED771-418A-C02A-AB4E-D44DC921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93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12580-43F2-4E37-D81B-5B5F3A94F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29118B-3AC0-B131-179C-CAB4FB4EF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869891-EF67-89C5-9AB9-E9983EF11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196CEB-EC89-855F-5072-6B40CD81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7C8A3A-B204-48F6-09AA-8C68D8AB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4A0D49-5271-13EC-A1FF-2D646F0D7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50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4B842-935B-CC64-3D44-28074EF60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DA9931-9CBE-A4EA-9C93-C5B1A13A0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1AAB72-9B1A-8FDB-F654-DB897EB84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80BD5B-C6D8-7F88-258E-00409055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E36BF7-2F6B-1AA8-84A4-6DBA12542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09D34A-E6A5-B36B-C6BB-83BBEBAF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8F1FD0E-7EA5-15BC-6C44-AAC21A3B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316C44-EE90-F6E6-01DA-640AFDB5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8C49AB-4E8D-999B-2359-9B47B46A3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382DB5-B4F7-4668-A134-F05EDC579DF9}" type="datetimeFigureOut">
              <a:rPr lang="nl-NL" smtClean="0"/>
              <a:t>11-5-2024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DA0C0D-7474-13FB-5B2E-31B207EFA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FAD5B4-5CE2-D8D3-E1C1-299114BA0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2E8BBA-AE0A-4AAD-A6E5-37D8DD6C7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23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BAD61B-CD76-80C8-86C4-B04C1E1DD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nl-NL" sz="7200"/>
              <a:t>12 mei 2024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70EFE7-DB9C-8623-4A0C-135691F5A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endParaRPr lang="nl-N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92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8A082B-D1F6-4BFA-401A-8FA4D08B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nl-NL" sz="5400"/>
              <a:t>Handelingen 1: 4-6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ACDA10-B1BA-381B-2EA4-AFAEE0A97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627645"/>
            <a:ext cx="10143668" cy="3435531"/>
          </a:xfrm>
        </p:spPr>
        <p:txBody>
          <a:bodyPr anchor="ctr">
            <a:normAutofit/>
          </a:bodyPr>
          <a:lstStyle/>
          <a:p>
            <a:r>
              <a:rPr lang="nl-NL" dirty="0"/>
              <a:t>En toen Hij met hen samen was, beval Hij hun dat ze niet uit Jeruzalem weg zouden gaan, maar de belofte van de Vader zouden verwachten, die u zei Hij, van Mij gehoord hebt;</a:t>
            </a:r>
            <a:br>
              <a:rPr lang="nl-NL" dirty="0"/>
            </a:br>
            <a:r>
              <a:rPr lang="nl-NL" dirty="0"/>
              <a:t>want Johannes doopte met water, maar u zult met de Heilige Geest gedoopt worden, niet lang na deze dagen.</a:t>
            </a:r>
          </a:p>
        </p:txBody>
      </p:sp>
    </p:spTree>
    <p:extLst>
      <p:ext uri="{BB962C8B-B14F-4D97-AF65-F5344CB8AC3E}">
        <p14:creationId xmlns:p14="http://schemas.microsoft.com/office/powerpoint/2010/main" val="122942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5CFAF2-8446-0EFF-1D90-B3971733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nl-NL" sz="5400"/>
              <a:t>Handelingen 1: 6 en 7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6A0D8D-D9F3-A3A3-B1E4-D29762A3D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 lnSpcReduction="10000"/>
          </a:bodyPr>
          <a:lstStyle/>
          <a:p>
            <a:r>
              <a:rPr lang="nl-NL" dirty="0"/>
              <a:t>Heere, zult U in deze tijd voor Israël het Koninkrijk weer herstellen?</a:t>
            </a:r>
            <a:br>
              <a:rPr lang="nl-NL" dirty="0"/>
            </a:br>
            <a:r>
              <a:rPr lang="nl-NL" dirty="0"/>
              <a:t>En Hij zei tegen hen: het komt u niet toe de tijden of de gelegenheden te weten die de Vader in Zijn eigen macht gesteld heeft,</a:t>
            </a:r>
            <a:br>
              <a:rPr lang="nl-NL" dirty="0"/>
            </a:br>
            <a:r>
              <a:rPr lang="nl-NL" dirty="0"/>
              <a:t>maar u zult de kracht van de Heilige geest ontvangen. Die over u komen zal en u zult Mijn  getuigen zijn, zowel in Jeruzalem als in heel Judea en Samaria en tot aan de uiterste van de aarde.</a:t>
            </a:r>
            <a:br>
              <a:rPr lang="nl-NL" dirty="0"/>
            </a:br>
            <a:endParaRPr lang="nl-NL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86026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BCBE98-3DA1-37C4-001E-689C994B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nl-NL" sz="5400"/>
              <a:t>Mattheüs 28: 19-20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D9F657-0BA6-C30E-8559-BC5AEF221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nl-NL" dirty="0"/>
              <a:t>Ga dan heen, onderwijs al de volken, hen dopend in de Naam van de Vader en van de Zoon en van de Heilige Geest hun lerend alles wat Ik u geboden heb in acht te nemen.</a:t>
            </a:r>
          </a:p>
          <a:p>
            <a:r>
              <a:rPr lang="nl-NL" dirty="0"/>
              <a:t>En zie, Ik ben met u al de dagen, tot aan de voleinding van de wereld</a:t>
            </a:r>
          </a:p>
        </p:txBody>
      </p:sp>
    </p:spTree>
    <p:extLst>
      <p:ext uri="{BB962C8B-B14F-4D97-AF65-F5344CB8AC3E}">
        <p14:creationId xmlns:p14="http://schemas.microsoft.com/office/powerpoint/2010/main" val="150333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A65AA7C-9AC2-950A-C173-C15AFBC3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nl-NL" sz="5400"/>
              <a:t>Handelingen 1: 9-11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CFC7BE-BD3D-A508-92FD-68E9B23F5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nl-NL" dirty="0"/>
              <a:t>En nadat Hij dit gezegd had, werd Hij opgenomen terwijl ze het zagen en een wolk onttrok Hem aan hun ogen</a:t>
            </a:r>
            <a:br>
              <a:rPr lang="nl-NL" dirty="0"/>
            </a:br>
            <a:r>
              <a:rPr lang="nl-NL" dirty="0"/>
              <a:t>En toen zij, terwijl Hij van hen wegging, hun ogen naar de hemel gericht hielden, zie , twee mannen stonden bij hen in witte kleding. Die ook zeiden: </a:t>
            </a:r>
            <a:r>
              <a:rPr lang="nl-NL" dirty="0" err="1"/>
              <a:t>Galilese</a:t>
            </a:r>
            <a:r>
              <a:rPr lang="nl-NL" dirty="0"/>
              <a:t> mannen, waarom staat u omhoog te kijken naar de hemel? Deze  Jezus, Die van u opgenomen is naar de hemel zal op dezelfde wijze terugkomen als u Hem naar de hemel hebt zien gaan.</a:t>
            </a:r>
          </a:p>
        </p:txBody>
      </p:sp>
    </p:spTree>
    <p:extLst>
      <p:ext uri="{BB962C8B-B14F-4D97-AF65-F5344CB8AC3E}">
        <p14:creationId xmlns:p14="http://schemas.microsoft.com/office/powerpoint/2010/main" val="64469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E42B77-E516-355A-3F3E-1F1E592A8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nl-NL" sz="5400" dirty="0"/>
              <a:t>Mattheus 11:28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8861A1-228B-A385-3514-C7850096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nl-NL" dirty="0"/>
              <a:t>Kom naar Mij toe, allen die vermoeid en belast bent, en Ik zal u rust geven.</a:t>
            </a:r>
          </a:p>
          <a:p>
            <a:r>
              <a:rPr lang="nl-NL" dirty="0"/>
              <a:t>Neem Mijn juk op u, en </a:t>
            </a:r>
            <a:r>
              <a:rPr lang="nl-NL" dirty="0">
                <a:highlight>
                  <a:srgbClr val="00FFFF"/>
                </a:highlight>
              </a:rPr>
              <a:t>leer van Mij </a:t>
            </a:r>
            <a:r>
              <a:rPr lang="nl-NL" dirty="0"/>
              <a:t>dat Ik zachtmoedig ben en nederig van hart; en u zult rust vinden voor uw ziel, want Mijn juk is zacht en Mijn last is licht.</a:t>
            </a:r>
          </a:p>
        </p:txBody>
      </p:sp>
    </p:spTree>
    <p:extLst>
      <p:ext uri="{BB962C8B-B14F-4D97-AF65-F5344CB8AC3E}">
        <p14:creationId xmlns:p14="http://schemas.microsoft.com/office/powerpoint/2010/main" val="34773658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382</Words>
  <Application>Microsoft Office PowerPoint</Application>
  <PresentationFormat>Breedbeeld</PresentationFormat>
  <Paragraphs>14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Kantoorthema</vt:lpstr>
      <vt:lpstr>12 mei 2024</vt:lpstr>
      <vt:lpstr>Handelingen 1: 4-6</vt:lpstr>
      <vt:lpstr>Handelingen 1: 6 en 7</vt:lpstr>
      <vt:lpstr>Mattheüs 28: 19-20</vt:lpstr>
      <vt:lpstr>Handelingen 1: 9-11</vt:lpstr>
      <vt:lpstr>Mattheus 11:28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Handelingen 1: 4-6</dc:title>
  <dc:creator>Anneke Vijfvinkel</dc:creator>
  <cp:lastModifiedBy>Anneke Vijfvinkel</cp:lastModifiedBy>
  <cp:revision>1</cp:revision>
  <dcterms:created xsi:type="dcterms:W3CDTF">2024-05-11T07:41:19Z</dcterms:created>
  <dcterms:modified xsi:type="dcterms:W3CDTF">2024-05-11T13:33:23Z</dcterms:modified>
</cp:coreProperties>
</file>