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63" r:id="rId3"/>
    <p:sldId id="257" r:id="rId4"/>
    <p:sldId id="258" r:id="rId5"/>
    <p:sldId id="259" r:id="rId6"/>
    <p:sldId id="260"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78636-89F7-4239-AED3-351908FBDF6A}" v="10" dt="2019-11-13T18:01: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72" d="100"/>
          <a:sy n="72" d="100"/>
        </p:scale>
        <p:origin x="1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e Vijfvinkel" userId="1864c32dac8a0a54" providerId="LiveId" clId="{CC378636-89F7-4239-AED3-351908FBDF6A}"/>
    <pc:docChg chg="undo custSel mod addSld modSld">
      <pc:chgData name="Anneke Vijfvinkel" userId="1864c32dac8a0a54" providerId="LiveId" clId="{CC378636-89F7-4239-AED3-351908FBDF6A}" dt="2019-11-13T18:03:43.776" v="760" actId="255"/>
      <pc:docMkLst>
        <pc:docMk/>
      </pc:docMkLst>
      <pc:sldChg chg="addSp delSp modSp mod setBg setClrOvrMap">
        <pc:chgData name="Anneke Vijfvinkel" userId="1864c32dac8a0a54" providerId="LiveId" clId="{CC378636-89F7-4239-AED3-351908FBDF6A}" dt="2019-11-13T18:01:00.887" v="728" actId="26606"/>
        <pc:sldMkLst>
          <pc:docMk/>
          <pc:sldMk cId="1266680635" sldId="256"/>
        </pc:sldMkLst>
        <pc:spChg chg="mod">
          <ac:chgData name="Anneke Vijfvinkel" userId="1864c32dac8a0a54" providerId="LiveId" clId="{CC378636-89F7-4239-AED3-351908FBDF6A}" dt="2019-11-13T18:01:00.887" v="728" actId="26606"/>
          <ac:spMkLst>
            <pc:docMk/>
            <pc:sldMk cId="1266680635" sldId="256"/>
            <ac:spMk id="2" creationId="{6E634CCB-A24D-4BD8-A73E-25F43B75B8F6}"/>
          </ac:spMkLst>
        </pc:spChg>
        <pc:spChg chg="mod">
          <ac:chgData name="Anneke Vijfvinkel" userId="1864c32dac8a0a54" providerId="LiveId" clId="{CC378636-89F7-4239-AED3-351908FBDF6A}" dt="2019-11-13T18:01:00.887" v="728" actId="26606"/>
          <ac:spMkLst>
            <pc:docMk/>
            <pc:sldMk cId="1266680635" sldId="256"/>
            <ac:spMk id="3" creationId="{431E82D8-9D9D-417A-96D3-4A60250DC1A3}"/>
          </ac:spMkLst>
        </pc:spChg>
        <pc:spChg chg="add">
          <ac:chgData name="Anneke Vijfvinkel" userId="1864c32dac8a0a54" providerId="LiveId" clId="{CC378636-89F7-4239-AED3-351908FBDF6A}" dt="2019-11-13T18:01:00.887" v="728" actId="26606"/>
          <ac:spMkLst>
            <pc:docMk/>
            <pc:sldMk cId="1266680635" sldId="256"/>
            <ac:spMk id="238" creationId="{D706AE2E-B17B-43A3-84F8-9C0FE9466CD5}"/>
          </ac:spMkLst>
        </pc:spChg>
        <pc:spChg chg="add">
          <ac:chgData name="Anneke Vijfvinkel" userId="1864c32dac8a0a54" providerId="LiveId" clId="{CC378636-89F7-4239-AED3-351908FBDF6A}" dt="2019-11-13T18:01:00.887" v="728" actId="26606"/>
          <ac:spMkLst>
            <pc:docMk/>
            <pc:sldMk cId="1266680635" sldId="256"/>
            <ac:spMk id="240" creationId="{5B986EF0-8540-483D-9DDE-1F168FAAC78F}"/>
          </ac:spMkLst>
        </pc:spChg>
        <pc:grpChg chg="add del">
          <ac:chgData name="Anneke Vijfvinkel" userId="1864c32dac8a0a54" providerId="LiveId" clId="{CC378636-89F7-4239-AED3-351908FBDF6A}" dt="2019-11-13T17:59:37.237" v="715" actId="26606"/>
          <ac:grpSpMkLst>
            <pc:docMk/>
            <pc:sldMk cId="1266680635" sldId="256"/>
            <ac:grpSpMk id="12" creationId="{096A8A5D-137F-4A8A-9811-F7A867F02E3F}"/>
          </ac:grpSpMkLst>
        </pc:grpChg>
        <pc:grpChg chg="add del">
          <ac:chgData name="Anneke Vijfvinkel" userId="1864c32dac8a0a54" providerId="LiveId" clId="{CC378636-89F7-4239-AED3-351908FBDF6A}" dt="2019-11-13T17:59:37.237" v="715" actId="26606"/>
          <ac:grpSpMkLst>
            <pc:docMk/>
            <pc:sldMk cId="1266680635" sldId="256"/>
            <ac:grpSpMk id="16" creationId="{0FA686C7-6B08-416F-AEF3-C204079363A8}"/>
          </ac:grpSpMkLst>
        </pc:grpChg>
        <pc:grpChg chg="add del">
          <ac:chgData name="Anneke Vijfvinkel" userId="1864c32dac8a0a54" providerId="LiveId" clId="{CC378636-89F7-4239-AED3-351908FBDF6A}" dt="2019-11-13T17:59:37.237" v="715" actId="26606"/>
          <ac:grpSpMkLst>
            <pc:docMk/>
            <pc:sldMk cId="1266680635" sldId="256"/>
            <ac:grpSpMk id="72" creationId="{4C78E281-F596-4ECB-979A-89D89452AAD7}"/>
          </ac:grpSpMkLst>
        </pc:grpChg>
        <pc:grpChg chg="add del">
          <ac:chgData name="Anneke Vijfvinkel" userId="1864c32dac8a0a54" providerId="LiveId" clId="{CC378636-89F7-4239-AED3-351908FBDF6A}" dt="2019-11-13T18:00:40.676" v="722" actId="26606"/>
          <ac:grpSpMkLst>
            <pc:docMk/>
            <pc:sldMk cId="1266680635" sldId="256"/>
            <ac:grpSpMk id="87" creationId="{1351B104-9B78-4A2B-B970-FA8ABE1CE12D}"/>
          </ac:grpSpMkLst>
        </pc:grpChg>
        <pc:grpChg chg="add del">
          <ac:chgData name="Anneke Vijfvinkel" userId="1864c32dac8a0a54" providerId="LiveId" clId="{CC378636-89F7-4239-AED3-351908FBDF6A}" dt="2019-11-13T18:00:40.676" v="722" actId="26606"/>
          <ac:grpSpMkLst>
            <pc:docMk/>
            <pc:sldMk cId="1266680635" sldId="256"/>
            <ac:grpSpMk id="91" creationId="{D4116A08-770E-4DC3-AAB6-E3E8E6CEC832}"/>
          </ac:grpSpMkLst>
        </pc:grpChg>
        <pc:grpChg chg="add del">
          <ac:chgData name="Anneke Vijfvinkel" userId="1864c32dac8a0a54" providerId="LiveId" clId="{CC378636-89F7-4239-AED3-351908FBDF6A}" dt="2019-11-13T18:00:40.676" v="722" actId="26606"/>
          <ac:grpSpMkLst>
            <pc:docMk/>
            <pc:sldMk cId="1266680635" sldId="256"/>
            <ac:grpSpMk id="147" creationId="{77EB1C59-16D1-4C5E-9775-50CB40E022FE}"/>
          </ac:grpSpMkLst>
        </pc:grpChg>
        <pc:grpChg chg="add del">
          <ac:chgData name="Anneke Vijfvinkel" userId="1864c32dac8a0a54" providerId="LiveId" clId="{CC378636-89F7-4239-AED3-351908FBDF6A}" dt="2019-11-13T18:00:40.607" v="721" actId="26606"/>
          <ac:grpSpMkLst>
            <pc:docMk/>
            <pc:sldMk cId="1266680635" sldId="256"/>
            <ac:grpSpMk id="162" creationId="{096A8A5D-137F-4A8A-9811-F7A867F02E3F}"/>
          </ac:grpSpMkLst>
        </pc:grpChg>
        <pc:grpChg chg="add del">
          <ac:chgData name="Anneke Vijfvinkel" userId="1864c32dac8a0a54" providerId="LiveId" clId="{CC378636-89F7-4239-AED3-351908FBDF6A}" dt="2019-11-13T18:00:40.607" v="721" actId="26606"/>
          <ac:grpSpMkLst>
            <pc:docMk/>
            <pc:sldMk cId="1266680635" sldId="256"/>
            <ac:grpSpMk id="166" creationId="{0FA686C7-6B08-416F-AEF3-C204079363A8}"/>
          </ac:grpSpMkLst>
        </pc:grpChg>
        <pc:grpChg chg="add del">
          <ac:chgData name="Anneke Vijfvinkel" userId="1864c32dac8a0a54" providerId="LiveId" clId="{CC378636-89F7-4239-AED3-351908FBDF6A}" dt="2019-11-13T18:00:40.607" v="721" actId="26606"/>
          <ac:grpSpMkLst>
            <pc:docMk/>
            <pc:sldMk cId="1266680635" sldId="256"/>
            <ac:grpSpMk id="222" creationId="{4C78E281-F596-4ECB-979A-89D89452AAD7}"/>
          </ac:grpSpMkLst>
        </pc:grpChg>
        <pc:grpChg chg="add del">
          <ac:chgData name="Anneke Vijfvinkel" userId="1864c32dac8a0a54" providerId="LiveId" clId="{CC378636-89F7-4239-AED3-351908FBDF6A}" dt="2019-11-13T18:01:00.887" v="728" actId="26606"/>
          <ac:grpSpMkLst>
            <pc:docMk/>
            <pc:sldMk cId="1266680635" sldId="256"/>
            <ac:grpSpMk id="234" creationId="{316DCFC9-6877-407C-8170-608FCB8E35AE}"/>
          </ac:grpSpMkLst>
        </pc:grpChg>
        <pc:grpChg chg="add del">
          <ac:chgData name="Anneke Vijfvinkel" userId="1864c32dac8a0a54" providerId="LiveId" clId="{CC378636-89F7-4239-AED3-351908FBDF6A}" dt="2019-11-13T18:01:00.887" v="728" actId="26606"/>
          <ac:grpSpMkLst>
            <pc:docMk/>
            <pc:sldMk cId="1266680635" sldId="256"/>
            <ac:grpSpMk id="236" creationId="{89353FE7-0D03-4AD2-8B8A-60A06F6BDA4C}"/>
          </ac:grpSpMkLst>
        </pc:grpChg>
        <pc:grpChg chg="add del">
          <ac:chgData name="Anneke Vijfvinkel" userId="1864c32dac8a0a54" providerId="LiveId" clId="{CC378636-89F7-4239-AED3-351908FBDF6A}" dt="2019-11-13T18:00:53.971" v="725" actId="26606"/>
          <ac:grpSpMkLst>
            <pc:docMk/>
            <pc:sldMk cId="1266680635" sldId="256"/>
            <ac:grpSpMk id="241" creationId="{096A8A5D-137F-4A8A-9811-F7A867F02E3F}"/>
          </ac:grpSpMkLst>
        </pc:grpChg>
        <pc:grpChg chg="add">
          <ac:chgData name="Anneke Vijfvinkel" userId="1864c32dac8a0a54" providerId="LiveId" clId="{CC378636-89F7-4239-AED3-351908FBDF6A}" dt="2019-11-13T18:01:00.887" v="728" actId="26606"/>
          <ac:grpSpMkLst>
            <pc:docMk/>
            <pc:sldMk cId="1266680635" sldId="256"/>
            <ac:grpSpMk id="243" creationId="{CEFFB8CF-3E94-42D7-849C-841E7744B2C9}"/>
          </ac:grpSpMkLst>
        </pc:grpChg>
        <pc:grpChg chg="add del">
          <ac:chgData name="Anneke Vijfvinkel" userId="1864c32dac8a0a54" providerId="LiveId" clId="{CC378636-89F7-4239-AED3-351908FBDF6A}" dt="2019-11-13T18:00:53.971" v="725" actId="26606"/>
          <ac:grpSpMkLst>
            <pc:docMk/>
            <pc:sldMk cId="1266680635" sldId="256"/>
            <ac:grpSpMk id="245" creationId="{0FA686C7-6B08-416F-AEF3-C204079363A8}"/>
          </ac:grpSpMkLst>
        </pc:grpChg>
        <pc:grpChg chg="add del">
          <ac:chgData name="Anneke Vijfvinkel" userId="1864c32dac8a0a54" providerId="LiveId" clId="{CC378636-89F7-4239-AED3-351908FBDF6A}" dt="2019-11-13T18:00:53.971" v="725" actId="26606"/>
          <ac:grpSpMkLst>
            <pc:docMk/>
            <pc:sldMk cId="1266680635" sldId="256"/>
            <ac:grpSpMk id="301" creationId="{4C78E281-F596-4ECB-979A-89D89452AAD7}"/>
          </ac:grpSpMkLst>
        </pc:grpChg>
        <pc:picChg chg="add del mod">
          <ac:chgData name="Anneke Vijfvinkel" userId="1864c32dac8a0a54" providerId="LiveId" clId="{CC378636-89F7-4239-AED3-351908FBDF6A}" dt="2019-11-13T17:58:14.494" v="688"/>
          <ac:picMkLst>
            <pc:docMk/>
            <pc:sldMk cId="1266680635" sldId="256"/>
            <ac:picMk id="5" creationId="{C1AA5D53-1C1F-40EA-B1A9-74A4E171FE21}"/>
          </ac:picMkLst>
        </pc:picChg>
        <pc:picChg chg="add mod ord">
          <ac:chgData name="Anneke Vijfvinkel" userId="1864c32dac8a0a54" providerId="LiveId" clId="{CC378636-89F7-4239-AED3-351908FBDF6A}" dt="2019-11-13T18:01:00.887" v="728" actId="26606"/>
          <ac:picMkLst>
            <pc:docMk/>
            <pc:sldMk cId="1266680635" sldId="256"/>
            <ac:picMk id="7" creationId="{BD808BFA-FA43-430C-A6EA-623FFFD5C162}"/>
          </ac:picMkLst>
        </pc:picChg>
        <pc:picChg chg="add">
          <ac:chgData name="Anneke Vijfvinkel" userId="1864c32dac8a0a54" providerId="LiveId" clId="{CC378636-89F7-4239-AED3-351908FBDF6A}" dt="2019-11-13T18:01:00.887" v="728" actId="26606"/>
          <ac:picMkLst>
            <pc:docMk/>
            <pc:sldMk cId="1266680635" sldId="256"/>
            <ac:picMk id="299" creationId="{3631D3C9-4C1D-4B3A-A737-E6E780042405}"/>
          </ac:picMkLst>
        </pc:picChg>
      </pc:sldChg>
      <pc:sldChg chg="addSp delSp modSp mod setBg">
        <pc:chgData name="Anneke Vijfvinkel" userId="1864c32dac8a0a54" providerId="LiveId" clId="{CC378636-89F7-4239-AED3-351908FBDF6A}" dt="2019-11-13T18:02:52.630" v="755" actId="26606"/>
        <pc:sldMkLst>
          <pc:docMk/>
          <pc:sldMk cId="1812376756" sldId="257"/>
        </pc:sldMkLst>
        <pc:spChg chg="mod">
          <ac:chgData name="Anneke Vijfvinkel" userId="1864c32dac8a0a54" providerId="LiveId" clId="{CC378636-89F7-4239-AED3-351908FBDF6A}" dt="2019-11-13T18:02:52.630" v="755" actId="26606"/>
          <ac:spMkLst>
            <pc:docMk/>
            <pc:sldMk cId="1812376756" sldId="257"/>
            <ac:spMk id="2" creationId="{0B7074C8-8C00-4490-B413-9ABDF93FC625}"/>
          </ac:spMkLst>
        </pc:spChg>
        <pc:spChg chg="add del mod">
          <ac:chgData name="Anneke Vijfvinkel" userId="1864c32dac8a0a54" providerId="LiveId" clId="{CC378636-89F7-4239-AED3-351908FBDF6A}" dt="2019-11-13T18:02:52.630" v="755" actId="26606"/>
          <ac:spMkLst>
            <pc:docMk/>
            <pc:sldMk cId="1812376756" sldId="257"/>
            <ac:spMk id="3" creationId="{93C942EB-7C4F-409D-AC11-B67A97662292}"/>
          </ac:spMkLst>
        </pc:spChg>
        <pc:spChg chg="add del">
          <ac:chgData name="Anneke Vijfvinkel" userId="1864c32dac8a0a54" providerId="LiveId" clId="{CC378636-89F7-4239-AED3-351908FBDF6A}" dt="2019-11-13T18:02:42.794" v="753" actId="26606"/>
          <ac:spMkLst>
            <pc:docMk/>
            <pc:sldMk cId="1812376756" sldId="257"/>
            <ac:spMk id="8" creationId="{E978A47D-4F17-40FE-AB70-7AF78A9575EB}"/>
          </ac:spMkLst>
        </pc:spChg>
        <pc:grpChg chg="add del">
          <ac:chgData name="Anneke Vijfvinkel" userId="1864c32dac8a0a54" providerId="LiveId" clId="{CC378636-89F7-4239-AED3-351908FBDF6A}" dt="2019-11-13T18:02:42.794" v="753" actId="26606"/>
          <ac:grpSpMkLst>
            <pc:docMk/>
            <pc:sldMk cId="1812376756" sldId="257"/>
            <ac:grpSpMk id="10" creationId="{85BE3A7E-6A3F-401E-A025-BBB8FDB8DD30}"/>
          </ac:grpSpMkLst>
        </pc:grpChg>
        <pc:grpChg chg="add del">
          <ac:chgData name="Anneke Vijfvinkel" userId="1864c32dac8a0a54" providerId="LiveId" clId="{CC378636-89F7-4239-AED3-351908FBDF6A}" dt="2019-11-13T18:02:42.794" v="753" actId="26606"/>
          <ac:grpSpMkLst>
            <pc:docMk/>
            <pc:sldMk cId="1812376756" sldId="257"/>
            <ac:grpSpMk id="41" creationId="{F4E035BE-9FF4-43D3-BC25-CF582D7FF85E}"/>
          </ac:grpSpMkLst>
        </pc:grpChg>
        <pc:graphicFrameChg chg="add del">
          <ac:chgData name="Anneke Vijfvinkel" userId="1864c32dac8a0a54" providerId="LiveId" clId="{CC378636-89F7-4239-AED3-351908FBDF6A}" dt="2019-11-13T18:02:52.630" v="755" actId="26606"/>
          <ac:graphicFrameMkLst>
            <pc:docMk/>
            <pc:sldMk cId="1812376756" sldId="257"/>
            <ac:graphicFrameMk id="5" creationId="{1954927D-0B55-4502-8D15-645314001072}"/>
          </ac:graphicFrameMkLst>
        </pc:graphicFrameChg>
        <pc:cxnChg chg="add del">
          <ac:chgData name="Anneke Vijfvinkel" userId="1864c32dac8a0a54" providerId="LiveId" clId="{CC378636-89F7-4239-AED3-351908FBDF6A}" dt="2019-11-13T18:02:42.794" v="753" actId="26606"/>
          <ac:cxnSpMkLst>
            <pc:docMk/>
            <pc:sldMk cId="1812376756" sldId="257"/>
            <ac:cxnSpMk id="39" creationId="{085ECEC0-FF5D-4348-92C7-1EA7C61E770C}"/>
          </ac:cxnSpMkLst>
        </pc:cxnChg>
      </pc:sldChg>
      <pc:sldChg chg="modSp mod setBg">
        <pc:chgData name="Anneke Vijfvinkel" userId="1864c32dac8a0a54" providerId="LiveId" clId="{CC378636-89F7-4239-AED3-351908FBDF6A}" dt="2019-11-13T18:03:11.137" v="757" actId="26606"/>
        <pc:sldMkLst>
          <pc:docMk/>
          <pc:sldMk cId="3338528489" sldId="258"/>
        </pc:sldMkLst>
        <pc:spChg chg="mod">
          <ac:chgData name="Anneke Vijfvinkel" userId="1864c32dac8a0a54" providerId="LiveId" clId="{CC378636-89F7-4239-AED3-351908FBDF6A}" dt="2019-11-13T18:03:11.137" v="757" actId="26606"/>
          <ac:spMkLst>
            <pc:docMk/>
            <pc:sldMk cId="3338528489" sldId="258"/>
            <ac:spMk id="2" creationId="{AFCE6D9D-FD9B-437F-B742-6C7A55AE7711}"/>
          </ac:spMkLst>
        </pc:spChg>
        <pc:spChg chg="mod">
          <ac:chgData name="Anneke Vijfvinkel" userId="1864c32dac8a0a54" providerId="LiveId" clId="{CC378636-89F7-4239-AED3-351908FBDF6A}" dt="2019-11-13T18:03:11.137" v="757" actId="26606"/>
          <ac:spMkLst>
            <pc:docMk/>
            <pc:sldMk cId="3338528489" sldId="258"/>
            <ac:spMk id="3" creationId="{23862EEE-26F0-4491-A684-385006AF8E97}"/>
          </ac:spMkLst>
        </pc:spChg>
      </pc:sldChg>
      <pc:sldChg chg="addSp delSp modSp">
        <pc:chgData name="Anneke Vijfvinkel" userId="1864c32dac8a0a54" providerId="LiveId" clId="{CC378636-89F7-4239-AED3-351908FBDF6A}" dt="2019-11-13T18:03:43.776" v="760" actId="255"/>
        <pc:sldMkLst>
          <pc:docMk/>
          <pc:sldMk cId="19160618" sldId="261"/>
        </pc:sldMkLst>
        <pc:spChg chg="mod">
          <ac:chgData name="Anneke Vijfvinkel" userId="1864c32dac8a0a54" providerId="LiveId" clId="{CC378636-89F7-4239-AED3-351908FBDF6A}" dt="2019-11-13T18:03:43.776" v="760" actId="255"/>
          <ac:spMkLst>
            <pc:docMk/>
            <pc:sldMk cId="19160618" sldId="261"/>
            <ac:spMk id="2" creationId="{A4B0A253-B11F-4368-BCEB-8FFEE3386BD4}"/>
          </ac:spMkLst>
        </pc:spChg>
        <pc:spChg chg="del">
          <ac:chgData name="Anneke Vijfvinkel" userId="1864c32dac8a0a54" providerId="LiveId" clId="{CC378636-89F7-4239-AED3-351908FBDF6A}" dt="2019-11-13T17:56:25.429" v="666"/>
          <ac:spMkLst>
            <pc:docMk/>
            <pc:sldMk cId="19160618" sldId="261"/>
            <ac:spMk id="3" creationId="{057CF917-7783-448C-AE6E-F2C4D70D65C2}"/>
          </ac:spMkLst>
        </pc:spChg>
        <pc:picChg chg="add mod">
          <ac:chgData name="Anneke Vijfvinkel" userId="1864c32dac8a0a54" providerId="LiveId" clId="{CC378636-89F7-4239-AED3-351908FBDF6A}" dt="2019-11-13T17:56:46.352" v="683" actId="14100"/>
          <ac:picMkLst>
            <pc:docMk/>
            <pc:sldMk cId="19160618" sldId="261"/>
            <ac:picMk id="5" creationId="{89DA905A-25A0-4278-A749-52325562E08C}"/>
          </ac:picMkLst>
        </pc:picChg>
      </pc:sldChg>
      <pc:sldChg chg="addSp delSp modSp add mod setBg">
        <pc:chgData name="Anneke Vijfvinkel" userId="1864c32dac8a0a54" providerId="LiveId" clId="{CC378636-89F7-4239-AED3-351908FBDF6A}" dt="2019-11-13T18:03:30.238" v="759" actId="26606"/>
        <pc:sldMkLst>
          <pc:docMk/>
          <pc:sldMk cId="2660512033" sldId="262"/>
        </pc:sldMkLst>
        <pc:spChg chg="mod">
          <ac:chgData name="Anneke Vijfvinkel" userId="1864c32dac8a0a54" providerId="LiveId" clId="{CC378636-89F7-4239-AED3-351908FBDF6A}" dt="2019-11-13T18:03:30.238" v="759" actId="26606"/>
          <ac:spMkLst>
            <pc:docMk/>
            <pc:sldMk cId="2660512033" sldId="262"/>
            <ac:spMk id="2" creationId="{6A2868D7-E089-49E0-812D-538159232493}"/>
          </ac:spMkLst>
        </pc:spChg>
        <pc:spChg chg="del">
          <ac:chgData name="Anneke Vijfvinkel" userId="1864c32dac8a0a54" providerId="LiveId" clId="{CC378636-89F7-4239-AED3-351908FBDF6A}" dt="2019-11-13T17:42:18.461" v="614"/>
          <ac:spMkLst>
            <pc:docMk/>
            <pc:sldMk cId="2660512033" sldId="262"/>
            <ac:spMk id="3" creationId="{642069CB-9363-4A27-82D8-48D939F4BCF3}"/>
          </ac:spMkLst>
        </pc:spChg>
        <pc:spChg chg="add del">
          <ac:chgData name="Anneke Vijfvinkel" userId="1864c32dac8a0a54" providerId="LiveId" clId="{CC378636-89F7-4239-AED3-351908FBDF6A}" dt="2019-11-13T17:42:43.840" v="618" actId="26606"/>
          <ac:spMkLst>
            <pc:docMk/>
            <pc:sldMk cId="2660512033" sldId="262"/>
            <ac:spMk id="9" creationId="{2575C5EE-DB20-4A60-922C-5F8780ABB8A4}"/>
          </ac:spMkLst>
        </pc:spChg>
        <pc:spChg chg="add del">
          <ac:chgData name="Anneke Vijfvinkel" userId="1864c32dac8a0a54" providerId="LiveId" clId="{CC378636-89F7-4239-AED3-351908FBDF6A}" dt="2019-11-13T18:03:30.238" v="759" actId="26606"/>
          <ac:spMkLst>
            <pc:docMk/>
            <pc:sldMk cId="2660512033" sldId="262"/>
            <ac:spMk id="72" creationId="{C2E4E997-8672-4FFD-B8EC-9932A8E4714B}"/>
          </ac:spMkLst>
        </pc:spChg>
        <pc:spChg chg="add del">
          <ac:chgData name="Anneke Vijfvinkel" userId="1864c32dac8a0a54" providerId="LiveId" clId="{CC378636-89F7-4239-AED3-351908FBDF6A}" dt="2019-11-13T17:43:01.561" v="622"/>
          <ac:spMkLst>
            <pc:docMk/>
            <pc:sldMk cId="2660512033" sldId="262"/>
            <ac:spMk id="73" creationId="{64279C71-8349-489B-AF5D-39D76F4B46F4}"/>
          </ac:spMkLst>
        </pc:spChg>
        <pc:spChg chg="add del">
          <ac:chgData name="Anneke Vijfvinkel" userId="1864c32dac8a0a54" providerId="LiveId" clId="{CC378636-89F7-4239-AED3-351908FBDF6A}" dt="2019-11-13T18:03:30.238" v="759" actId="26606"/>
          <ac:spMkLst>
            <pc:docMk/>
            <pc:sldMk cId="2660512033" sldId="262"/>
            <ac:spMk id="78" creationId="{0E3FF376-ECCC-4498-81B4-383D9E8002CA}"/>
          </ac:spMkLst>
        </pc:spChg>
        <pc:spChg chg="add del">
          <ac:chgData name="Anneke Vijfvinkel" userId="1864c32dac8a0a54" providerId="LiveId" clId="{CC378636-89F7-4239-AED3-351908FBDF6A}" dt="2019-11-13T18:03:30.238" v="759" actId="26606"/>
          <ac:spMkLst>
            <pc:docMk/>
            <pc:sldMk cId="2660512033" sldId="262"/>
            <ac:spMk id="81" creationId="{E704FA00-F5B1-4BF3-BFB2-F832D367024B}"/>
          </ac:spMkLst>
        </pc:spChg>
        <pc:grpChg chg="add del">
          <ac:chgData name="Anneke Vijfvinkel" userId="1864c32dac8a0a54" providerId="LiveId" clId="{CC378636-89F7-4239-AED3-351908FBDF6A}" dt="2019-11-13T17:42:43.840" v="618" actId="26606"/>
          <ac:grpSpMkLst>
            <pc:docMk/>
            <pc:sldMk cId="2660512033" sldId="262"/>
            <ac:grpSpMk id="12" creationId="{8E1DDAD8-1D10-4640-A034-BE90015E37B6}"/>
          </ac:grpSpMkLst>
        </pc:grpChg>
        <pc:grpChg chg="add del">
          <ac:chgData name="Anneke Vijfvinkel" userId="1864c32dac8a0a54" providerId="LiveId" clId="{CC378636-89F7-4239-AED3-351908FBDF6A}" dt="2019-11-13T17:42:43.840" v="618" actId="26606"/>
          <ac:grpSpMkLst>
            <pc:docMk/>
            <pc:sldMk cId="2660512033" sldId="262"/>
            <ac:grpSpMk id="16" creationId="{FD642FB6-2808-4BC5-AE0B-7302C24B78A5}"/>
          </ac:grpSpMkLst>
        </pc:grpChg>
        <pc:grpChg chg="add del">
          <ac:chgData name="Anneke Vijfvinkel" userId="1864c32dac8a0a54" providerId="LiveId" clId="{CC378636-89F7-4239-AED3-351908FBDF6A}" dt="2019-11-13T18:03:30.238" v="759" actId="26606"/>
          <ac:grpSpMkLst>
            <pc:docMk/>
            <pc:sldMk cId="2660512033" sldId="262"/>
            <ac:grpSpMk id="74" creationId="{453E4DEE-E996-40F8-8635-0FF43D7348F9}"/>
          </ac:grpSpMkLst>
        </pc:grpChg>
        <pc:picChg chg="add mod modCrop">
          <ac:chgData name="Anneke Vijfvinkel" userId="1864c32dac8a0a54" providerId="LiveId" clId="{CC378636-89F7-4239-AED3-351908FBDF6A}" dt="2019-11-13T18:03:30.238" v="759" actId="26606"/>
          <ac:picMkLst>
            <pc:docMk/>
            <pc:sldMk cId="2660512033" sldId="262"/>
            <ac:picMk id="5" creationId="{2FA81611-7B58-467B-8103-43ADD2169465}"/>
          </ac:picMkLst>
        </pc:picChg>
        <pc:picChg chg="add mod ord">
          <ac:chgData name="Anneke Vijfvinkel" userId="1864c32dac8a0a54" providerId="LiveId" clId="{CC378636-89F7-4239-AED3-351908FBDF6A}" dt="2019-11-13T18:03:30.238" v="759" actId="26606"/>
          <ac:picMkLst>
            <pc:docMk/>
            <pc:sldMk cId="2660512033" sldId="262"/>
            <ac:picMk id="7" creationId="{4E8E078D-B8C0-41B4-8359-01910BF300A8}"/>
          </ac:picMkLst>
        </pc:picChg>
        <pc:picChg chg="add del">
          <ac:chgData name="Anneke Vijfvinkel" userId="1864c32dac8a0a54" providerId="LiveId" clId="{CC378636-89F7-4239-AED3-351908FBDF6A}" dt="2019-11-13T18:03:30.238" v="759" actId="26606"/>
          <ac:picMkLst>
            <pc:docMk/>
            <pc:sldMk cId="2660512033" sldId="262"/>
            <ac:picMk id="14" creationId="{FE6BA9E6-1D9E-4D30-B528-D49FA1342E4E}"/>
          </ac:picMkLst>
        </pc:picChg>
      </pc:sldChg>
      <pc:sldChg chg="addSp delSp modSp add mod setBg">
        <pc:chgData name="Anneke Vijfvinkel" userId="1864c32dac8a0a54" providerId="LiveId" clId="{CC378636-89F7-4239-AED3-351908FBDF6A}" dt="2019-11-13T18:01:29.234" v="732" actId="14100"/>
        <pc:sldMkLst>
          <pc:docMk/>
          <pc:sldMk cId="1356586904" sldId="263"/>
        </pc:sldMkLst>
        <pc:spChg chg="mod">
          <ac:chgData name="Anneke Vijfvinkel" userId="1864c32dac8a0a54" providerId="LiveId" clId="{CC378636-89F7-4239-AED3-351908FBDF6A}" dt="2019-11-13T18:01:10.665" v="729" actId="26606"/>
          <ac:spMkLst>
            <pc:docMk/>
            <pc:sldMk cId="1356586904" sldId="263"/>
            <ac:spMk id="2" creationId="{952039B9-F1B2-45F6-A8D0-6EE62E21DEA1}"/>
          </ac:spMkLst>
        </pc:spChg>
        <pc:spChg chg="del mod">
          <ac:chgData name="Anneke Vijfvinkel" userId="1864c32dac8a0a54" providerId="LiveId" clId="{CC378636-89F7-4239-AED3-351908FBDF6A}" dt="2019-11-13T18:01:10.665" v="729" actId="26606"/>
          <ac:spMkLst>
            <pc:docMk/>
            <pc:sldMk cId="1356586904" sldId="263"/>
            <ac:spMk id="3" creationId="{1551E267-FC87-4C1B-A9E2-384088AF9BE8}"/>
          </ac:spMkLst>
        </pc:spChg>
        <pc:spChg chg="add">
          <ac:chgData name="Anneke Vijfvinkel" userId="1864c32dac8a0a54" providerId="LiveId" clId="{CC378636-89F7-4239-AED3-351908FBDF6A}" dt="2019-11-13T18:01:10.665" v="729" actId="26606"/>
          <ac:spMkLst>
            <pc:docMk/>
            <pc:sldMk cId="1356586904" sldId="263"/>
            <ac:spMk id="10" creationId="{C6270675-9512-4978-8583-36659256EE23}"/>
          </ac:spMkLst>
        </pc:spChg>
        <pc:graphicFrameChg chg="add">
          <ac:chgData name="Anneke Vijfvinkel" userId="1864c32dac8a0a54" providerId="LiveId" clId="{CC378636-89F7-4239-AED3-351908FBDF6A}" dt="2019-11-13T18:01:10.665" v="729" actId="26606"/>
          <ac:graphicFrameMkLst>
            <pc:docMk/>
            <pc:sldMk cId="1356586904" sldId="263"/>
            <ac:graphicFrameMk id="5" creationId="{7FD6853C-8290-4B98-B287-5AD770D9D88E}"/>
          </ac:graphicFrameMkLst>
        </pc:graphicFrameChg>
        <pc:picChg chg="add mod">
          <ac:chgData name="Anneke Vijfvinkel" userId="1864c32dac8a0a54" providerId="LiveId" clId="{CC378636-89F7-4239-AED3-351908FBDF6A}" dt="2019-11-13T18:01:29.234" v="732" actId="14100"/>
          <ac:picMkLst>
            <pc:docMk/>
            <pc:sldMk cId="1356586904" sldId="263"/>
            <ac:picMk id="6" creationId="{5E132EFE-1C50-47C2-ACF3-8352EDB0824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E7AE5-1330-48AC-9FDC-6749C710C6E0}" type="doc">
      <dgm:prSet loTypeId="urn:microsoft.com/office/officeart/2005/8/layout/hierarchy1" loCatId="hierarchy" qsTypeId="urn:microsoft.com/office/officeart/2005/8/quickstyle/simple2" qsCatId="simple" csTypeId="urn:microsoft.com/office/officeart/2005/8/colors/colorful1" csCatId="colorful"/>
      <dgm:spPr/>
      <dgm:t>
        <a:bodyPr/>
        <a:lstStyle/>
        <a:p>
          <a:endParaRPr lang="en-US"/>
        </a:p>
      </dgm:t>
    </dgm:pt>
    <dgm:pt modelId="{DDC82F56-7F7E-4B20-96F4-8778385EEEDF}">
      <dgm:prSet/>
      <dgm:spPr/>
      <dgm:t>
        <a:bodyPr/>
        <a:lstStyle/>
        <a:p>
          <a:r>
            <a:rPr lang="nl-NL"/>
            <a:t>“ZIE IK DOE HEN KOMEN UIT HET LAND VAN HET NOORDEN, IK ZAL HEN BIJEENBRENGEN VAN DE UITHOEKEN VAN DE AARDE; ONDER HEN ZIJN BLINDEN EN VERLAMDEN, ZWANGEREN EN BARENDEN MET ELKAAR: MET EEN GROTE MENIGTE ZULLEN ZIJ HIERHEEN TERUGKOMEN.”</a:t>
          </a:r>
          <a:endParaRPr lang="en-US"/>
        </a:p>
      </dgm:t>
    </dgm:pt>
    <dgm:pt modelId="{6F0B113C-B5C3-4CE3-A77E-79119B1BC3A8}" type="parTrans" cxnId="{61E8A5AD-3F7D-4354-AFB4-AFA2C089D067}">
      <dgm:prSet/>
      <dgm:spPr/>
      <dgm:t>
        <a:bodyPr/>
        <a:lstStyle/>
        <a:p>
          <a:endParaRPr lang="en-US"/>
        </a:p>
      </dgm:t>
    </dgm:pt>
    <dgm:pt modelId="{93273CA8-F652-4CB5-B642-72801312AC0A}" type="sibTrans" cxnId="{61E8A5AD-3F7D-4354-AFB4-AFA2C089D067}">
      <dgm:prSet/>
      <dgm:spPr/>
      <dgm:t>
        <a:bodyPr/>
        <a:lstStyle/>
        <a:p>
          <a:endParaRPr lang="en-US"/>
        </a:p>
      </dgm:t>
    </dgm:pt>
    <dgm:pt modelId="{6D9CD1C9-726A-4E52-9185-10AF62A79E7B}">
      <dgm:prSet/>
      <dgm:spPr/>
      <dgm:t>
        <a:bodyPr/>
        <a:lstStyle/>
        <a:p>
          <a:r>
            <a:rPr lang="nl-NL"/>
            <a:t>JEREMIA 31:8</a:t>
          </a:r>
          <a:endParaRPr lang="en-US"/>
        </a:p>
      </dgm:t>
    </dgm:pt>
    <dgm:pt modelId="{956A455F-9AFD-4D43-8A55-E4EA5C58E3E5}" type="parTrans" cxnId="{6C150865-A113-4AE3-878C-A3C98742A717}">
      <dgm:prSet/>
      <dgm:spPr/>
      <dgm:t>
        <a:bodyPr/>
        <a:lstStyle/>
        <a:p>
          <a:endParaRPr lang="en-US"/>
        </a:p>
      </dgm:t>
    </dgm:pt>
    <dgm:pt modelId="{00BDA892-B4C2-40EB-AC7B-3A9A36AC67BE}" type="sibTrans" cxnId="{6C150865-A113-4AE3-878C-A3C98742A717}">
      <dgm:prSet/>
      <dgm:spPr/>
      <dgm:t>
        <a:bodyPr/>
        <a:lstStyle/>
        <a:p>
          <a:endParaRPr lang="en-US"/>
        </a:p>
      </dgm:t>
    </dgm:pt>
    <dgm:pt modelId="{5F908310-D766-456B-8636-85B4565DAB1B}" type="pres">
      <dgm:prSet presAssocID="{97EE7AE5-1330-48AC-9FDC-6749C710C6E0}" presName="hierChild1" presStyleCnt="0">
        <dgm:presLayoutVars>
          <dgm:chPref val="1"/>
          <dgm:dir/>
          <dgm:animOne val="branch"/>
          <dgm:animLvl val="lvl"/>
          <dgm:resizeHandles/>
        </dgm:presLayoutVars>
      </dgm:prSet>
      <dgm:spPr/>
    </dgm:pt>
    <dgm:pt modelId="{1B8F240E-DF93-4F06-8E55-EAD6944F43B6}" type="pres">
      <dgm:prSet presAssocID="{DDC82F56-7F7E-4B20-96F4-8778385EEEDF}" presName="hierRoot1" presStyleCnt="0"/>
      <dgm:spPr/>
    </dgm:pt>
    <dgm:pt modelId="{B903CB0D-4222-4BF7-9416-32882863E17A}" type="pres">
      <dgm:prSet presAssocID="{DDC82F56-7F7E-4B20-96F4-8778385EEEDF}" presName="composite" presStyleCnt="0"/>
      <dgm:spPr/>
    </dgm:pt>
    <dgm:pt modelId="{72556D43-2915-42C8-9978-9F57D9A17580}" type="pres">
      <dgm:prSet presAssocID="{DDC82F56-7F7E-4B20-96F4-8778385EEEDF}" presName="background" presStyleLbl="node0" presStyleIdx="0" presStyleCnt="2"/>
      <dgm:spPr/>
    </dgm:pt>
    <dgm:pt modelId="{6E7EE293-12F3-424B-B216-13EFC8CB4A1C}" type="pres">
      <dgm:prSet presAssocID="{DDC82F56-7F7E-4B20-96F4-8778385EEEDF}" presName="text" presStyleLbl="fgAcc0" presStyleIdx="0" presStyleCnt="2">
        <dgm:presLayoutVars>
          <dgm:chPref val="3"/>
        </dgm:presLayoutVars>
      </dgm:prSet>
      <dgm:spPr/>
    </dgm:pt>
    <dgm:pt modelId="{7BADBF2D-7642-4172-A4E4-0C23B76AC5F7}" type="pres">
      <dgm:prSet presAssocID="{DDC82F56-7F7E-4B20-96F4-8778385EEEDF}" presName="hierChild2" presStyleCnt="0"/>
      <dgm:spPr/>
    </dgm:pt>
    <dgm:pt modelId="{B1B50811-DCAB-4E26-9FA7-657DFA862338}" type="pres">
      <dgm:prSet presAssocID="{6D9CD1C9-726A-4E52-9185-10AF62A79E7B}" presName="hierRoot1" presStyleCnt="0"/>
      <dgm:spPr/>
    </dgm:pt>
    <dgm:pt modelId="{5CC1D823-D015-46FF-B2E9-038AEDAF42BE}" type="pres">
      <dgm:prSet presAssocID="{6D9CD1C9-726A-4E52-9185-10AF62A79E7B}" presName="composite" presStyleCnt="0"/>
      <dgm:spPr/>
    </dgm:pt>
    <dgm:pt modelId="{AF39B3AF-6AB9-44E5-AD41-F20E6BCABC37}" type="pres">
      <dgm:prSet presAssocID="{6D9CD1C9-726A-4E52-9185-10AF62A79E7B}" presName="background" presStyleLbl="node0" presStyleIdx="1" presStyleCnt="2"/>
      <dgm:spPr/>
    </dgm:pt>
    <dgm:pt modelId="{2A92E082-D3A4-4ABC-8CB4-634E6FB2AB46}" type="pres">
      <dgm:prSet presAssocID="{6D9CD1C9-726A-4E52-9185-10AF62A79E7B}" presName="text" presStyleLbl="fgAcc0" presStyleIdx="1" presStyleCnt="2">
        <dgm:presLayoutVars>
          <dgm:chPref val="3"/>
        </dgm:presLayoutVars>
      </dgm:prSet>
      <dgm:spPr/>
    </dgm:pt>
    <dgm:pt modelId="{A4C6ACE7-5E5F-4DF6-BC66-EB183B5CF144}" type="pres">
      <dgm:prSet presAssocID="{6D9CD1C9-726A-4E52-9185-10AF62A79E7B}" presName="hierChild2" presStyleCnt="0"/>
      <dgm:spPr/>
    </dgm:pt>
  </dgm:ptLst>
  <dgm:cxnLst>
    <dgm:cxn modelId="{6C150865-A113-4AE3-878C-A3C98742A717}" srcId="{97EE7AE5-1330-48AC-9FDC-6749C710C6E0}" destId="{6D9CD1C9-726A-4E52-9185-10AF62A79E7B}" srcOrd="1" destOrd="0" parTransId="{956A455F-9AFD-4D43-8A55-E4EA5C58E3E5}" sibTransId="{00BDA892-B4C2-40EB-AC7B-3A9A36AC67BE}"/>
    <dgm:cxn modelId="{CF20479F-E114-42E6-982C-8806068878D2}" type="presOf" srcId="{DDC82F56-7F7E-4B20-96F4-8778385EEEDF}" destId="{6E7EE293-12F3-424B-B216-13EFC8CB4A1C}" srcOrd="0" destOrd="0" presId="urn:microsoft.com/office/officeart/2005/8/layout/hierarchy1"/>
    <dgm:cxn modelId="{61E8A5AD-3F7D-4354-AFB4-AFA2C089D067}" srcId="{97EE7AE5-1330-48AC-9FDC-6749C710C6E0}" destId="{DDC82F56-7F7E-4B20-96F4-8778385EEEDF}" srcOrd="0" destOrd="0" parTransId="{6F0B113C-B5C3-4CE3-A77E-79119B1BC3A8}" sibTransId="{93273CA8-F652-4CB5-B642-72801312AC0A}"/>
    <dgm:cxn modelId="{3E5165B1-0D05-4E61-A055-EA0D963FB94F}" type="presOf" srcId="{97EE7AE5-1330-48AC-9FDC-6749C710C6E0}" destId="{5F908310-D766-456B-8636-85B4565DAB1B}" srcOrd="0" destOrd="0" presId="urn:microsoft.com/office/officeart/2005/8/layout/hierarchy1"/>
    <dgm:cxn modelId="{F2EA46D9-4D35-48C2-AF10-8107B0EAD251}" type="presOf" srcId="{6D9CD1C9-726A-4E52-9185-10AF62A79E7B}" destId="{2A92E082-D3A4-4ABC-8CB4-634E6FB2AB46}" srcOrd="0" destOrd="0" presId="urn:microsoft.com/office/officeart/2005/8/layout/hierarchy1"/>
    <dgm:cxn modelId="{F7EED030-A9E9-4954-93DB-F5FB12C6C7CD}" type="presParOf" srcId="{5F908310-D766-456B-8636-85B4565DAB1B}" destId="{1B8F240E-DF93-4F06-8E55-EAD6944F43B6}" srcOrd="0" destOrd="0" presId="urn:microsoft.com/office/officeart/2005/8/layout/hierarchy1"/>
    <dgm:cxn modelId="{935B7144-1529-4AC4-B555-3E54611B1914}" type="presParOf" srcId="{1B8F240E-DF93-4F06-8E55-EAD6944F43B6}" destId="{B903CB0D-4222-4BF7-9416-32882863E17A}" srcOrd="0" destOrd="0" presId="urn:microsoft.com/office/officeart/2005/8/layout/hierarchy1"/>
    <dgm:cxn modelId="{34D34243-DA41-4EC3-A764-470DF24297B0}" type="presParOf" srcId="{B903CB0D-4222-4BF7-9416-32882863E17A}" destId="{72556D43-2915-42C8-9978-9F57D9A17580}" srcOrd="0" destOrd="0" presId="urn:microsoft.com/office/officeart/2005/8/layout/hierarchy1"/>
    <dgm:cxn modelId="{79972781-E19B-4A20-9E6B-A2428BC58BBD}" type="presParOf" srcId="{B903CB0D-4222-4BF7-9416-32882863E17A}" destId="{6E7EE293-12F3-424B-B216-13EFC8CB4A1C}" srcOrd="1" destOrd="0" presId="urn:microsoft.com/office/officeart/2005/8/layout/hierarchy1"/>
    <dgm:cxn modelId="{358EFD23-38B6-448D-9156-35537C090002}" type="presParOf" srcId="{1B8F240E-DF93-4F06-8E55-EAD6944F43B6}" destId="{7BADBF2D-7642-4172-A4E4-0C23B76AC5F7}" srcOrd="1" destOrd="0" presId="urn:microsoft.com/office/officeart/2005/8/layout/hierarchy1"/>
    <dgm:cxn modelId="{72B74337-6DD0-4B06-9D03-422C035C2FD9}" type="presParOf" srcId="{5F908310-D766-456B-8636-85B4565DAB1B}" destId="{B1B50811-DCAB-4E26-9FA7-657DFA862338}" srcOrd="1" destOrd="0" presId="urn:microsoft.com/office/officeart/2005/8/layout/hierarchy1"/>
    <dgm:cxn modelId="{DE644D89-7722-44CC-8EE4-1571A06CC115}" type="presParOf" srcId="{B1B50811-DCAB-4E26-9FA7-657DFA862338}" destId="{5CC1D823-D015-46FF-B2E9-038AEDAF42BE}" srcOrd="0" destOrd="0" presId="urn:microsoft.com/office/officeart/2005/8/layout/hierarchy1"/>
    <dgm:cxn modelId="{06926D0C-F0ED-4B38-BC29-77DAF6AC71CC}" type="presParOf" srcId="{5CC1D823-D015-46FF-B2E9-038AEDAF42BE}" destId="{AF39B3AF-6AB9-44E5-AD41-F20E6BCABC37}" srcOrd="0" destOrd="0" presId="urn:microsoft.com/office/officeart/2005/8/layout/hierarchy1"/>
    <dgm:cxn modelId="{A170B633-AEAE-443B-BC90-FC12714B53DD}" type="presParOf" srcId="{5CC1D823-D015-46FF-B2E9-038AEDAF42BE}" destId="{2A92E082-D3A4-4ABC-8CB4-634E6FB2AB46}" srcOrd="1" destOrd="0" presId="urn:microsoft.com/office/officeart/2005/8/layout/hierarchy1"/>
    <dgm:cxn modelId="{0E719D6F-B894-4AF6-BB8B-13FC7B86BC88}" type="presParOf" srcId="{B1B50811-DCAB-4E26-9FA7-657DFA862338}" destId="{A4C6ACE7-5E5F-4DF6-BC66-EB183B5CF14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56D43-2915-42C8-9978-9F57D9A17580}">
      <dsp:nvSpPr>
        <dsp:cNvPr id="0" name=""/>
        <dsp:cNvSpPr/>
      </dsp:nvSpPr>
      <dsp:spPr>
        <a:xfrm>
          <a:off x="1209" y="199251"/>
          <a:ext cx="4244392" cy="269518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E7EE293-12F3-424B-B216-13EFC8CB4A1C}">
      <dsp:nvSpPr>
        <dsp:cNvPr id="0" name=""/>
        <dsp:cNvSpPr/>
      </dsp:nvSpPr>
      <dsp:spPr>
        <a:xfrm>
          <a:off x="472808" y="647271"/>
          <a:ext cx="4244392" cy="26951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“ZIE IK DOE HEN KOMEN UIT HET LAND VAN HET NOORDEN, IK ZAL HEN BIJEENBRENGEN VAN DE UITHOEKEN VAN DE AARDE; ONDER HEN ZIJN BLINDEN EN VERLAMDEN, ZWANGEREN EN BARENDEN MET ELKAAR: MET EEN GROTE MENIGTE ZULLEN ZIJ HIERHEEN TERUGKOMEN.”</a:t>
          </a:r>
          <a:endParaRPr lang="en-US" sz="2100" kern="1200"/>
        </a:p>
      </dsp:txBody>
      <dsp:txXfrm>
        <a:off x="551747" y="726210"/>
        <a:ext cx="4086514" cy="2537310"/>
      </dsp:txXfrm>
    </dsp:sp>
    <dsp:sp modelId="{AF39B3AF-6AB9-44E5-AD41-F20E6BCABC37}">
      <dsp:nvSpPr>
        <dsp:cNvPr id="0" name=""/>
        <dsp:cNvSpPr/>
      </dsp:nvSpPr>
      <dsp:spPr>
        <a:xfrm>
          <a:off x="5188799" y="199251"/>
          <a:ext cx="4244392" cy="269518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A92E082-D3A4-4ABC-8CB4-634E6FB2AB46}">
      <dsp:nvSpPr>
        <dsp:cNvPr id="0" name=""/>
        <dsp:cNvSpPr/>
      </dsp:nvSpPr>
      <dsp:spPr>
        <a:xfrm>
          <a:off x="5660398" y="647271"/>
          <a:ext cx="4244392" cy="26951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JEREMIA 31:8</a:t>
          </a:r>
          <a:endParaRPr lang="en-US" sz="2100" kern="1200"/>
        </a:p>
      </dsp:txBody>
      <dsp:txXfrm>
        <a:off x="5739337" y="726210"/>
        <a:ext cx="4086514" cy="2537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E91B7-9DFE-4FF6-9987-468E270780A2}" type="datetimeFigureOut">
              <a:rPr lang="nl-NL" smtClean="0"/>
              <a:t>13-11-2019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BC710-7F84-4A61-8304-46A979B342B6}" type="slidenum">
              <a:rPr lang="nl-NL" smtClean="0"/>
              <a:t>‹nr.›</a:t>
            </a:fld>
            <a:endParaRPr lang="nl-NL"/>
          </a:p>
        </p:txBody>
      </p:sp>
    </p:spTree>
    <p:extLst>
      <p:ext uri="{BB962C8B-B14F-4D97-AF65-F5344CB8AC3E}">
        <p14:creationId xmlns:p14="http://schemas.microsoft.com/office/powerpoint/2010/main" val="54495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afstanden in Oekraïne zijn enorm, de wegen zijn erg slecht. Door armoede beschikken de mensen niet over eigen vervoer. Maar ook ouderdom of ziekte maakt dat de mensen vaak niet in staat zijn zelfstandig de reis naar de ambassade te maken</a:t>
            </a:r>
          </a:p>
        </p:txBody>
      </p:sp>
      <p:sp>
        <p:nvSpPr>
          <p:cNvPr id="4" name="Tijdelijke aanduiding voor dianummer 3"/>
          <p:cNvSpPr>
            <a:spLocks noGrp="1"/>
          </p:cNvSpPr>
          <p:nvPr>
            <p:ph type="sldNum" sz="quarter" idx="5"/>
          </p:nvPr>
        </p:nvSpPr>
        <p:spPr/>
        <p:txBody>
          <a:bodyPr/>
          <a:lstStyle/>
          <a:p>
            <a:fld id="{7DEBC710-7F84-4A61-8304-46A979B342B6}" type="slidenum">
              <a:rPr lang="nl-NL" smtClean="0"/>
              <a:t>3</a:t>
            </a:fld>
            <a:endParaRPr lang="nl-NL"/>
          </a:p>
        </p:txBody>
      </p:sp>
    </p:spTree>
    <p:extLst>
      <p:ext uri="{BB962C8B-B14F-4D97-AF65-F5344CB8AC3E}">
        <p14:creationId xmlns:p14="http://schemas.microsoft.com/office/powerpoint/2010/main" val="476921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l-NL"/>
              <a:t>Klik om stijl te bewerken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l-NL"/>
              <a:t>Klik op het pictogram als u een afbeelding wilt toevoegen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l-NL"/>
              <a:t>Klik om stijl te bewerken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l-NL"/>
              <a:t>Klik om stijl te bewerken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l-NL"/>
              <a:t>Klik om stijl te bewerken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l-NL"/>
              <a:t>Klik om stijl te bewerken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l-NL"/>
              <a:t>Klik om stijl te bewerken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0" y="3073397"/>
            <a:ext cx="4878391" cy="27178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3073397"/>
            <a:ext cx="4875210" cy="27178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 name="Rectangle 240">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243" name="Group 242">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244"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39"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6"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7"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8"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9"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0"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1"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2"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3"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4"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5"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6"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7"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8"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9"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0"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1"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2"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3"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4"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5"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6"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7"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8"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9"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0"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1"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2"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73"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4"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5"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6"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7"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8"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9"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0"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1"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2"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3"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4"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5"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6"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7"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8"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9"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0"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1"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2"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3"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4"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5"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6"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7"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99"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E634CCB-A24D-4BD8-A73E-25F43B75B8F6}"/>
              </a:ext>
            </a:extLst>
          </p:cNvPr>
          <p:cNvSpPr>
            <a:spLocks noGrp="1"/>
          </p:cNvSpPr>
          <p:nvPr>
            <p:ph type="ctrTitle"/>
          </p:nvPr>
        </p:nvSpPr>
        <p:spPr>
          <a:xfrm>
            <a:off x="8057397" y="1113282"/>
            <a:ext cx="3489569" cy="2396681"/>
          </a:xfrm>
        </p:spPr>
        <p:txBody>
          <a:bodyPr>
            <a:normAutofit/>
          </a:bodyPr>
          <a:lstStyle/>
          <a:p>
            <a:r>
              <a:rPr lang="nl-NL" sz="4400">
                <a:solidFill>
                  <a:srgbClr val="FFFFFF"/>
                </a:solidFill>
              </a:rPr>
              <a:t>DECEMber 2019</a:t>
            </a:r>
          </a:p>
        </p:txBody>
      </p:sp>
      <p:sp>
        <p:nvSpPr>
          <p:cNvPr id="3" name="Ondertitel 2">
            <a:extLst>
              <a:ext uri="{FF2B5EF4-FFF2-40B4-BE49-F238E27FC236}">
                <a16:creationId xmlns:a16="http://schemas.microsoft.com/office/drawing/2014/main" id="{431E82D8-9D9D-417A-96D3-4A60250DC1A3}"/>
              </a:ext>
            </a:extLst>
          </p:cNvPr>
          <p:cNvSpPr>
            <a:spLocks noGrp="1"/>
          </p:cNvSpPr>
          <p:nvPr>
            <p:ph type="subTitle" idx="1"/>
          </p:nvPr>
        </p:nvSpPr>
        <p:spPr>
          <a:xfrm>
            <a:off x="8046666" y="3602038"/>
            <a:ext cx="3500301" cy="2052720"/>
          </a:xfrm>
        </p:spPr>
        <p:txBody>
          <a:bodyPr>
            <a:normAutofit/>
          </a:bodyPr>
          <a:lstStyle/>
          <a:p>
            <a:pPr>
              <a:lnSpc>
                <a:spcPct val="110000"/>
              </a:lnSpc>
            </a:pPr>
            <a:r>
              <a:rPr lang="nl-NL" sz="1800" dirty="0">
                <a:solidFill>
                  <a:schemeClr val="bg2"/>
                </a:solidFill>
              </a:rPr>
              <a:t>“IK zeg tot het noorden: Geef en tot het zuiden: Houd niet terug, breng Mijn zonen van verre en Mijn dochters van het einde der aarde.” </a:t>
            </a:r>
          </a:p>
          <a:p>
            <a:pPr>
              <a:lnSpc>
                <a:spcPct val="110000"/>
              </a:lnSpc>
            </a:pPr>
            <a:r>
              <a:rPr lang="nl-NL" sz="1800" dirty="0">
                <a:solidFill>
                  <a:schemeClr val="bg2"/>
                </a:solidFill>
              </a:rPr>
              <a:t>Jesaja 43:6</a:t>
            </a:r>
          </a:p>
        </p:txBody>
      </p:sp>
      <p:sp useBgFill="1">
        <p:nvSpPr>
          <p:cNvPr id="240"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BD808BFA-FA43-430C-A6EA-623FFFD5C162}"/>
              </a:ext>
            </a:extLst>
          </p:cNvPr>
          <p:cNvPicPr>
            <a:picLocks noChangeAspect="1"/>
          </p:cNvPicPr>
          <p:nvPr/>
        </p:nvPicPr>
        <p:blipFill rotWithShape="1">
          <a:blip r:embed="rId3"/>
          <a:srcRect t="235" b="7524"/>
          <a:stretch/>
        </p:blipFill>
        <p:spPr>
          <a:xfrm>
            <a:off x="1118988" y="1705627"/>
            <a:ext cx="6112382" cy="3439254"/>
          </a:xfrm>
          <a:prstGeom prst="rect">
            <a:avLst/>
          </a:prstGeom>
        </p:spPr>
      </p:pic>
    </p:spTree>
    <p:extLst>
      <p:ext uri="{BB962C8B-B14F-4D97-AF65-F5344CB8AC3E}">
        <p14:creationId xmlns:p14="http://schemas.microsoft.com/office/powerpoint/2010/main" val="126668063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2039B9-F1B2-45F6-A8D0-6EE62E21DEA1}"/>
              </a:ext>
            </a:extLst>
          </p:cNvPr>
          <p:cNvSpPr>
            <a:spLocks noGrp="1"/>
          </p:cNvSpPr>
          <p:nvPr>
            <p:ph type="title"/>
          </p:nvPr>
        </p:nvSpPr>
        <p:spPr>
          <a:xfrm>
            <a:off x="1141413" y="618518"/>
            <a:ext cx="9905998" cy="1478570"/>
          </a:xfrm>
        </p:spPr>
        <p:txBody>
          <a:bodyPr>
            <a:normAutofit/>
          </a:bodyPr>
          <a:lstStyle/>
          <a:p>
            <a:endParaRPr lang="nl-NL" dirty="0"/>
          </a:p>
        </p:txBody>
      </p:sp>
      <p:graphicFrame>
        <p:nvGraphicFramePr>
          <p:cNvPr id="5" name="Tijdelijke aanduiding voor inhoud 2">
            <a:extLst>
              <a:ext uri="{FF2B5EF4-FFF2-40B4-BE49-F238E27FC236}">
                <a16:creationId xmlns:a16="http://schemas.microsoft.com/office/drawing/2014/main" id="{7FD6853C-8290-4B98-B287-5AD770D9D88E}"/>
              </a:ext>
            </a:extLst>
          </p:cNvPr>
          <p:cNvGraphicFramePr>
            <a:graphicFrameLocks noGrp="1"/>
          </p:cNvGraphicFramePr>
          <p:nvPr>
            <p:ph idx="1"/>
            <p:extLst>
              <p:ext uri="{D42A27DB-BD31-4B8C-83A1-F6EECF244321}">
                <p14:modId xmlns:p14="http://schemas.microsoft.com/office/powerpoint/2010/main" val="1231542846"/>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a:extLst>
              <a:ext uri="{FF2B5EF4-FFF2-40B4-BE49-F238E27FC236}">
                <a16:creationId xmlns:a16="http://schemas.microsoft.com/office/drawing/2014/main" id="{5E132EFE-1C50-47C2-ACF3-8352EDB0824A}"/>
              </a:ext>
            </a:extLst>
          </p:cNvPr>
          <p:cNvPicPr>
            <a:picLocks noChangeAspect="1"/>
          </p:cNvPicPr>
          <p:nvPr/>
        </p:nvPicPr>
        <p:blipFill>
          <a:blip r:embed="rId8"/>
          <a:stretch>
            <a:fillRect/>
          </a:stretch>
        </p:blipFill>
        <p:spPr>
          <a:xfrm>
            <a:off x="1299370" y="503582"/>
            <a:ext cx="2612774" cy="1593505"/>
          </a:xfrm>
          <a:prstGeom prst="rect">
            <a:avLst/>
          </a:prstGeom>
        </p:spPr>
      </p:pic>
    </p:spTree>
    <p:extLst>
      <p:ext uri="{BB962C8B-B14F-4D97-AF65-F5344CB8AC3E}">
        <p14:creationId xmlns:p14="http://schemas.microsoft.com/office/powerpoint/2010/main" val="135658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074C8-8C00-4490-B413-9ABDF93FC625}"/>
              </a:ext>
            </a:extLst>
          </p:cNvPr>
          <p:cNvSpPr>
            <a:spLocks noGrp="1"/>
          </p:cNvSpPr>
          <p:nvPr>
            <p:ph type="title"/>
          </p:nvPr>
        </p:nvSpPr>
        <p:spPr>
          <a:xfrm>
            <a:off x="1141413" y="618518"/>
            <a:ext cx="9905998" cy="1478570"/>
          </a:xfrm>
        </p:spPr>
        <p:txBody>
          <a:bodyPr/>
          <a:lstStyle/>
          <a:p>
            <a:r>
              <a:rPr lang="nl-NL"/>
              <a:t>VAn DE Oekraïne NaAR ISRAËL</a:t>
            </a:r>
            <a:endParaRPr lang="nl-NL" dirty="0"/>
          </a:p>
        </p:txBody>
      </p:sp>
      <p:sp>
        <p:nvSpPr>
          <p:cNvPr id="3" name="Tijdelijke aanduiding voor inhoud 2">
            <a:extLst>
              <a:ext uri="{FF2B5EF4-FFF2-40B4-BE49-F238E27FC236}">
                <a16:creationId xmlns:a16="http://schemas.microsoft.com/office/drawing/2014/main" id="{93C942EB-7C4F-409D-AC11-B67A97662292}"/>
              </a:ext>
            </a:extLst>
          </p:cNvPr>
          <p:cNvSpPr>
            <a:spLocks noGrp="1"/>
          </p:cNvSpPr>
          <p:nvPr>
            <p:ph idx="1"/>
          </p:nvPr>
        </p:nvSpPr>
        <p:spPr>
          <a:xfrm>
            <a:off x="1141412" y="2249487"/>
            <a:ext cx="9905999" cy="3541714"/>
          </a:xfrm>
        </p:spPr>
        <p:txBody>
          <a:bodyPr>
            <a:normAutofit/>
          </a:bodyPr>
          <a:lstStyle/>
          <a:p>
            <a:r>
              <a:rPr lang="nl-NL" sz="2800"/>
              <a:t>vervoer naar de ambassade of het consulaat. </a:t>
            </a:r>
          </a:p>
          <a:p>
            <a:r>
              <a:rPr lang="nl-NL" sz="2800"/>
              <a:t>Hulp om de documenten in orde te krijgen. </a:t>
            </a:r>
          </a:p>
          <a:p>
            <a:r>
              <a:rPr lang="nl-NL" sz="2800"/>
              <a:t>Wanneer het definitieve vertrek naar Israël eindelijk zover is, helpen we ook. We halen de mensen op en brengen ze naar de luchthaven. Zo nodig regelen we ook een overnachting als de afstand te ver is voor een dag.</a:t>
            </a:r>
            <a:endParaRPr lang="nl-NL" sz="2800" dirty="0"/>
          </a:p>
        </p:txBody>
      </p:sp>
    </p:spTree>
    <p:extLst>
      <p:ext uri="{BB962C8B-B14F-4D97-AF65-F5344CB8AC3E}">
        <p14:creationId xmlns:p14="http://schemas.microsoft.com/office/powerpoint/2010/main" val="181237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E6D9D-FD9B-437F-B742-6C7A55AE7711}"/>
              </a:ext>
            </a:extLst>
          </p:cNvPr>
          <p:cNvSpPr>
            <a:spLocks noGrp="1"/>
          </p:cNvSpPr>
          <p:nvPr>
            <p:ph type="title"/>
          </p:nvPr>
        </p:nvSpPr>
        <p:spPr>
          <a:xfrm>
            <a:off x="1141413" y="618518"/>
            <a:ext cx="9905998" cy="702282"/>
          </a:xfrm>
        </p:spPr>
        <p:txBody>
          <a:bodyPr/>
          <a:lstStyle/>
          <a:p>
            <a:r>
              <a:rPr lang="nl-NL"/>
              <a:t>Vervolg Oekraïne</a:t>
            </a:r>
            <a:endParaRPr lang="nl-NL" dirty="0"/>
          </a:p>
        </p:txBody>
      </p:sp>
      <p:sp>
        <p:nvSpPr>
          <p:cNvPr id="3" name="Tijdelijke aanduiding voor inhoud 2">
            <a:extLst>
              <a:ext uri="{FF2B5EF4-FFF2-40B4-BE49-F238E27FC236}">
                <a16:creationId xmlns:a16="http://schemas.microsoft.com/office/drawing/2014/main" id="{23862EEE-26F0-4491-A684-385006AF8E97}"/>
              </a:ext>
            </a:extLst>
          </p:cNvPr>
          <p:cNvSpPr>
            <a:spLocks noGrp="1"/>
          </p:cNvSpPr>
          <p:nvPr>
            <p:ph idx="1"/>
          </p:nvPr>
        </p:nvSpPr>
        <p:spPr>
          <a:xfrm>
            <a:off x="1141412" y="1651000"/>
            <a:ext cx="9905999" cy="4140201"/>
          </a:xfrm>
        </p:spPr>
        <p:txBody>
          <a:bodyPr>
            <a:normAutofit lnSpcReduction="10000"/>
          </a:bodyPr>
          <a:lstStyle/>
          <a:p>
            <a:r>
              <a:rPr lang="nl-NL" sz="2600" u="sng"/>
              <a:t>Het uitdelen van Voedselpakketten </a:t>
            </a:r>
            <a:r>
              <a:rPr lang="nl-NL" sz="2600"/>
              <a:t>is een belangrijk deel van het werk in Oekraïne. Zo leggen we de contacten met de Joodse gemeenschap, juist ook in de meer geïsoleerd gelegen gebieden. Zo kunnen we de mensen laten weten, dat als ze hulp nodig hebben bij de voorbereidingen van hun alija, wij ze kunnen helpen. Deze pakketten blijken in de praktijk vaak een zeer noodzakelijke aanvulling voor de arme bevolking. Maar evenzogoed is het voedselpakket een blijk van medeleven en vriendschap. Voor de voedselpakketten houden in de winterperiode </a:t>
            </a:r>
            <a:r>
              <a:rPr lang="nl-NL" sz="2600" u="sng"/>
              <a:t>een speciale inzamelingsactie.</a:t>
            </a:r>
          </a:p>
          <a:p>
            <a:endParaRPr lang="nl-NL" dirty="0"/>
          </a:p>
        </p:txBody>
      </p:sp>
    </p:spTree>
    <p:extLst>
      <p:ext uri="{BB962C8B-B14F-4D97-AF65-F5344CB8AC3E}">
        <p14:creationId xmlns:p14="http://schemas.microsoft.com/office/powerpoint/2010/main" val="333852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7C3A2-299E-4B21-B98D-E65935965166}"/>
              </a:ext>
            </a:extLst>
          </p:cNvPr>
          <p:cNvSpPr>
            <a:spLocks noGrp="1"/>
          </p:cNvSpPr>
          <p:nvPr>
            <p:ph type="title"/>
          </p:nvPr>
        </p:nvSpPr>
        <p:spPr>
          <a:xfrm>
            <a:off x="1141413" y="618518"/>
            <a:ext cx="9905998" cy="1478570"/>
          </a:xfrm>
        </p:spPr>
        <p:txBody>
          <a:bodyPr>
            <a:normAutofit/>
          </a:bodyPr>
          <a:lstStyle/>
          <a:p>
            <a:pPr algn="ctr"/>
            <a:r>
              <a:rPr lang="nl-NL"/>
              <a:t>De kosten</a:t>
            </a:r>
          </a:p>
        </p:txBody>
      </p:sp>
      <p:sp>
        <p:nvSpPr>
          <p:cNvPr id="3" name="Tijdelijke aanduiding voor inhoud 2">
            <a:extLst>
              <a:ext uri="{FF2B5EF4-FFF2-40B4-BE49-F238E27FC236}">
                <a16:creationId xmlns:a16="http://schemas.microsoft.com/office/drawing/2014/main" id="{3683FB3D-9D2F-4CAA-B177-EC7DBB25F5B1}"/>
              </a:ext>
            </a:extLst>
          </p:cNvPr>
          <p:cNvSpPr>
            <a:spLocks noGrp="1"/>
          </p:cNvSpPr>
          <p:nvPr>
            <p:ph idx="1"/>
          </p:nvPr>
        </p:nvSpPr>
        <p:spPr>
          <a:xfrm>
            <a:off x="1141412" y="2249487"/>
            <a:ext cx="4844521" cy="3541714"/>
          </a:xfrm>
        </p:spPr>
        <p:txBody>
          <a:bodyPr anchor="ctr">
            <a:normAutofit/>
          </a:bodyPr>
          <a:lstStyle/>
          <a:p>
            <a:r>
              <a:rPr lang="nl-NL" dirty="0"/>
              <a:t>Voor € 135,- kunnen we een Jood in Oekraïne helpen met het verzamelen van de benodigde papieren en het vervoer naar het consulaat en uiteindelijk de luchthaven.</a:t>
            </a:r>
          </a:p>
          <a:p>
            <a:endParaRPr lang="nl-NL" dirty="0"/>
          </a:p>
        </p:txBody>
      </p:sp>
      <p:pic>
        <p:nvPicPr>
          <p:cNvPr id="5" name="Afbeelding 4" descr="Afbeelding met persoon, jong, vasthouden, vrouw&#10;&#10;Automatisch gegenereerde beschrijving">
            <a:extLst>
              <a:ext uri="{FF2B5EF4-FFF2-40B4-BE49-F238E27FC236}">
                <a16:creationId xmlns:a16="http://schemas.microsoft.com/office/drawing/2014/main" id="{610CB8F5-B880-443C-967D-73000DB92DB8}"/>
              </a:ext>
            </a:extLst>
          </p:cNvPr>
          <p:cNvPicPr>
            <a:picLocks noChangeAspect="1"/>
          </p:cNvPicPr>
          <p:nvPr/>
        </p:nvPicPr>
        <p:blipFill rotWithShape="1">
          <a:blip r:embed="rId3"/>
          <a:srcRect t="21058" r="1" b="42058"/>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92908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3C076-28A7-46B8-9A1E-E10759372279}"/>
              </a:ext>
            </a:extLst>
          </p:cNvPr>
          <p:cNvSpPr>
            <a:spLocks noGrp="1"/>
          </p:cNvSpPr>
          <p:nvPr>
            <p:ph type="title"/>
          </p:nvPr>
        </p:nvSpPr>
        <p:spPr>
          <a:xfrm>
            <a:off x="1141412" y="618518"/>
            <a:ext cx="45719" cy="256693"/>
          </a:xfrm>
        </p:spPr>
        <p:txBody>
          <a:bodyPr anchor="b">
            <a:normAutofit fontScale="90000"/>
          </a:bodyPr>
          <a:lstStyle/>
          <a:p>
            <a:endParaRPr lang="nl-NL" dirty="0"/>
          </a:p>
        </p:txBody>
      </p:sp>
      <p:sp>
        <p:nvSpPr>
          <p:cNvPr id="15" name="Content Placeholder 14">
            <a:extLst>
              <a:ext uri="{FF2B5EF4-FFF2-40B4-BE49-F238E27FC236}">
                <a16:creationId xmlns:a16="http://schemas.microsoft.com/office/drawing/2014/main" id="{24827C52-2045-44C3-9909-EA86531070E0}"/>
              </a:ext>
            </a:extLst>
          </p:cNvPr>
          <p:cNvSpPr>
            <a:spLocks noGrp="1"/>
          </p:cNvSpPr>
          <p:nvPr>
            <p:ph idx="1"/>
          </p:nvPr>
        </p:nvSpPr>
        <p:spPr>
          <a:xfrm>
            <a:off x="1141412" y="2249487"/>
            <a:ext cx="5894388" cy="3541714"/>
          </a:xfrm>
        </p:spPr>
        <p:txBody>
          <a:bodyPr>
            <a:normAutofit/>
          </a:bodyPr>
          <a:lstStyle/>
          <a:p>
            <a:r>
              <a:rPr lang="nl-NL" sz="4800" dirty="0"/>
              <a:t>Voedselpakketten uitdelen</a:t>
            </a:r>
            <a:endParaRPr lang="en-US" sz="4800" dirty="0"/>
          </a:p>
        </p:txBody>
      </p:sp>
      <p:pic>
        <p:nvPicPr>
          <p:cNvPr id="10" name="Tijdelijke aanduiding voor inhoud 9" descr="Afbeelding met tafel, groep, man, slapen&#10;&#10;Automatisch gegenereerde beschrijving">
            <a:extLst>
              <a:ext uri="{FF2B5EF4-FFF2-40B4-BE49-F238E27FC236}">
                <a16:creationId xmlns:a16="http://schemas.microsoft.com/office/drawing/2014/main" id="{C3B196FF-8ED0-4E29-9AF3-1EBFA79C5492}"/>
              </a:ext>
            </a:extLst>
          </p:cNvPr>
          <p:cNvPicPr>
            <a:picLocks noChangeAspect="1"/>
          </p:cNvPicPr>
          <p:nvPr/>
        </p:nvPicPr>
        <p:blipFill rotWithShape="1">
          <a:blip r:embed="rId3"/>
          <a:srcRect r="-3" b="8991"/>
          <a:stretch/>
        </p:blipFill>
        <p:spPr>
          <a:xfrm>
            <a:off x="7619998" y="780235"/>
            <a:ext cx="3425199" cy="2337870"/>
          </a:xfrm>
          <a:custGeom>
            <a:avLst/>
            <a:gdLst>
              <a:gd name="connsiteX0" fmla="*/ 166465 w 3425199"/>
              <a:gd name="connsiteY0" fmla="*/ 0 h 2337870"/>
              <a:gd name="connsiteX1" fmla="*/ 3425199 w 3425199"/>
              <a:gd name="connsiteY1" fmla="*/ 0 h 2337870"/>
              <a:gd name="connsiteX2" fmla="*/ 3425199 w 3425199"/>
              <a:gd name="connsiteY2" fmla="*/ 2337870 h 2337870"/>
              <a:gd name="connsiteX3" fmla="*/ 0 w 3425199"/>
              <a:gd name="connsiteY3" fmla="*/ 2337870 h 2337870"/>
              <a:gd name="connsiteX4" fmla="*/ 0 w 3425199"/>
              <a:gd name="connsiteY4" fmla="*/ 166465 h 2337870"/>
              <a:gd name="connsiteX5" fmla="*/ 166465 w 3425199"/>
              <a:gd name="connsiteY5" fmla="*/ 0 h 233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11" name="Afbeelding 10">
            <a:extLst>
              <a:ext uri="{FF2B5EF4-FFF2-40B4-BE49-F238E27FC236}">
                <a16:creationId xmlns:a16="http://schemas.microsoft.com/office/drawing/2014/main" id="{1886F182-096F-4B31-B0FA-5695C389C482}"/>
              </a:ext>
            </a:extLst>
          </p:cNvPr>
          <p:cNvPicPr>
            <a:picLocks noChangeAspect="1"/>
          </p:cNvPicPr>
          <p:nvPr/>
        </p:nvPicPr>
        <p:blipFill rotWithShape="1">
          <a:blip r:embed="rId4"/>
          <a:srcRect r="1834" b="-5"/>
          <a:stretch/>
        </p:blipFill>
        <p:spPr>
          <a:xfrm>
            <a:off x="7619998" y="3282697"/>
            <a:ext cx="3425199" cy="2337870"/>
          </a:xfrm>
          <a:custGeom>
            <a:avLst/>
            <a:gdLst>
              <a:gd name="connsiteX0" fmla="*/ 0 w 3425199"/>
              <a:gd name="connsiteY0" fmla="*/ 0 h 2337870"/>
              <a:gd name="connsiteX1" fmla="*/ 3425199 w 3425199"/>
              <a:gd name="connsiteY1" fmla="*/ 0 h 2337870"/>
              <a:gd name="connsiteX2" fmla="*/ 3425199 w 3425199"/>
              <a:gd name="connsiteY2" fmla="*/ 2171405 h 2337870"/>
              <a:gd name="connsiteX3" fmla="*/ 3258734 w 3425199"/>
              <a:gd name="connsiteY3" fmla="*/ 2337870 h 2337870"/>
              <a:gd name="connsiteX4" fmla="*/ 0 w 3425199"/>
              <a:gd name="connsiteY4" fmla="*/ 2337870 h 2337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9119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2" name="Rectangle 1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A2868D7-E089-49E0-812D-538159232493}"/>
              </a:ext>
            </a:extLst>
          </p:cNvPr>
          <p:cNvSpPr>
            <a:spLocks noGrp="1"/>
          </p:cNvSpPr>
          <p:nvPr>
            <p:ph type="title"/>
          </p:nvPr>
        </p:nvSpPr>
        <p:spPr>
          <a:xfrm>
            <a:off x="2160190" y="618518"/>
            <a:ext cx="4459286" cy="1478570"/>
          </a:xfrm>
        </p:spPr>
        <p:txBody>
          <a:bodyPr>
            <a:normAutofit/>
          </a:bodyPr>
          <a:lstStyle/>
          <a:p>
            <a:r>
              <a:rPr lang="nl-NL" sz="3200"/>
              <a:t>Dit is MARIA op weg naar ISrael</a:t>
            </a:r>
            <a:endParaRPr lang="nl-NL" sz="3200" dirty="0"/>
          </a:p>
        </p:txBody>
      </p:sp>
      <p:pic>
        <p:nvPicPr>
          <p:cNvPr id="7" name="Tijdelijke aanduiding voor inhoud 6" descr="Afbeelding met tekst, krant&#10;&#10;Automatisch gegenereerde beschrijving">
            <a:extLst>
              <a:ext uri="{FF2B5EF4-FFF2-40B4-BE49-F238E27FC236}">
                <a16:creationId xmlns:a16="http://schemas.microsoft.com/office/drawing/2014/main" id="{4E8E078D-B8C0-41B4-8359-01910BF300A8}"/>
              </a:ext>
            </a:extLst>
          </p:cNvPr>
          <p:cNvPicPr>
            <a:picLocks noGrp="1" noChangeAspect="1"/>
          </p:cNvPicPr>
          <p:nvPr>
            <p:ph idx="1"/>
          </p:nvPr>
        </p:nvPicPr>
        <p:blipFill>
          <a:blip r:embed="rId4"/>
          <a:stretch>
            <a:fillRect/>
          </a:stretch>
        </p:blipFill>
        <p:spPr>
          <a:xfrm>
            <a:off x="2544322" y="2385296"/>
            <a:ext cx="3818377" cy="4078720"/>
          </a:xfrm>
        </p:spPr>
      </p:pic>
      <p:pic>
        <p:nvPicPr>
          <p:cNvPr id="5" name="Tijdelijke aanduiding voor inhoud 4">
            <a:extLst>
              <a:ext uri="{FF2B5EF4-FFF2-40B4-BE49-F238E27FC236}">
                <a16:creationId xmlns:a16="http://schemas.microsoft.com/office/drawing/2014/main" id="{2FA81611-7B58-467B-8103-43ADD2169465}"/>
              </a:ext>
            </a:extLst>
          </p:cNvPr>
          <p:cNvPicPr>
            <a:picLocks noChangeAspect="1"/>
          </p:cNvPicPr>
          <p:nvPr/>
        </p:nvPicPr>
        <p:blipFill rotWithShape="1">
          <a:blip r:embed="rId5"/>
          <a:srcRect l="5744" t="3380"/>
          <a:stretch/>
        </p:blipFill>
        <p:spPr>
          <a:xfrm>
            <a:off x="7301948" y="759261"/>
            <a:ext cx="3027167" cy="500495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74" name="Group 15">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9"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4"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266051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0A253-B11F-4368-BCEB-8FFEE3386BD4}"/>
              </a:ext>
            </a:extLst>
          </p:cNvPr>
          <p:cNvSpPr>
            <a:spLocks noGrp="1"/>
          </p:cNvSpPr>
          <p:nvPr>
            <p:ph type="title"/>
          </p:nvPr>
        </p:nvSpPr>
        <p:spPr/>
        <p:txBody>
          <a:bodyPr>
            <a:normAutofit/>
          </a:bodyPr>
          <a:lstStyle/>
          <a:p>
            <a:r>
              <a:rPr lang="nl-NL" sz="4000" dirty="0"/>
              <a:t>GEEF MET JE HART</a:t>
            </a:r>
          </a:p>
        </p:txBody>
      </p:sp>
      <p:pic>
        <p:nvPicPr>
          <p:cNvPr id="5" name="Tijdelijke aanduiding voor inhoud 4">
            <a:extLst>
              <a:ext uri="{FF2B5EF4-FFF2-40B4-BE49-F238E27FC236}">
                <a16:creationId xmlns:a16="http://schemas.microsoft.com/office/drawing/2014/main" id="{89DA905A-25A0-4278-A749-52325562E08C}"/>
              </a:ext>
            </a:extLst>
          </p:cNvPr>
          <p:cNvPicPr>
            <a:picLocks noGrp="1" noChangeAspect="1"/>
          </p:cNvPicPr>
          <p:nvPr>
            <p:ph idx="1"/>
          </p:nvPr>
        </p:nvPicPr>
        <p:blipFill>
          <a:blip r:embed="rId2"/>
          <a:stretch>
            <a:fillRect/>
          </a:stretch>
        </p:blipFill>
        <p:spPr>
          <a:xfrm>
            <a:off x="3378784" y="2249488"/>
            <a:ext cx="5420659" cy="3534800"/>
          </a:xfrm>
        </p:spPr>
      </p:pic>
    </p:spTree>
    <p:extLst>
      <p:ext uri="{BB962C8B-B14F-4D97-AF65-F5344CB8AC3E}">
        <p14:creationId xmlns:p14="http://schemas.microsoft.com/office/powerpoint/2010/main" val="19160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338</Words>
  <Application>Microsoft Office PowerPoint</Application>
  <PresentationFormat>Breedbeeld</PresentationFormat>
  <Paragraphs>18</Paragraphs>
  <Slides>8</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Tw Cen MT</vt:lpstr>
      <vt:lpstr>Circuit</vt:lpstr>
      <vt:lpstr>DECEMber 2019</vt:lpstr>
      <vt:lpstr>PowerPoint-presentatie</vt:lpstr>
      <vt:lpstr>VAn DE Oekraïne NaAR ISRAËL</vt:lpstr>
      <vt:lpstr>Vervolg Oekraïne</vt:lpstr>
      <vt:lpstr>De kosten</vt:lpstr>
      <vt:lpstr>PowerPoint-presentatie</vt:lpstr>
      <vt:lpstr>Dit is MARIA op weg naar ISrael</vt:lpstr>
      <vt:lpstr>GEEF MET JE HART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2019</dc:title>
  <dc:creator>Anneke Vijfvinkel</dc:creator>
  <cp:lastModifiedBy>Anneke Vijfvinkel</cp:lastModifiedBy>
  <cp:revision>1</cp:revision>
  <dcterms:created xsi:type="dcterms:W3CDTF">2019-11-13T17:59:37Z</dcterms:created>
  <dcterms:modified xsi:type="dcterms:W3CDTF">2019-11-13T18:03:52Z</dcterms:modified>
</cp:coreProperties>
</file>