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0" r:id="rId4"/>
    <p:sldId id="260" r:id="rId5"/>
    <p:sldId id="261" r:id="rId6"/>
    <p:sldId id="262" r:id="rId7"/>
    <p:sldId id="263" r:id="rId8"/>
    <p:sldId id="267" r:id="rId9"/>
    <p:sldId id="257" r:id="rId10"/>
    <p:sldId id="264" r:id="rId11"/>
    <p:sldId id="269"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5157F8-E744-47E2-89AB-6AB2A77236F3}"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E0019A6-CEA2-484F-9603-DCA70942F665}">
      <dgm:prSet/>
      <dgm:spPr>
        <a:solidFill>
          <a:schemeClr val="accent1">
            <a:lumMod val="60000"/>
            <a:lumOff val="40000"/>
          </a:schemeClr>
        </a:solidFill>
      </dgm:spPr>
      <dgm:t>
        <a:bodyPr/>
        <a:lstStyle/>
        <a:p>
          <a:r>
            <a:rPr lang="nl-NL" dirty="0"/>
            <a:t>Zet je wortels in het levend water van Jezus</a:t>
          </a:r>
          <a:endParaRPr lang="en-US" dirty="0"/>
        </a:p>
      </dgm:t>
    </dgm:pt>
    <dgm:pt modelId="{6D8CA600-59AA-408B-9110-B11C78609277}" type="parTrans" cxnId="{A0EE65F8-ED45-40EA-AEDC-DA16F8032219}">
      <dgm:prSet/>
      <dgm:spPr/>
      <dgm:t>
        <a:bodyPr/>
        <a:lstStyle/>
        <a:p>
          <a:endParaRPr lang="en-US"/>
        </a:p>
      </dgm:t>
    </dgm:pt>
    <dgm:pt modelId="{0E1BFC9D-F4F0-49DA-9BF4-3D0080BCFA59}" type="sibTrans" cxnId="{A0EE65F8-ED45-40EA-AEDC-DA16F8032219}">
      <dgm:prSet/>
      <dgm:spPr/>
      <dgm:t>
        <a:bodyPr/>
        <a:lstStyle/>
        <a:p>
          <a:endParaRPr lang="en-US"/>
        </a:p>
      </dgm:t>
    </dgm:pt>
    <dgm:pt modelId="{7906F245-4BC2-4FF7-930F-C23101469D9A}">
      <dgm:prSet/>
      <dgm:spPr>
        <a:solidFill>
          <a:schemeClr val="accent1">
            <a:lumMod val="75000"/>
          </a:schemeClr>
        </a:solidFill>
      </dgm:spPr>
      <dgm:t>
        <a:bodyPr/>
        <a:lstStyle/>
        <a:p>
          <a:r>
            <a:rPr lang="nl-NL" dirty="0"/>
            <a:t>We hebben elkaar nodig!</a:t>
          </a:r>
          <a:endParaRPr lang="en-US" dirty="0"/>
        </a:p>
      </dgm:t>
    </dgm:pt>
    <dgm:pt modelId="{F0C55253-82DA-41B4-9E56-AAC94F4881B5}" type="parTrans" cxnId="{FCFCCECA-CC19-4030-94AA-DFAC66025AC5}">
      <dgm:prSet/>
      <dgm:spPr/>
      <dgm:t>
        <a:bodyPr/>
        <a:lstStyle/>
        <a:p>
          <a:endParaRPr lang="en-US"/>
        </a:p>
      </dgm:t>
    </dgm:pt>
    <dgm:pt modelId="{58B26060-AD45-48FD-988E-CF8CAF24895A}" type="sibTrans" cxnId="{FCFCCECA-CC19-4030-94AA-DFAC66025AC5}">
      <dgm:prSet/>
      <dgm:spPr/>
      <dgm:t>
        <a:bodyPr/>
        <a:lstStyle/>
        <a:p>
          <a:endParaRPr lang="en-US"/>
        </a:p>
      </dgm:t>
    </dgm:pt>
    <dgm:pt modelId="{382AA634-D2B1-4C27-A1A4-BD8670EB413D}">
      <dgm:prSet/>
      <dgm:spPr>
        <a:solidFill>
          <a:schemeClr val="accent1">
            <a:lumMod val="50000"/>
          </a:schemeClr>
        </a:solidFill>
      </dgm:spPr>
      <dgm:t>
        <a:bodyPr/>
        <a:lstStyle/>
        <a:p>
          <a:r>
            <a:rPr lang="nl-NL" dirty="0"/>
            <a:t>Gebruik de wapenrusting…</a:t>
          </a:r>
          <a:endParaRPr lang="en-US" dirty="0"/>
        </a:p>
      </dgm:t>
    </dgm:pt>
    <dgm:pt modelId="{F15C0C87-24D6-4E0C-BEEB-BAD65CC17618}" type="parTrans" cxnId="{A62826A8-82D7-4464-97C8-7D764CC865F2}">
      <dgm:prSet/>
      <dgm:spPr/>
      <dgm:t>
        <a:bodyPr/>
        <a:lstStyle/>
        <a:p>
          <a:endParaRPr lang="en-US"/>
        </a:p>
      </dgm:t>
    </dgm:pt>
    <dgm:pt modelId="{53D5A4A1-E5E6-471B-B818-D92C09841B23}" type="sibTrans" cxnId="{A62826A8-82D7-4464-97C8-7D764CC865F2}">
      <dgm:prSet/>
      <dgm:spPr/>
      <dgm:t>
        <a:bodyPr/>
        <a:lstStyle/>
        <a:p>
          <a:endParaRPr lang="en-US"/>
        </a:p>
      </dgm:t>
    </dgm:pt>
    <dgm:pt modelId="{ADBDED16-35FD-4049-9B37-476CD54EA5EF}" type="pres">
      <dgm:prSet presAssocID="{B55157F8-E744-47E2-89AB-6AB2A77236F3}" presName="linear" presStyleCnt="0">
        <dgm:presLayoutVars>
          <dgm:animLvl val="lvl"/>
          <dgm:resizeHandles val="exact"/>
        </dgm:presLayoutVars>
      </dgm:prSet>
      <dgm:spPr/>
    </dgm:pt>
    <dgm:pt modelId="{E9DE54CA-B4F6-4985-BD50-58FC6F4CCD00}" type="pres">
      <dgm:prSet presAssocID="{EE0019A6-CEA2-484F-9603-DCA70942F665}" presName="parentText" presStyleLbl="node1" presStyleIdx="0" presStyleCnt="3" custLinFactNeighborX="505" custLinFactNeighborY="18853">
        <dgm:presLayoutVars>
          <dgm:chMax val="0"/>
          <dgm:bulletEnabled val="1"/>
        </dgm:presLayoutVars>
      </dgm:prSet>
      <dgm:spPr/>
    </dgm:pt>
    <dgm:pt modelId="{3DF07D35-F124-4E5D-A140-BE795AF8C0EB}" type="pres">
      <dgm:prSet presAssocID="{0E1BFC9D-F4F0-49DA-9BF4-3D0080BCFA59}" presName="spacer" presStyleCnt="0"/>
      <dgm:spPr/>
    </dgm:pt>
    <dgm:pt modelId="{6B7B56F4-40B4-4DA1-BCE6-A054C7EB19D8}" type="pres">
      <dgm:prSet presAssocID="{7906F245-4BC2-4FF7-930F-C23101469D9A}" presName="parentText" presStyleLbl="node1" presStyleIdx="1" presStyleCnt="3" custLinFactNeighborX="505" custLinFactNeighborY="18853">
        <dgm:presLayoutVars>
          <dgm:chMax val="0"/>
          <dgm:bulletEnabled val="1"/>
        </dgm:presLayoutVars>
      </dgm:prSet>
      <dgm:spPr/>
    </dgm:pt>
    <dgm:pt modelId="{3C32EBB1-31D2-40E8-81DE-1A6EAC4C10D0}" type="pres">
      <dgm:prSet presAssocID="{58B26060-AD45-48FD-988E-CF8CAF24895A}" presName="spacer" presStyleCnt="0"/>
      <dgm:spPr/>
    </dgm:pt>
    <dgm:pt modelId="{49C8ADE1-F4B6-4F54-A075-13BD1726D769}" type="pres">
      <dgm:prSet presAssocID="{382AA634-D2B1-4C27-A1A4-BD8670EB413D}" presName="parentText" presStyleLbl="node1" presStyleIdx="2" presStyleCnt="3" custLinFactNeighborY="1091">
        <dgm:presLayoutVars>
          <dgm:chMax val="0"/>
          <dgm:bulletEnabled val="1"/>
        </dgm:presLayoutVars>
      </dgm:prSet>
      <dgm:spPr/>
    </dgm:pt>
  </dgm:ptLst>
  <dgm:cxnLst>
    <dgm:cxn modelId="{D0490818-4632-43A9-8FF5-971524B6B28E}" type="presOf" srcId="{EE0019A6-CEA2-484F-9603-DCA70942F665}" destId="{E9DE54CA-B4F6-4985-BD50-58FC6F4CCD00}" srcOrd="0" destOrd="0" presId="urn:microsoft.com/office/officeart/2005/8/layout/vList2"/>
    <dgm:cxn modelId="{4D11E44F-EE64-4598-A646-81BBDDF64958}" type="presOf" srcId="{B55157F8-E744-47E2-89AB-6AB2A77236F3}" destId="{ADBDED16-35FD-4049-9B37-476CD54EA5EF}" srcOrd="0" destOrd="0" presId="urn:microsoft.com/office/officeart/2005/8/layout/vList2"/>
    <dgm:cxn modelId="{A62826A8-82D7-4464-97C8-7D764CC865F2}" srcId="{B55157F8-E744-47E2-89AB-6AB2A77236F3}" destId="{382AA634-D2B1-4C27-A1A4-BD8670EB413D}" srcOrd="2" destOrd="0" parTransId="{F15C0C87-24D6-4E0C-BEEB-BAD65CC17618}" sibTransId="{53D5A4A1-E5E6-471B-B818-D92C09841B23}"/>
    <dgm:cxn modelId="{2AE898B8-27BF-42BF-AAE5-09021A36CD1F}" type="presOf" srcId="{382AA634-D2B1-4C27-A1A4-BD8670EB413D}" destId="{49C8ADE1-F4B6-4F54-A075-13BD1726D769}" srcOrd="0" destOrd="0" presId="urn:microsoft.com/office/officeart/2005/8/layout/vList2"/>
    <dgm:cxn modelId="{FCFCCECA-CC19-4030-94AA-DFAC66025AC5}" srcId="{B55157F8-E744-47E2-89AB-6AB2A77236F3}" destId="{7906F245-4BC2-4FF7-930F-C23101469D9A}" srcOrd="1" destOrd="0" parTransId="{F0C55253-82DA-41B4-9E56-AAC94F4881B5}" sibTransId="{58B26060-AD45-48FD-988E-CF8CAF24895A}"/>
    <dgm:cxn modelId="{DE3498DC-3733-47B6-86A5-BDF1E33E7D93}" type="presOf" srcId="{7906F245-4BC2-4FF7-930F-C23101469D9A}" destId="{6B7B56F4-40B4-4DA1-BCE6-A054C7EB19D8}" srcOrd="0" destOrd="0" presId="urn:microsoft.com/office/officeart/2005/8/layout/vList2"/>
    <dgm:cxn modelId="{A0EE65F8-ED45-40EA-AEDC-DA16F8032219}" srcId="{B55157F8-E744-47E2-89AB-6AB2A77236F3}" destId="{EE0019A6-CEA2-484F-9603-DCA70942F665}" srcOrd="0" destOrd="0" parTransId="{6D8CA600-59AA-408B-9110-B11C78609277}" sibTransId="{0E1BFC9D-F4F0-49DA-9BF4-3D0080BCFA59}"/>
    <dgm:cxn modelId="{996C09FF-BED6-44D9-8BB7-7311DC435DFE}" type="presParOf" srcId="{ADBDED16-35FD-4049-9B37-476CD54EA5EF}" destId="{E9DE54CA-B4F6-4985-BD50-58FC6F4CCD00}" srcOrd="0" destOrd="0" presId="urn:microsoft.com/office/officeart/2005/8/layout/vList2"/>
    <dgm:cxn modelId="{A5ECF6EA-088B-4DD8-8321-9732EBDFF59F}" type="presParOf" srcId="{ADBDED16-35FD-4049-9B37-476CD54EA5EF}" destId="{3DF07D35-F124-4E5D-A140-BE795AF8C0EB}" srcOrd="1" destOrd="0" presId="urn:microsoft.com/office/officeart/2005/8/layout/vList2"/>
    <dgm:cxn modelId="{00D93EFF-CED3-480A-8E4C-2D2D7F5E71CC}" type="presParOf" srcId="{ADBDED16-35FD-4049-9B37-476CD54EA5EF}" destId="{6B7B56F4-40B4-4DA1-BCE6-A054C7EB19D8}" srcOrd="2" destOrd="0" presId="urn:microsoft.com/office/officeart/2005/8/layout/vList2"/>
    <dgm:cxn modelId="{FDD628C3-D6DC-4890-93F8-7C0C05516D4C}" type="presParOf" srcId="{ADBDED16-35FD-4049-9B37-476CD54EA5EF}" destId="{3C32EBB1-31D2-40E8-81DE-1A6EAC4C10D0}" srcOrd="3" destOrd="0" presId="urn:microsoft.com/office/officeart/2005/8/layout/vList2"/>
    <dgm:cxn modelId="{D206E4A6-6127-4515-8C60-3E45C6FFBADB}" type="presParOf" srcId="{ADBDED16-35FD-4049-9B37-476CD54EA5EF}" destId="{49C8ADE1-F4B6-4F54-A075-13BD1726D76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E54CA-B4F6-4985-BD50-58FC6F4CCD00}">
      <dsp:nvSpPr>
        <dsp:cNvPr id="0" name=""/>
        <dsp:cNvSpPr/>
      </dsp:nvSpPr>
      <dsp:spPr>
        <a:xfrm>
          <a:off x="0" y="60657"/>
          <a:ext cx="6666833" cy="1710540"/>
        </a:xfrm>
        <a:prstGeom prst="roundRect">
          <a:avLst/>
        </a:prstGeom>
        <a:solidFill>
          <a:schemeClr val="accent1">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nl-NL" sz="4300" kern="1200" dirty="0"/>
            <a:t>Zet je wortels in het levend water van Jezus</a:t>
          </a:r>
          <a:endParaRPr lang="en-US" sz="4300" kern="1200" dirty="0"/>
        </a:p>
      </dsp:txBody>
      <dsp:txXfrm>
        <a:off x="83502" y="144159"/>
        <a:ext cx="6499829" cy="1543536"/>
      </dsp:txXfrm>
    </dsp:sp>
    <dsp:sp modelId="{6B7B56F4-40B4-4DA1-BCE6-A054C7EB19D8}">
      <dsp:nvSpPr>
        <dsp:cNvPr id="0" name=""/>
        <dsp:cNvSpPr/>
      </dsp:nvSpPr>
      <dsp:spPr>
        <a:xfrm>
          <a:off x="0" y="1895037"/>
          <a:ext cx="6666833" cy="1710540"/>
        </a:xfrm>
        <a:prstGeom prst="round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nl-NL" sz="4300" kern="1200" dirty="0"/>
            <a:t>We hebben elkaar nodig!</a:t>
          </a:r>
          <a:endParaRPr lang="en-US" sz="4300" kern="1200" dirty="0"/>
        </a:p>
      </dsp:txBody>
      <dsp:txXfrm>
        <a:off x="83502" y="1978539"/>
        <a:ext cx="6499829" cy="1543536"/>
      </dsp:txXfrm>
    </dsp:sp>
    <dsp:sp modelId="{49C8ADE1-F4B6-4F54-A075-13BD1726D769}">
      <dsp:nvSpPr>
        <dsp:cNvPr id="0" name=""/>
        <dsp:cNvSpPr/>
      </dsp:nvSpPr>
      <dsp:spPr>
        <a:xfrm>
          <a:off x="0" y="3707421"/>
          <a:ext cx="6666833" cy="1710540"/>
        </a:xfrm>
        <a:prstGeom prst="roundRect">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nl-NL" sz="4300" kern="1200" dirty="0"/>
            <a:t>Gebruik de wapenrusting…</a:t>
          </a:r>
          <a:endParaRPr lang="en-US" sz="4300" kern="1200" dirty="0"/>
        </a:p>
      </dsp:txBody>
      <dsp:txXfrm>
        <a:off x="83502" y="3790923"/>
        <a:ext cx="6499829" cy="15435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85536D-7C7D-41C1-BF2D-9A1B10612E2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3D3AF70-4572-4F3C-A7A1-5D3195EAA2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2C28863-0686-4A74-A0E4-DB99594D8C8A}"/>
              </a:ext>
            </a:extLst>
          </p:cNvPr>
          <p:cNvSpPr>
            <a:spLocks noGrp="1"/>
          </p:cNvSpPr>
          <p:nvPr>
            <p:ph type="dt" sz="half" idx="10"/>
          </p:nvPr>
        </p:nvSpPr>
        <p:spPr/>
        <p:txBody>
          <a:bodyPr/>
          <a:lstStyle/>
          <a:p>
            <a:fld id="{640D5EAA-55B0-41BE-814C-D0B86E35203C}" type="datetimeFigureOut">
              <a:rPr lang="nl-NL" smtClean="0"/>
              <a:t>26-6-2021</a:t>
            </a:fld>
            <a:endParaRPr lang="nl-NL"/>
          </a:p>
        </p:txBody>
      </p:sp>
      <p:sp>
        <p:nvSpPr>
          <p:cNvPr id="5" name="Tijdelijke aanduiding voor voettekst 4">
            <a:extLst>
              <a:ext uri="{FF2B5EF4-FFF2-40B4-BE49-F238E27FC236}">
                <a16:creationId xmlns:a16="http://schemas.microsoft.com/office/drawing/2014/main" id="{6B6BA5A0-059A-4ABD-814E-13292A23CE1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544B0A-A75C-4DCD-BDF7-3A8526230D80}"/>
              </a:ext>
            </a:extLst>
          </p:cNvPr>
          <p:cNvSpPr>
            <a:spLocks noGrp="1"/>
          </p:cNvSpPr>
          <p:nvPr>
            <p:ph type="sldNum" sz="quarter" idx="12"/>
          </p:nvPr>
        </p:nvSpPr>
        <p:spPr/>
        <p:txBody>
          <a:bodyPr/>
          <a:lstStyle/>
          <a:p>
            <a:fld id="{77A7D032-D2FE-4DC2-B5C0-B18E096F33B0}" type="slidenum">
              <a:rPr lang="nl-NL" smtClean="0"/>
              <a:t>‹nr.›</a:t>
            </a:fld>
            <a:endParaRPr lang="nl-NL"/>
          </a:p>
        </p:txBody>
      </p:sp>
    </p:spTree>
    <p:extLst>
      <p:ext uri="{BB962C8B-B14F-4D97-AF65-F5344CB8AC3E}">
        <p14:creationId xmlns:p14="http://schemas.microsoft.com/office/powerpoint/2010/main" val="3825587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AC0D22-5BF9-4A9A-9815-658D657AC2C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9EFB735-1E66-4F59-AA34-C707C1E6BE0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FB0DA7F-3368-40B2-9DC0-B2E7AFF4A3BA}"/>
              </a:ext>
            </a:extLst>
          </p:cNvPr>
          <p:cNvSpPr>
            <a:spLocks noGrp="1"/>
          </p:cNvSpPr>
          <p:nvPr>
            <p:ph type="dt" sz="half" idx="10"/>
          </p:nvPr>
        </p:nvSpPr>
        <p:spPr/>
        <p:txBody>
          <a:bodyPr/>
          <a:lstStyle/>
          <a:p>
            <a:fld id="{640D5EAA-55B0-41BE-814C-D0B86E35203C}" type="datetimeFigureOut">
              <a:rPr lang="nl-NL" smtClean="0"/>
              <a:t>26-6-2021</a:t>
            </a:fld>
            <a:endParaRPr lang="nl-NL"/>
          </a:p>
        </p:txBody>
      </p:sp>
      <p:sp>
        <p:nvSpPr>
          <p:cNvPr id="5" name="Tijdelijke aanduiding voor voettekst 4">
            <a:extLst>
              <a:ext uri="{FF2B5EF4-FFF2-40B4-BE49-F238E27FC236}">
                <a16:creationId xmlns:a16="http://schemas.microsoft.com/office/drawing/2014/main" id="{56FD3F73-0352-43FB-AF39-3AA2FB70B20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96D7253-6B1E-4AEF-B75F-0BE7712B6CA9}"/>
              </a:ext>
            </a:extLst>
          </p:cNvPr>
          <p:cNvSpPr>
            <a:spLocks noGrp="1"/>
          </p:cNvSpPr>
          <p:nvPr>
            <p:ph type="sldNum" sz="quarter" idx="12"/>
          </p:nvPr>
        </p:nvSpPr>
        <p:spPr/>
        <p:txBody>
          <a:bodyPr/>
          <a:lstStyle/>
          <a:p>
            <a:fld id="{77A7D032-D2FE-4DC2-B5C0-B18E096F33B0}" type="slidenum">
              <a:rPr lang="nl-NL" smtClean="0"/>
              <a:t>‹nr.›</a:t>
            </a:fld>
            <a:endParaRPr lang="nl-NL"/>
          </a:p>
        </p:txBody>
      </p:sp>
    </p:spTree>
    <p:extLst>
      <p:ext uri="{BB962C8B-B14F-4D97-AF65-F5344CB8AC3E}">
        <p14:creationId xmlns:p14="http://schemas.microsoft.com/office/powerpoint/2010/main" val="2138968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4674209-98BE-4847-B43E-4A2510B8B0F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F696A88-B574-477E-B8E6-CD7E8F5AA6C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A5E1380-5844-4F15-AA87-CDCE8B4C9D69}"/>
              </a:ext>
            </a:extLst>
          </p:cNvPr>
          <p:cNvSpPr>
            <a:spLocks noGrp="1"/>
          </p:cNvSpPr>
          <p:nvPr>
            <p:ph type="dt" sz="half" idx="10"/>
          </p:nvPr>
        </p:nvSpPr>
        <p:spPr/>
        <p:txBody>
          <a:bodyPr/>
          <a:lstStyle/>
          <a:p>
            <a:fld id="{640D5EAA-55B0-41BE-814C-D0B86E35203C}" type="datetimeFigureOut">
              <a:rPr lang="nl-NL" smtClean="0"/>
              <a:t>26-6-2021</a:t>
            </a:fld>
            <a:endParaRPr lang="nl-NL"/>
          </a:p>
        </p:txBody>
      </p:sp>
      <p:sp>
        <p:nvSpPr>
          <p:cNvPr id="5" name="Tijdelijke aanduiding voor voettekst 4">
            <a:extLst>
              <a:ext uri="{FF2B5EF4-FFF2-40B4-BE49-F238E27FC236}">
                <a16:creationId xmlns:a16="http://schemas.microsoft.com/office/drawing/2014/main" id="{F505A110-3B68-4034-B687-17D0C0DBFAA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B4C50A3-8619-4C88-B9CF-5B8FA63F3AA4}"/>
              </a:ext>
            </a:extLst>
          </p:cNvPr>
          <p:cNvSpPr>
            <a:spLocks noGrp="1"/>
          </p:cNvSpPr>
          <p:nvPr>
            <p:ph type="sldNum" sz="quarter" idx="12"/>
          </p:nvPr>
        </p:nvSpPr>
        <p:spPr/>
        <p:txBody>
          <a:bodyPr/>
          <a:lstStyle/>
          <a:p>
            <a:fld id="{77A7D032-D2FE-4DC2-B5C0-B18E096F33B0}" type="slidenum">
              <a:rPr lang="nl-NL" smtClean="0"/>
              <a:t>‹nr.›</a:t>
            </a:fld>
            <a:endParaRPr lang="nl-NL"/>
          </a:p>
        </p:txBody>
      </p:sp>
    </p:spTree>
    <p:extLst>
      <p:ext uri="{BB962C8B-B14F-4D97-AF65-F5344CB8AC3E}">
        <p14:creationId xmlns:p14="http://schemas.microsoft.com/office/powerpoint/2010/main" val="275281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91B4B0-0566-4578-B6A0-AD0CC685B27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C3F255D-D5F6-4C38-909A-0AD70FF5CCD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594ADAD-5018-4431-919C-AD791373B02E}"/>
              </a:ext>
            </a:extLst>
          </p:cNvPr>
          <p:cNvSpPr>
            <a:spLocks noGrp="1"/>
          </p:cNvSpPr>
          <p:nvPr>
            <p:ph type="dt" sz="half" idx="10"/>
          </p:nvPr>
        </p:nvSpPr>
        <p:spPr/>
        <p:txBody>
          <a:bodyPr/>
          <a:lstStyle/>
          <a:p>
            <a:fld id="{640D5EAA-55B0-41BE-814C-D0B86E35203C}" type="datetimeFigureOut">
              <a:rPr lang="nl-NL" smtClean="0"/>
              <a:t>26-6-2021</a:t>
            </a:fld>
            <a:endParaRPr lang="nl-NL"/>
          </a:p>
        </p:txBody>
      </p:sp>
      <p:sp>
        <p:nvSpPr>
          <p:cNvPr id="5" name="Tijdelijke aanduiding voor voettekst 4">
            <a:extLst>
              <a:ext uri="{FF2B5EF4-FFF2-40B4-BE49-F238E27FC236}">
                <a16:creationId xmlns:a16="http://schemas.microsoft.com/office/drawing/2014/main" id="{7A505E5E-4528-4DA1-A55D-9DFABCEE362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2A9BB43-8FBA-4C57-A2B8-34E7EE41FEC9}"/>
              </a:ext>
            </a:extLst>
          </p:cNvPr>
          <p:cNvSpPr>
            <a:spLocks noGrp="1"/>
          </p:cNvSpPr>
          <p:nvPr>
            <p:ph type="sldNum" sz="quarter" idx="12"/>
          </p:nvPr>
        </p:nvSpPr>
        <p:spPr/>
        <p:txBody>
          <a:bodyPr/>
          <a:lstStyle/>
          <a:p>
            <a:fld id="{77A7D032-D2FE-4DC2-B5C0-B18E096F33B0}" type="slidenum">
              <a:rPr lang="nl-NL" smtClean="0"/>
              <a:t>‹nr.›</a:t>
            </a:fld>
            <a:endParaRPr lang="nl-NL"/>
          </a:p>
        </p:txBody>
      </p:sp>
    </p:spTree>
    <p:extLst>
      <p:ext uri="{BB962C8B-B14F-4D97-AF65-F5344CB8AC3E}">
        <p14:creationId xmlns:p14="http://schemas.microsoft.com/office/powerpoint/2010/main" val="1736782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248891-BE21-4986-AAC3-33875087C09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EED644E-7C90-42E2-9127-42ED39C2A7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C06C25A-B11C-4ED9-A073-7D57F0FBEF71}"/>
              </a:ext>
            </a:extLst>
          </p:cNvPr>
          <p:cNvSpPr>
            <a:spLocks noGrp="1"/>
          </p:cNvSpPr>
          <p:nvPr>
            <p:ph type="dt" sz="half" idx="10"/>
          </p:nvPr>
        </p:nvSpPr>
        <p:spPr/>
        <p:txBody>
          <a:bodyPr/>
          <a:lstStyle/>
          <a:p>
            <a:fld id="{640D5EAA-55B0-41BE-814C-D0B86E35203C}" type="datetimeFigureOut">
              <a:rPr lang="nl-NL" smtClean="0"/>
              <a:t>26-6-2021</a:t>
            </a:fld>
            <a:endParaRPr lang="nl-NL"/>
          </a:p>
        </p:txBody>
      </p:sp>
      <p:sp>
        <p:nvSpPr>
          <p:cNvPr id="5" name="Tijdelijke aanduiding voor voettekst 4">
            <a:extLst>
              <a:ext uri="{FF2B5EF4-FFF2-40B4-BE49-F238E27FC236}">
                <a16:creationId xmlns:a16="http://schemas.microsoft.com/office/drawing/2014/main" id="{3FF0C836-B14B-440D-9A18-6104E08D385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8C4AB11-798E-498E-B122-072272B72741}"/>
              </a:ext>
            </a:extLst>
          </p:cNvPr>
          <p:cNvSpPr>
            <a:spLocks noGrp="1"/>
          </p:cNvSpPr>
          <p:nvPr>
            <p:ph type="sldNum" sz="quarter" idx="12"/>
          </p:nvPr>
        </p:nvSpPr>
        <p:spPr/>
        <p:txBody>
          <a:bodyPr/>
          <a:lstStyle/>
          <a:p>
            <a:fld id="{77A7D032-D2FE-4DC2-B5C0-B18E096F33B0}" type="slidenum">
              <a:rPr lang="nl-NL" smtClean="0"/>
              <a:t>‹nr.›</a:t>
            </a:fld>
            <a:endParaRPr lang="nl-NL"/>
          </a:p>
        </p:txBody>
      </p:sp>
    </p:spTree>
    <p:extLst>
      <p:ext uri="{BB962C8B-B14F-4D97-AF65-F5344CB8AC3E}">
        <p14:creationId xmlns:p14="http://schemas.microsoft.com/office/powerpoint/2010/main" val="2573231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5E90BA-8E3D-4874-814C-75AD3A7A6B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D25AFDD-69E3-4701-A9A9-17C5272A5D1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1E8D2C1-F08D-4E99-AB8B-548419E16A8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1D32427-69A3-426A-9D0A-F4C017D546FA}"/>
              </a:ext>
            </a:extLst>
          </p:cNvPr>
          <p:cNvSpPr>
            <a:spLocks noGrp="1"/>
          </p:cNvSpPr>
          <p:nvPr>
            <p:ph type="dt" sz="half" idx="10"/>
          </p:nvPr>
        </p:nvSpPr>
        <p:spPr/>
        <p:txBody>
          <a:bodyPr/>
          <a:lstStyle/>
          <a:p>
            <a:fld id="{640D5EAA-55B0-41BE-814C-D0B86E35203C}" type="datetimeFigureOut">
              <a:rPr lang="nl-NL" smtClean="0"/>
              <a:t>26-6-2021</a:t>
            </a:fld>
            <a:endParaRPr lang="nl-NL"/>
          </a:p>
        </p:txBody>
      </p:sp>
      <p:sp>
        <p:nvSpPr>
          <p:cNvPr id="6" name="Tijdelijke aanduiding voor voettekst 5">
            <a:extLst>
              <a:ext uri="{FF2B5EF4-FFF2-40B4-BE49-F238E27FC236}">
                <a16:creationId xmlns:a16="http://schemas.microsoft.com/office/drawing/2014/main" id="{B2EE1522-17AB-46E3-B188-E322472ECE7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57B4464-F97C-4E57-86A5-8DEAFF081CAF}"/>
              </a:ext>
            </a:extLst>
          </p:cNvPr>
          <p:cNvSpPr>
            <a:spLocks noGrp="1"/>
          </p:cNvSpPr>
          <p:nvPr>
            <p:ph type="sldNum" sz="quarter" idx="12"/>
          </p:nvPr>
        </p:nvSpPr>
        <p:spPr/>
        <p:txBody>
          <a:bodyPr/>
          <a:lstStyle/>
          <a:p>
            <a:fld id="{77A7D032-D2FE-4DC2-B5C0-B18E096F33B0}" type="slidenum">
              <a:rPr lang="nl-NL" smtClean="0"/>
              <a:t>‹nr.›</a:t>
            </a:fld>
            <a:endParaRPr lang="nl-NL"/>
          </a:p>
        </p:txBody>
      </p:sp>
    </p:spTree>
    <p:extLst>
      <p:ext uri="{BB962C8B-B14F-4D97-AF65-F5344CB8AC3E}">
        <p14:creationId xmlns:p14="http://schemas.microsoft.com/office/powerpoint/2010/main" val="1392687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23E528-8960-48A1-BE94-08876742943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E51F84E-2CB0-42B3-80F9-359C1F6A4E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57E5B84-FE42-4301-8B35-A0E949CB69E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9FC9706-0C5E-4F20-89F3-2979C8DBE5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4B7A0C2-0F1A-4C8E-B19E-E1F9B8422DD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9C7DB60-D2B2-41F3-83CE-D877587A6DD1}"/>
              </a:ext>
            </a:extLst>
          </p:cNvPr>
          <p:cNvSpPr>
            <a:spLocks noGrp="1"/>
          </p:cNvSpPr>
          <p:nvPr>
            <p:ph type="dt" sz="half" idx="10"/>
          </p:nvPr>
        </p:nvSpPr>
        <p:spPr/>
        <p:txBody>
          <a:bodyPr/>
          <a:lstStyle/>
          <a:p>
            <a:fld id="{640D5EAA-55B0-41BE-814C-D0B86E35203C}" type="datetimeFigureOut">
              <a:rPr lang="nl-NL" smtClean="0"/>
              <a:t>26-6-2021</a:t>
            </a:fld>
            <a:endParaRPr lang="nl-NL"/>
          </a:p>
        </p:txBody>
      </p:sp>
      <p:sp>
        <p:nvSpPr>
          <p:cNvPr id="8" name="Tijdelijke aanduiding voor voettekst 7">
            <a:extLst>
              <a:ext uri="{FF2B5EF4-FFF2-40B4-BE49-F238E27FC236}">
                <a16:creationId xmlns:a16="http://schemas.microsoft.com/office/drawing/2014/main" id="{D94CE1E1-B794-46C3-94ED-C60A57C1E84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AA76F1A-6A98-42B1-9D4C-76D571976E71}"/>
              </a:ext>
            </a:extLst>
          </p:cNvPr>
          <p:cNvSpPr>
            <a:spLocks noGrp="1"/>
          </p:cNvSpPr>
          <p:nvPr>
            <p:ph type="sldNum" sz="quarter" idx="12"/>
          </p:nvPr>
        </p:nvSpPr>
        <p:spPr/>
        <p:txBody>
          <a:bodyPr/>
          <a:lstStyle/>
          <a:p>
            <a:fld id="{77A7D032-D2FE-4DC2-B5C0-B18E096F33B0}" type="slidenum">
              <a:rPr lang="nl-NL" smtClean="0"/>
              <a:t>‹nr.›</a:t>
            </a:fld>
            <a:endParaRPr lang="nl-NL"/>
          </a:p>
        </p:txBody>
      </p:sp>
    </p:spTree>
    <p:extLst>
      <p:ext uri="{BB962C8B-B14F-4D97-AF65-F5344CB8AC3E}">
        <p14:creationId xmlns:p14="http://schemas.microsoft.com/office/powerpoint/2010/main" val="2429097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6E487A-89B2-4D0E-8970-A965AA711D2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AEBA77D-2FCA-4DA1-A61D-541CFAF42D7A}"/>
              </a:ext>
            </a:extLst>
          </p:cNvPr>
          <p:cNvSpPr>
            <a:spLocks noGrp="1"/>
          </p:cNvSpPr>
          <p:nvPr>
            <p:ph type="dt" sz="half" idx="10"/>
          </p:nvPr>
        </p:nvSpPr>
        <p:spPr/>
        <p:txBody>
          <a:bodyPr/>
          <a:lstStyle/>
          <a:p>
            <a:fld id="{640D5EAA-55B0-41BE-814C-D0B86E35203C}" type="datetimeFigureOut">
              <a:rPr lang="nl-NL" smtClean="0"/>
              <a:t>26-6-2021</a:t>
            </a:fld>
            <a:endParaRPr lang="nl-NL"/>
          </a:p>
        </p:txBody>
      </p:sp>
      <p:sp>
        <p:nvSpPr>
          <p:cNvPr id="4" name="Tijdelijke aanduiding voor voettekst 3">
            <a:extLst>
              <a:ext uri="{FF2B5EF4-FFF2-40B4-BE49-F238E27FC236}">
                <a16:creationId xmlns:a16="http://schemas.microsoft.com/office/drawing/2014/main" id="{CF9752AD-0A2C-40C4-AC63-E89031938C6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969E301-C363-4D4F-A049-EE598DF065AF}"/>
              </a:ext>
            </a:extLst>
          </p:cNvPr>
          <p:cNvSpPr>
            <a:spLocks noGrp="1"/>
          </p:cNvSpPr>
          <p:nvPr>
            <p:ph type="sldNum" sz="quarter" idx="12"/>
          </p:nvPr>
        </p:nvSpPr>
        <p:spPr/>
        <p:txBody>
          <a:bodyPr/>
          <a:lstStyle/>
          <a:p>
            <a:fld id="{77A7D032-D2FE-4DC2-B5C0-B18E096F33B0}" type="slidenum">
              <a:rPr lang="nl-NL" smtClean="0"/>
              <a:t>‹nr.›</a:t>
            </a:fld>
            <a:endParaRPr lang="nl-NL"/>
          </a:p>
        </p:txBody>
      </p:sp>
    </p:spTree>
    <p:extLst>
      <p:ext uri="{BB962C8B-B14F-4D97-AF65-F5344CB8AC3E}">
        <p14:creationId xmlns:p14="http://schemas.microsoft.com/office/powerpoint/2010/main" val="326684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9A88F10-B770-4184-B3D2-B19EA250F36E}"/>
              </a:ext>
            </a:extLst>
          </p:cNvPr>
          <p:cNvSpPr>
            <a:spLocks noGrp="1"/>
          </p:cNvSpPr>
          <p:nvPr>
            <p:ph type="dt" sz="half" idx="10"/>
          </p:nvPr>
        </p:nvSpPr>
        <p:spPr/>
        <p:txBody>
          <a:bodyPr/>
          <a:lstStyle/>
          <a:p>
            <a:fld id="{640D5EAA-55B0-41BE-814C-D0B86E35203C}" type="datetimeFigureOut">
              <a:rPr lang="nl-NL" smtClean="0"/>
              <a:t>26-6-2021</a:t>
            </a:fld>
            <a:endParaRPr lang="nl-NL"/>
          </a:p>
        </p:txBody>
      </p:sp>
      <p:sp>
        <p:nvSpPr>
          <p:cNvPr id="3" name="Tijdelijke aanduiding voor voettekst 2">
            <a:extLst>
              <a:ext uri="{FF2B5EF4-FFF2-40B4-BE49-F238E27FC236}">
                <a16:creationId xmlns:a16="http://schemas.microsoft.com/office/drawing/2014/main" id="{59690441-5EFB-43A7-A93D-EA2F72F4B46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27525FB-E857-4C03-8E8D-A25644A67935}"/>
              </a:ext>
            </a:extLst>
          </p:cNvPr>
          <p:cNvSpPr>
            <a:spLocks noGrp="1"/>
          </p:cNvSpPr>
          <p:nvPr>
            <p:ph type="sldNum" sz="quarter" idx="12"/>
          </p:nvPr>
        </p:nvSpPr>
        <p:spPr/>
        <p:txBody>
          <a:bodyPr/>
          <a:lstStyle/>
          <a:p>
            <a:fld id="{77A7D032-D2FE-4DC2-B5C0-B18E096F33B0}" type="slidenum">
              <a:rPr lang="nl-NL" smtClean="0"/>
              <a:t>‹nr.›</a:t>
            </a:fld>
            <a:endParaRPr lang="nl-NL"/>
          </a:p>
        </p:txBody>
      </p:sp>
    </p:spTree>
    <p:extLst>
      <p:ext uri="{BB962C8B-B14F-4D97-AF65-F5344CB8AC3E}">
        <p14:creationId xmlns:p14="http://schemas.microsoft.com/office/powerpoint/2010/main" val="586606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221763-1311-4672-BB3E-FCE0415C5BA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B5A1207-46E2-4D71-8C59-76644B21F6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9E55B04-CF59-44E1-A0AE-2F2B214A35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F547C9-5EC9-4C23-B1A5-B0D8293F0474}"/>
              </a:ext>
            </a:extLst>
          </p:cNvPr>
          <p:cNvSpPr>
            <a:spLocks noGrp="1"/>
          </p:cNvSpPr>
          <p:nvPr>
            <p:ph type="dt" sz="half" idx="10"/>
          </p:nvPr>
        </p:nvSpPr>
        <p:spPr/>
        <p:txBody>
          <a:bodyPr/>
          <a:lstStyle/>
          <a:p>
            <a:fld id="{640D5EAA-55B0-41BE-814C-D0B86E35203C}" type="datetimeFigureOut">
              <a:rPr lang="nl-NL" smtClean="0"/>
              <a:t>26-6-2021</a:t>
            </a:fld>
            <a:endParaRPr lang="nl-NL"/>
          </a:p>
        </p:txBody>
      </p:sp>
      <p:sp>
        <p:nvSpPr>
          <p:cNvPr id="6" name="Tijdelijke aanduiding voor voettekst 5">
            <a:extLst>
              <a:ext uri="{FF2B5EF4-FFF2-40B4-BE49-F238E27FC236}">
                <a16:creationId xmlns:a16="http://schemas.microsoft.com/office/drawing/2014/main" id="{7F5FB25E-A578-4089-9576-3029D7ADDB3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FC919B2-768F-4E2F-8910-0F9150A57925}"/>
              </a:ext>
            </a:extLst>
          </p:cNvPr>
          <p:cNvSpPr>
            <a:spLocks noGrp="1"/>
          </p:cNvSpPr>
          <p:nvPr>
            <p:ph type="sldNum" sz="quarter" idx="12"/>
          </p:nvPr>
        </p:nvSpPr>
        <p:spPr/>
        <p:txBody>
          <a:bodyPr/>
          <a:lstStyle/>
          <a:p>
            <a:fld id="{77A7D032-D2FE-4DC2-B5C0-B18E096F33B0}" type="slidenum">
              <a:rPr lang="nl-NL" smtClean="0"/>
              <a:t>‹nr.›</a:t>
            </a:fld>
            <a:endParaRPr lang="nl-NL"/>
          </a:p>
        </p:txBody>
      </p:sp>
    </p:spTree>
    <p:extLst>
      <p:ext uri="{BB962C8B-B14F-4D97-AF65-F5344CB8AC3E}">
        <p14:creationId xmlns:p14="http://schemas.microsoft.com/office/powerpoint/2010/main" val="3443842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F865E0-B808-4954-BBBA-C25ED664A7D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D79C153-E362-4A23-A095-F3F4F72777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D196761-FDB1-4762-9324-D645D253F4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B9888C7-089F-4B63-BE0A-75EA4F2CE98D}"/>
              </a:ext>
            </a:extLst>
          </p:cNvPr>
          <p:cNvSpPr>
            <a:spLocks noGrp="1"/>
          </p:cNvSpPr>
          <p:nvPr>
            <p:ph type="dt" sz="half" idx="10"/>
          </p:nvPr>
        </p:nvSpPr>
        <p:spPr/>
        <p:txBody>
          <a:bodyPr/>
          <a:lstStyle/>
          <a:p>
            <a:fld id="{640D5EAA-55B0-41BE-814C-D0B86E35203C}" type="datetimeFigureOut">
              <a:rPr lang="nl-NL" smtClean="0"/>
              <a:t>26-6-2021</a:t>
            </a:fld>
            <a:endParaRPr lang="nl-NL"/>
          </a:p>
        </p:txBody>
      </p:sp>
      <p:sp>
        <p:nvSpPr>
          <p:cNvPr id="6" name="Tijdelijke aanduiding voor voettekst 5">
            <a:extLst>
              <a:ext uri="{FF2B5EF4-FFF2-40B4-BE49-F238E27FC236}">
                <a16:creationId xmlns:a16="http://schemas.microsoft.com/office/drawing/2014/main" id="{0FC2F87D-4BA5-4715-ABB2-B0ED93F283A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D888E02-2AD7-4BA7-8134-9EC890859F4F}"/>
              </a:ext>
            </a:extLst>
          </p:cNvPr>
          <p:cNvSpPr>
            <a:spLocks noGrp="1"/>
          </p:cNvSpPr>
          <p:nvPr>
            <p:ph type="sldNum" sz="quarter" idx="12"/>
          </p:nvPr>
        </p:nvSpPr>
        <p:spPr/>
        <p:txBody>
          <a:bodyPr/>
          <a:lstStyle/>
          <a:p>
            <a:fld id="{77A7D032-D2FE-4DC2-B5C0-B18E096F33B0}" type="slidenum">
              <a:rPr lang="nl-NL" smtClean="0"/>
              <a:t>‹nr.›</a:t>
            </a:fld>
            <a:endParaRPr lang="nl-NL"/>
          </a:p>
        </p:txBody>
      </p:sp>
    </p:spTree>
    <p:extLst>
      <p:ext uri="{BB962C8B-B14F-4D97-AF65-F5344CB8AC3E}">
        <p14:creationId xmlns:p14="http://schemas.microsoft.com/office/powerpoint/2010/main" val="2207239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1C49C6A-6361-4669-AFB5-46664C8967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12B75F1-E313-4983-9691-7DFCBD92C3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701324D-F3BC-4583-B067-51E80E00A2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D5EAA-55B0-41BE-814C-D0B86E35203C}" type="datetimeFigureOut">
              <a:rPr lang="nl-NL" smtClean="0"/>
              <a:t>26-6-2021</a:t>
            </a:fld>
            <a:endParaRPr lang="nl-NL"/>
          </a:p>
        </p:txBody>
      </p:sp>
      <p:sp>
        <p:nvSpPr>
          <p:cNvPr id="5" name="Tijdelijke aanduiding voor voettekst 4">
            <a:extLst>
              <a:ext uri="{FF2B5EF4-FFF2-40B4-BE49-F238E27FC236}">
                <a16:creationId xmlns:a16="http://schemas.microsoft.com/office/drawing/2014/main" id="{B2785DB7-46A4-49C0-8656-256D92E215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F1CEB6A-B3CD-48FF-A398-90DB469AC3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A7D032-D2FE-4DC2-B5C0-B18E096F33B0}" type="slidenum">
              <a:rPr lang="nl-NL" smtClean="0"/>
              <a:t>‹nr.›</a:t>
            </a:fld>
            <a:endParaRPr lang="nl-NL"/>
          </a:p>
        </p:txBody>
      </p:sp>
    </p:spTree>
    <p:extLst>
      <p:ext uri="{BB962C8B-B14F-4D97-AF65-F5344CB8AC3E}">
        <p14:creationId xmlns:p14="http://schemas.microsoft.com/office/powerpoint/2010/main" val="776793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glas, hydrozoans&#10;&#10;Automatisch gegenereerde beschrijving">
            <a:extLst>
              <a:ext uri="{FF2B5EF4-FFF2-40B4-BE49-F238E27FC236}">
                <a16:creationId xmlns:a16="http://schemas.microsoft.com/office/drawing/2014/main" id="{3F30A252-6E9C-498E-87C3-9CF4046CEE9E}"/>
              </a:ext>
            </a:extLst>
          </p:cNvPr>
          <p:cNvPicPr>
            <a:picLocks noChangeAspect="1"/>
          </p:cNvPicPr>
          <p:nvPr/>
        </p:nvPicPr>
        <p:blipFill rotWithShape="1">
          <a:blip r:embed="rId2">
            <a:extLst>
              <a:ext uri="{28A0092B-C50C-407E-A947-70E740481C1C}">
                <a14:useLocalDpi xmlns:a14="http://schemas.microsoft.com/office/drawing/2010/main" val="0"/>
              </a:ext>
            </a:extLst>
          </a:blip>
          <a:srcRect l="33244"/>
          <a:stretch/>
        </p:blipFill>
        <p:spPr>
          <a:xfrm>
            <a:off x="4038599" y="10"/>
            <a:ext cx="8160026" cy="6875809"/>
          </a:xfrm>
          <a:prstGeom prst="rect">
            <a:avLst/>
          </a:prstGeom>
        </p:spPr>
      </p:pic>
      <p:sp>
        <p:nvSpPr>
          <p:cNvPr id="60" name="Freeform: Shape 59">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Ondertitel 2">
            <a:extLst>
              <a:ext uri="{FF2B5EF4-FFF2-40B4-BE49-F238E27FC236}">
                <a16:creationId xmlns:a16="http://schemas.microsoft.com/office/drawing/2014/main" id="{AA510232-1D8B-45A2-9512-811C40AD0392}"/>
              </a:ext>
            </a:extLst>
          </p:cNvPr>
          <p:cNvSpPr>
            <a:spLocks noGrp="1"/>
          </p:cNvSpPr>
          <p:nvPr>
            <p:ph type="subTitle" idx="1"/>
          </p:nvPr>
        </p:nvSpPr>
        <p:spPr>
          <a:xfrm>
            <a:off x="777922" y="743803"/>
            <a:ext cx="2808844" cy="3110442"/>
          </a:xfrm>
        </p:spPr>
        <p:txBody>
          <a:bodyPr anchor="b">
            <a:normAutofit/>
          </a:bodyPr>
          <a:lstStyle/>
          <a:p>
            <a:pPr algn="r"/>
            <a:r>
              <a:rPr lang="nl-NL" dirty="0">
                <a:solidFill>
                  <a:srgbClr val="FFFFFF"/>
                </a:solidFill>
              </a:rPr>
              <a:t>Zondag 27 juni </a:t>
            </a:r>
          </a:p>
          <a:p>
            <a:pPr algn="r"/>
            <a:r>
              <a:rPr lang="nl-NL" dirty="0">
                <a:solidFill>
                  <a:srgbClr val="FFFFFF"/>
                </a:solidFill>
              </a:rPr>
              <a:t>Doopdienst</a:t>
            </a:r>
          </a:p>
        </p:txBody>
      </p:sp>
    </p:spTree>
    <p:extLst>
      <p:ext uri="{BB962C8B-B14F-4D97-AF65-F5344CB8AC3E}">
        <p14:creationId xmlns:p14="http://schemas.microsoft.com/office/powerpoint/2010/main" val="125361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3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3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3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el 3">
            <a:extLst>
              <a:ext uri="{FF2B5EF4-FFF2-40B4-BE49-F238E27FC236}">
                <a16:creationId xmlns:a16="http://schemas.microsoft.com/office/drawing/2014/main" id="{7033455B-3537-4246-9B3B-572D6E4F0E7A}"/>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Leven / </a:t>
            </a:r>
            <a:r>
              <a:rPr lang="en-US" sz="4000" kern="1200" dirty="0" err="1">
                <a:solidFill>
                  <a:srgbClr val="FFFFFF"/>
                </a:solidFill>
                <a:latin typeface="+mj-lt"/>
                <a:ea typeface="+mj-ea"/>
                <a:cs typeface="+mj-cs"/>
              </a:rPr>
              <a:t>wandelen</a:t>
            </a:r>
            <a:r>
              <a:rPr lang="en-US" sz="4000" kern="1200" dirty="0">
                <a:solidFill>
                  <a:srgbClr val="FFFFFF"/>
                </a:solidFill>
                <a:latin typeface="+mj-lt"/>
                <a:ea typeface="+mj-ea"/>
                <a:cs typeface="+mj-cs"/>
              </a:rPr>
              <a:t> met Hem</a:t>
            </a:r>
          </a:p>
        </p:txBody>
      </p:sp>
      <p:pic>
        <p:nvPicPr>
          <p:cNvPr id="51" name="Tijdelijke aanduiding voor inhoud 50" descr="Afbeelding met tekst, illustratie&#10;&#10;Automatisch gegenereerde beschrijving">
            <a:extLst>
              <a:ext uri="{FF2B5EF4-FFF2-40B4-BE49-F238E27FC236}">
                <a16:creationId xmlns:a16="http://schemas.microsoft.com/office/drawing/2014/main" id="{41BE73E0-E5E1-4E06-B0EB-C1C7687981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34072" y="376471"/>
            <a:ext cx="3028179" cy="6122876"/>
          </a:xfrm>
        </p:spPr>
      </p:pic>
    </p:spTree>
    <p:extLst>
      <p:ext uri="{BB962C8B-B14F-4D97-AF65-F5344CB8AC3E}">
        <p14:creationId xmlns:p14="http://schemas.microsoft.com/office/powerpoint/2010/main" val="3339368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Rectangle 3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EE12F83-842A-4207-940C-8D75B55EFE1E}"/>
              </a:ext>
            </a:extLst>
          </p:cNvPr>
          <p:cNvSpPr>
            <a:spLocks noGrp="1"/>
          </p:cNvSpPr>
          <p:nvPr>
            <p:ph type="title"/>
          </p:nvPr>
        </p:nvSpPr>
        <p:spPr>
          <a:xfrm>
            <a:off x="586478" y="1683756"/>
            <a:ext cx="3115265" cy="2396359"/>
          </a:xfrm>
        </p:spPr>
        <p:txBody>
          <a:bodyPr anchor="b">
            <a:normAutofit/>
          </a:bodyPr>
          <a:lstStyle/>
          <a:p>
            <a:pPr algn="r"/>
            <a:r>
              <a:rPr lang="nl-NL" sz="4000" dirty="0">
                <a:solidFill>
                  <a:srgbClr val="FFFFFF"/>
                </a:solidFill>
              </a:rPr>
              <a:t>Groeien in geloof… </a:t>
            </a:r>
          </a:p>
        </p:txBody>
      </p:sp>
      <p:graphicFrame>
        <p:nvGraphicFramePr>
          <p:cNvPr id="22" name="Tijdelijke aanduiding voor inhoud 2">
            <a:extLst>
              <a:ext uri="{FF2B5EF4-FFF2-40B4-BE49-F238E27FC236}">
                <a16:creationId xmlns:a16="http://schemas.microsoft.com/office/drawing/2014/main" id="{06F00D48-163D-44E6-9640-B470D9A3EB36}"/>
              </a:ext>
            </a:extLst>
          </p:cNvPr>
          <p:cNvGraphicFramePr>
            <a:graphicFrameLocks noGrp="1"/>
          </p:cNvGraphicFramePr>
          <p:nvPr>
            <p:ph idx="1"/>
            <p:extLst>
              <p:ext uri="{D42A27DB-BD31-4B8C-83A1-F6EECF244321}">
                <p14:modId xmlns:p14="http://schemas.microsoft.com/office/powerpoint/2010/main" val="231818864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1154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65A86FD4-F996-4F56-B7FD-962C738C9102}"/>
              </a:ext>
            </a:extLst>
          </p:cNvPr>
          <p:cNvSpPr>
            <a:spLocks noGrp="1"/>
          </p:cNvSpPr>
          <p:nvPr>
            <p:ph type="title"/>
          </p:nvPr>
        </p:nvSpPr>
        <p:spPr>
          <a:xfrm>
            <a:off x="660041" y="2767106"/>
            <a:ext cx="2880828" cy="3071906"/>
          </a:xfrm>
        </p:spPr>
        <p:txBody>
          <a:bodyPr vert="horz" lIns="91440" tIns="45720" rIns="91440" bIns="45720" rtlCol="0" anchor="t">
            <a:normAutofit/>
          </a:bodyPr>
          <a:lstStyle/>
          <a:p>
            <a:endParaRPr lang="en-US" sz="4000" kern="1200">
              <a:solidFill>
                <a:srgbClr val="FFFFFF"/>
              </a:solidFill>
              <a:latin typeface="+mj-lt"/>
              <a:ea typeface="+mj-ea"/>
              <a:cs typeface="+mj-cs"/>
            </a:endParaRPr>
          </a:p>
        </p:txBody>
      </p:sp>
      <p:pic>
        <p:nvPicPr>
          <p:cNvPr id="19" name="Tijdelijke aanduiding voor inhoud 18" descr="Afbeelding met plant, boom&#10;&#10;Automatisch gegenereerde beschrijving">
            <a:extLst>
              <a:ext uri="{FF2B5EF4-FFF2-40B4-BE49-F238E27FC236}">
                <a16:creationId xmlns:a16="http://schemas.microsoft.com/office/drawing/2014/main" id="{CB0D77F3-0ED7-4F6A-B5BB-7E833EBF19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348852" y="2013233"/>
            <a:ext cx="5911200" cy="2866929"/>
          </a:xfrm>
          <a:prstGeom prst="rect">
            <a:avLst/>
          </a:prstGeom>
        </p:spPr>
      </p:pic>
      <p:pic>
        <p:nvPicPr>
          <p:cNvPr id="23" name="Afbeelding 22" descr="Afbeelding met buiten, groen, plant, boom&#10;&#10;Automatisch gegenereerde beschrijving">
            <a:extLst>
              <a:ext uri="{FF2B5EF4-FFF2-40B4-BE49-F238E27FC236}">
                <a16:creationId xmlns:a16="http://schemas.microsoft.com/office/drawing/2014/main" id="{CAD65D21-F2E0-48F3-951E-AC72BFE526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907" y="491749"/>
            <a:ext cx="3208158" cy="5910548"/>
          </a:xfrm>
          <a:prstGeom prst="rect">
            <a:avLst/>
          </a:prstGeom>
        </p:spPr>
      </p:pic>
    </p:spTree>
    <p:extLst>
      <p:ext uri="{BB962C8B-B14F-4D97-AF65-F5344CB8AC3E}">
        <p14:creationId xmlns:p14="http://schemas.microsoft.com/office/powerpoint/2010/main" val="684282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glas, hydrozoans&#10;&#10;Automatisch gegenereerde beschrijving">
            <a:extLst>
              <a:ext uri="{FF2B5EF4-FFF2-40B4-BE49-F238E27FC236}">
                <a16:creationId xmlns:a16="http://schemas.microsoft.com/office/drawing/2014/main" id="{3F30A252-6E9C-498E-87C3-9CF4046CEE9E}"/>
              </a:ext>
            </a:extLst>
          </p:cNvPr>
          <p:cNvPicPr>
            <a:picLocks noChangeAspect="1"/>
          </p:cNvPicPr>
          <p:nvPr/>
        </p:nvPicPr>
        <p:blipFill rotWithShape="1">
          <a:blip r:embed="rId2">
            <a:extLst>
              <a:ext uri="{28A0092B-C50C-407E-A947-70E740481C1C}">
                <a14:useLocalDpi xmlns:a14="http://schemas.microsoft.com/office/drawing/2010/main" val="0"/>
              </a:ext>
            </a:extLst>
          </a:blip>
          <a:srcRect l="33244"/>
          <a:stretch/>
        </p:blipFill>
        <p:spPr>
          <a:xfrm>
            <a:off x="4038599" y="10"/>
            <a:ext cx="8160026" cy="6875809"/>
          </a:xfrm>
          <a:prstGeom prst="rect">
            <a:avLst/>
          </a:prstGeom>
        </p:spPr>
      </p:pic>
      <p:sp>
        <p:nvSpPr>
          <p:cNvPr id="27" name="Freeform: Shape 2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Ondertitel 2">
            <a:extLst>
              <a:ext uri="{FF2B5EF4-FFF2-40B4-BE49-F238E27FC236}">
                <a16:creationId xmlns:a16="http://schemas.microsoft.com/office/drawing/2014/main" id="{AA510232-1D8B-45A2-9512-811C40AD0392}"/>
              </a:ext>
            </a:extLst>
          </p:cNvPr>
          <p:cNvSpPr>
            <a:spLocks noGrp="1"/>
          </p:cNvSpPr>
          <p:nvPr>
            <p:ph type="subTitle" idx="1"/>
          </p:nvPr>
        </p:nvSpPr>
        <p:spPr>
          <a:xfrm>
            <a:off x="777922" y="743802"/>
            <a:ext cx="2808844" cy="4447629"/>
          </a:xfrm>
        </p:spPr>
        <p:txBody>
          <a:bodyPr anchor="b">
            <a:noAutofit/>
          </a:bodyPr>
          <a:lstStyle/>
          <a:p>
            <a:r>
              <a:rPr lang="nl-NL" sz="6000" dirty="0">
                <a:solidFill>
                  <a:srgbClr val="FFFFFF"/>
                </a:solidFill>
              </a:rPr>
              <a:t>‘groeien in geloof’</a:t>
            </a:r>
          </a:p>
        </p:txBody>
      </p:sp>
    </p:spTree>
    <p:extLst>
      <p:ext uri="{BB962C8B-B14F-4D97-AF65-F5344CB8AC3E}">
        <p14:creationId xmlns:p14="http://schemas.microsoft.com/office/powerpoint/2010/main" val="1398842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835C5AD-C817-46B3-8BB9-D7ADDEED9480}"/>
              </a:ext>
            </a:extLst>
          </p:cNvPr>
          <p:cNvSpPr>
            <a:spLocks noGrp="1"/>
          </p:cNvSpPr>
          <p:nvPr>
            <p:ph type="title"/>
          </p:nvPr>
        </p:nvSpPr>
        <p:spPr>
          <a:xfrm>
            <a:off x="1371599" y="294538"/>
            <a:ext cx="9895951" cy="1033669"/>
          </a:xfrm>
        </p:spPr>
        <p:txBody>
          <a:bodyPr>
            <a:normAutofit/>
          </a:bodyPr>
          <a:lstStyle/>
          <a:p>
            <a:r>
              <a:rPr lang="nl-NL" sz="4000">
                <a:solidFill>
                  <a:srgbClr val="FFFFFF"/>
                </a:solidFill>
              </a:rPr>
              <a:t>Kolossenzen</a:t>
            </a:r>
            <a:r>
              <a:rPr lang="nl-NL" sz="4000" dirty="0">
                <a:solidFill>
                  <a:srgbClr val="FFFFFF"/>
                </a:solidFill>
              </a:rPr>
              <a:t> 2:6-7 &amp; 12</a:t>
            </a:r>
          </a:p>
        </p:txBody>
      </p:sp>
      <p:sp>
        <p:nvSpPr>
          <p:cNvPr id="5" name="Tijdelijke aanduiding voor inhoud 4">
            <a:extLst>
              <a:ext uri="{FF2B5EF4-FFF2-40B4-BE49-F238E27FC236}">
                <a16:creationId xmlns:a16="http://schemas.microsoft.com/office/drawing/2014/main" id="{6387A413-7936-47D2-8423-6AB513A3150F}"/>
              </a:ext>
            </a:extLst>
          </p:cNvPr>
          <p:cNvSpPr>
            <a:spLocks noGrp="1"/>
          </p:cNvSpPr>
          <p:nvPr>
            <p:ph idx="1"/>
          </p:nvPr>
        </p:nvSpPr>
        <p:spPr>
          <a:xfrm>
            <a:off x="1371599" y="2318197"/>
            <a:ext cx="9724031" cy="3683358"/>
          </a:xfrm>
        </p:spPr>
        <p:txBody>
          <a:bodyPr anchor="t">
            <a:noAutofit/>
          </a:bodyPr>
          <a:lstStyle/>
          <a:p>
            <a:pPr marL="0" indent="0">
              <a:spcAft>
                <a:spcPts val="600"/>
              </a:spcAft>
              <a:buNone/>
            </a:pPr>
            <a:r>
              <a:rPr lang="nl-NL" sz="2400" dirty="0">
                <a:ea typeface="Calibri" panose="020F0502020204030204" pitchFamily="34" charset="0"/>
                <a:cs typeface="Times New Roman" panose="02020603050405020304" pitchFamily="18" charset="0"/>
              </a:rPr>
              <a:t>Nu jullie Jezus Christus als Heer hebben aangenomen, moeten jullie ook in Hem leven. Net zoals een boom met zijn wortels stevig in de grond staat, zo moeten jullie stevig in Hem geworteld staan. Dan zullen jullie in Hem opgebouwd worden. En jullie zullen stevig blijven staan in het geloof dat we jullie geleerd hebben. Wees ook dankbaar.</a:t>
            </a:r>
          </a:p>
          <a:p>
            <a:pPr marL="0" indent="0">
              <a:spcAft>
                <a:spcPts val="600"/>
              </a:spcAft>
              <a:buNone/>
            </a:pPr>
            <a:endParaRPr lang="nl-NL" sz="2400" dirty="0">
              <a:ea typeface="Calibri" panose="020F0502020204030204" pitchFamily="34" charset="0"/>
              <a:cs typeface="Times New Roman" panose="02020603050405020304" pitchFamily="18" charset="0"/>
            </a:endParaRPr>
          </a:p>
          <a:p>
            <a:pPr marL="0" indent="0">
              <a:spcAft>
                <a:spcPts val="600"/>
              </a:spcAft>
              <a:buNone/>
            </a:pPr>
            <a:r>
              <a:rPr lang="nl-NL" sz="2400" dirty="0">
                <a:ea typeface="Calibri" panose="020F0502020204030204" pitchFamily="34" charset="0"/>
                <a:cs typeface="Times New Roman" panose="02020603050405020304" pitchFamily="18" charset="0"/>
              </a:rPr>
              <a:t>U bent door de doop met Christus begraven. Maar door het geloof in de macht van God, die ook Hem heeft opgewekt uit de dood, bent u nu met Hem opgestaan en hebt u nieuw leven ontvangen. </a:t>
            </a:r>
            <a:endParaRPr lang="nl-NL" sz="2400" dirty="0"/>
          </a:p>
        </p:txBody>
      </p:sp>
      <p:sp>
        <p:nvSpPr>
          <p:cNvPr id="9" name="Tijdelijke aanduiding voor inhoud 2">
            <a:extLst>
              <a:ext uri="{FF2B5EF4-FFF2-40B4-BE49-F238E27FC236}">
                <a16:creationId xmlns:a16="http://schemas.microsoft.com/office/drawing/2014/main" id="{E9C90281-4CA2-470C-920B-2AB096E19217}"/>
              </a:ext>
            </a:extLst>
          </p:cNvPr>
          <p:cNvSpPr txBox="1">
            <a:spLocks/>
          </p:cNvSpPr>
          <p:nvPr/>
        </p:nvSpPr>
        <p:spPr>
          <a:xfrm>
            <a:off x="6242180" y="1735494"/>
            <a:ext cx="5822302" cy="482796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600"/>
              </a:spcAft>
              <a:buFont typeface="Arial" panose="020B0604020202020204" pitchFamily="34" charset="0"/>
              <a:buNone/>
            </a:pPr>
            <a:endParaRPr lang="nl-NL" sz="2000" dirty="0"/>
          </a:p>
        </p:txBody>
      </p:sp>
    </p:spTree>
    <p:extLst>
      <p:ext uri="{BB962C8B-B14F-4D97-AF65-F5344CB8AC3E}">
        <p14:creationId xmlns:p14="http://schemas.microsoft.com/office/powerpoint/2010/main" val="575984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descr="Afbeelding met glas, hydrozoans&#10;&#10;Automatisch gegenereerde beschrijving">
            <a:extLst>
              <a:ext uri="{FF2B5EF4-FFF2-40B4-BE49-F238E27FC236}">
                <a16:creationId xmlns:a16="http://schemas.microsoft.com/office/drawing/2014/main" id="{43AF7366-1905-4F32-8C80-23977C911D55}"/>
              </a:ext>
            </a:extLst>
          </p:cNvPr>
          <p:cNvPicPr>
            <a:picLocks noChangeAspect="1"/>
          </p:cNvPicPr>
          <p:nvPr/>
        </p:nvPicPr>
        <p:blipFill rotWithShape="1">
          <a:blip r:embed="rId2">
            <a:extLst>
              <a:ext uri="{28A0092B-C50C-407E-A947-70E740481C1C}">
                <a14:useLocalDpi xmlns:a14="http://schemas.microsoft.com/office/drawing/2010/main" val="0"/>
              </a:ext>
            </a:extLst>
          </a:blip>
          <a:srcRect l="20688"/>
          <a:stretch/>
        </p:blipFill>
        <p:spPr>
          <a:xfrm>
            <a:off x="2522356" y="10"/>
            <a:ext cx="9669642" cy="6857990"/>
          </a:xfrm>
          <a:prstGeom prst="rect">
            <a:avLst/>
          </a:prstGeom>
        </p:spPr>
      </p:pic>
      <p:sp>
        <p:nvSpPr>
          <p:cNvPr id="23" name="Rectangle 2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835C5AD-C817-46B3-8BB9-D7ADDEED9480}"/>
              </a:ext>
            </a:extLst>
          </p:cNvPr>
          <p:cNvSpPr>
            <a:spLocks noGrp="1"/>
          </p:cNvSpPr>
          <p:nvPr>
            <p:ph type="title"/>
          </p:nvPr>
        </p:nvSpPr>
        <p:spPr>
          <a:xfrm>
            <a:off x="838200" y="365125"/>
            <a:ext cx="3822189" cy="1899912"/>
          </a:xfrm>
        </p:spPr>
        <p:txBody>
          <a:bodyPr>
            <a:normAutofit/>
          </a:bodyPr>
          <a:lstStyle/>
          <a:p>
            <a:r>
              <a:rPr lang="nl-NL" sz="4000"/>
              <a:t>Vers 12</a:t>
            </a:r>
          </a:p>
        </p:txBody>
      </p:sp>
      <p:sp>
        <p:nvSpPr>
          <p:cNvPr id="3" name="Tijdelijke aanduiding voor inhoud 2">
            <a:extLst>
              <a:ext uri="{FF2B5EF4-FFF2-40B4-BE49-F238E27FC236}">
                <a16:creationId xmlns:a16="http://schemas.microsoft.com/office/drawing/2014/main" id="{16654BA9-A84A-4CAA-A5A0-39A4118DF2D0}"/>
              </a:ext>
            </a:extLst>
          </p:cNvPr>
          <p:cNvSpPr>
            <a:spLocks noGrp="1"/>
          </p:cNvSpPr>
          <p:nvPr>
            <p:ph idx="1"/>
          </p:nvPr>
        </p:nvSpPr>
        <p:spPr>
          <a:xfrm>
            <a:off x="838200" y="2434201"/>
            <a:ext cx="4776019" cy="3740457"/>
          </a:xfrm>
        </p:spPr>
        <p:txBody>
          <a:bodyPr>
            <a:normAutofit/>
          </a:bodyPr>
          <a:lstStyle/>
          <a:p>
            <a:pPr marL="0" indent="0">
              <a:spcAft>
                <a:spcPts val="600"/>
              </a:spcAft>
              <a:buNone/>
            </a:pPr>
            <a:r>
              <a:rPr lang="nl-NL" sz="2400" dirty="0">
                <a:ea typeface="Calibri" panose="020F0502020204030204" pitchFamily="34" charset="0"/>
                <a:cs typeface="Times New Roman" panose="02020603050405020304" pitchFamily="18" charset="0"/>
              </a:rPr>
              <a:t>U bent door de doop met Christus begraven. Maar door het geloof in de macht van God, die ook Hem heeft opgewekt uit de dood, bent u nu met Hem opgestaan en hebt u nieuw leven ontvangen. </a:t>
            </a:r>
            <a:endParaRPr lang="nl-NL" sz="2400" dirty="0"/>
          </a:p>
        </p:txBody>
      </p:sp>
    </p:spTree>
    <p:extLst>
      <p:ext uri="{BB962C8B-B14F-4D97-AF65-F5344CB8AC3E}">
        <p14:creationId xmlns:p14="http://schemas.microsoft.com/office/powerpoint/2010/main" val="2392556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835C5AD-C817-46B3-8BB9-D7ADDEED9480}"/>
              </a:ext>
            </a:extLst>
          </p:cNvPr>
          <p:cNvSpPr>
            <a:spLocks noGrp="1"/>
          </p:cNvSpPr>
          <p:nvPr>
            <p:ph type="title"/>
          </p:nvPr>
        </p:nvSpPr>
        <p:spPr>
          <a:xfrm>
            <a:off x="1371599" y="294538"/>
            <a:ext cx="9895951" cy="1033669"/>
          </a:xfrm>
        </p:spPr>
        <p:txBody>
          <a:bodyPr>
            <a:normAutofit/>
          </a:bodyPr>
          <a:lstStyle/>
          <a:p>
            <a:r>
              <a:rPr lang="nl-NL" sz="4000" dirty="0">
                <a:solidFill>
                  <a:srgbClr val="FFFFFF"/>
                </a:solidFill>
              </a:rPr>
              <a:t>Vers 6 &amp; 7</a:t>
            </a:r>
          </a:p>
        </p:txBody>
      </p:sp>
      <p:sp>
        <p:nvSpPr>
          <p:cNvPr id="3" name="Tijdelijke aanduiding voor inhoud 2">
            <a:extLst>
              <a:ext uri="{FF2B5EF4-FFF2-40B4-BE49-F238E27FC236}">
                <a16:creationId xmlns:a16="http://schemas.microsoft.com/office/drawing/2014/main" id="{16654BA9-A84A-4CAA-A5A0-39A4118DF2D0}"/>
              </a:ext>
            </a:extLst>
          </p:cNvPr>
          <p:cNvSpPr>
            <a:spLocks noGrp="1"/>
          </p:cNvSpPr>
          <p:nvPr>
            <p:ph idx="1"/>
          </p:nvPr>
        </p:nvSpPr>
        <p:spPr>
          <a:xfrm>
            <a:off x="1371599" y="2318197"/>
            <a:ext cx="9724031" cy="3683358"/>
          </a:xfrm>
        </p:spPr>
        <p:txBody>
          <a:bodyPr anchor="t">
            <a:normAutofit/>
          </a:bodyPr>
          <a:lstStyle/>
          <a:p>
            <a:pPr marL="0" indent="0">
              <a:spcAft>
                <a:spcPts val="600"/>
              </a:spcAft>
              <a:buNone/>
            </a:pPr>
            <a:r>
              <a:rPr lang="nl-NL" sz="2400" dirty="0">
                <a:ea typeface="Calibri" panose="020F0502020204030204" pitchFamily="34" charset="0"/>
                <a:cs typeface="Times New Roman" panose="02020603050405020304" pitchFamily="18" charset="0"/>
              </a:rPr>
              <a:t>Nu jullie Jezus Christus als Heer hebben aangenomen, moeten jullie ook in Hem </a:t>
            </a:r>
            <a:r>
              <a:rPr lang="nl-NL" sz="2400" b="1" dirty="0">
                <a:ea typeface="Calibri" panose="020F0502020204030204" pitchFamily="34" charset="0"/>
                <a:cs typeface="Times New Roman" panose="02020603050405020304" pitchFamily="18" charset="0"/>
              </a:rPr>
              <a:t>leven</a:t>
            </a:r>
            <a:r>
              <a:rPr lang="nl-NL" sz="2400" dirty="0">
                <a:ea typeface="Calibri" panose="020F0502020204030204" pitchFamily="34" charset="0"/>
                <a:cs typeface="Times New Roman" panose="02020603050405020304" pitchFamily="18" charset="0"/>
              </a:rPr>
              <a:t>. Net zoals een boom met zijn </a:t>
            </a:r>
            <a:r>
              <a:rPr lang="nl-NL" sz="2400" b="1" dirty="0">
                <a:ea typeface="Calibri" panose="020F0502020204030204" pitchFamily="34" charset="0"/>
                <a:cs typeface="Times New Roman" panose="02020603050405020304" pitchFamily="18" charset="0"/>
              </a:rPr>
              <a:t>wortels</a:t>
            </a:r>
            <a:r>
              <a:rPr lang="nl-NL" sz="2400" dirty="0">
                <a:ea typeface="Calibri" panose="020F0502020204030204" pitchFamily="34" charset="0"/>
                <a:cs typeface="Times New Roman" panose="02020603050405020304" pitchFamily="18" charset="0"/>
              </a:rPr>
              <a:t> stevig in de grond staat, zo moeten jullie stevig in Hem geworteld staan. Dan zullen jullie in Hem </a:t>
            </a:r>
            <a:r>
              <a:rPr lang="nl-NL" sz="2400" b="1" dirty="0">
                <a:ea typeface="Calibri" panose="020F0502020204030204" pitchFamily="34" charset="0"/>
                <a:cs typeface="Times New Roman" panose="02020603050405020304" pitchFamily="18" charset="0"/>
              </a:rPr>
              <a:t>opgebouwd</a:t>
            </a:r>
            <a:r>
              <a:rPr lang="nl-NL" sz="2400" dirty="0">
                <a:ea typeface="Calibri" panose="020F0502020204030204" pitchFamily="34" charset="0"/>
                <a:cs typeface="Times New Roman" panose="02020603050405020304" pitchFamily="18" charset="0"/>
              </a:rPr>
              <a:t> worden. En jullie zullen stevig blijven staan in het geloof dat we jullie geleerd hebben. Wees ook dankbaar.</a:t>
            </a:r>
          </a:p>
          <a:p>
            <a:pPr marL="0" indent="0">
              <a:spcAft>
                <a:spcPts val="600"/>
              </a:spcAft>
              <a:buNone/>
            </a:pPr>
            <a:endParaRPr lang="nl-NL" sz="2400" dirty="0">
              <a:ea typeface="Calibri" panose="020F0502020204030204" pitchFamily="34" charset="0"/>
              <a:cs typeface="Times New Roman" panose="02020603050405020304" pitchFamily="18" charset="0"/>
            </a:endParaRPr>
          </a:p>
          <a:p>
            <a:pPr marL="0" indent="0">
              <a:spcAft>
                <a:spcPts val="600"/>
              </a:spcAft>
              <a:buNone/>
            </a:pPr>
            <a:r>
              <a:rPr lang="nl-NL" sz="2400" i="1" dirty="0">
                <a:effectLst/>
                <a:ea typeface="Calibri" panose="020F0502020204030204" pitchFamily="34" charset="0"/>
                <a:cs typeface="Times New Roman" panose="02020603050405020304" pitchFamily="18" charset="0"/>
              </a:rPr>
              <a:t>Andere vertaling</a:t>
            </a:r>
            <a:br>
              <a:rPr lang="nl-NL" sz="2400" dirty="0">
                <a:effectLst/>
                <a:ea typeface="Calibri" panose="020F0502020204030204" pitchFamily="34" charset="0"/>
                <a:cs typeface="Times New Roman" panose="02020603050405020304" pitchFamily="18" charset="0"/>
              </a:rPr>
            </a:br>
            <a:r>
              <a:rPr lang="nl-NL" sz="2400" dirty="0">
                <a:effectLst/>
                <a:ea typeface="Calibri" panose="020F0502020204030204" pitchFamily="34" charset="0"/>
                <a:cs typeface="Times New Roman" panose="02020603050405020304" pitchFamily="18" charset="0"/>
              </a:rPr>
              <a:t>Zoals u dan Christus Jezus, de Heere, hebt aangenomen, </a:t>
            </a:r>
            <a:r>
              <a:rPr lang="nl-NL" sz="2400" b="1" dirty="0">
                <a:effectLst/>
                <a:ea typeface="Calibri" panose="020F0502020204030204" pitchFamily="34" charset="0"/>
                <a:cs typeface="Times New Roman" panose="02020603050405020304" pitchFamily="18" charset="0"/>
              </a:rPr>
              <a:t>wandel</a:t>
            </a:r>
            <a:r>
              <a:rPr lang="nl-NL" sz="2400" dirty="0">
                <a:effectLst/>
                <a:ea typeface="Calibri" panose="020F0502020204030204" pitchFamily="34" charset="0"/>
                <a:cs typeface="Times New Roman" panose="02020603050405020304" pitchFamily="18" charset="0"/>
              </a:rPr>
              <a:t> in Hem….</a:t>
            </a:r>
          </a:p>
          <a:p>
            <a:pPr marL="0" indent="0">
              <a:spcAft>
                <a:spcPts val="600"/>
              </a:spcAft>
              <a:buNone/>
            </a:pPr>
            <a:endParaRPr lang="nl-NL" sz="2400" dirty="0">
              <a:ea typeface="Calibri" panose="020F0502020204030204" pitchFamily="34" charset="0"/>
              <a:cs typeface="Times New Roman" panose="02020603050405020304" pitchFamily="18" charset="0"/>
            </a:endParaRPr>
          </a:p>
          <a:p>
            <a:pPr marL="0" indent="0">
              <a:spcAft>
                <a:spcPts val="600"/>
              </a:spcAft>
              <a:buNone/>
            </a:pPr>
            <a:endParaRPr lang="nl-NL" sz="2400" dirty="0">
              <a:ea typeface="Calibri" panose="020F0502020204030204" pitchFamily="34" charset="0"/>
              <a:cs typeface="Times New Roman" panose="02020603050405020304" pitchFamily="18" charset="0"/>
            </a:endParaRPr>
          </a:p>
          <a:p>
            <a:pPr marL="0" indent="0">
              <a:spcAft>
                <a:spcPts val="600"/>
              </a:spcAft>
              <a:buNone/>
            </a:pP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7199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EB356F4A-8735-454A-8B73-F519C08A0B27}"/>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Wortels</a:t>
            </a:r>
            <a:endParaRPr lang="en-US" sz="4000" kern="1200" dirty="0">
              <a:solidFill>
                <a:srgbClr val="FFFFFF"/>
              </a:solidFill>
              <a:latin typeface="+mj-lt"/>
              <a:ea typeface="+mj-ea"/>
              <a:cs typeface="+mj-cs"/>
            </a:endParaRPr>
          </a:p>
        </p:txBody>
      </p:sp>
      <p:pic>
        <p:nvPicPr>
          <p:cNvPr id="22" name="Tijdelijke aanduiding voor inhoud 21" descr="Afbeelding met plant&#10;&#10;Automatisch gegenereerde beschrijving">
            <a:extLst>
              <a:ext uri="{FF2B5EF4-FFF2-40B4-BE49-F238E27FC236}">
                <a16:creationId xmlns:a16="http://schemas.microsoft.com/office/drawing/2014/main" id="{25F3875E-C00F-422F-8319-C626C7358B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2428" y="1020417"/>
            <a:ext cx="7225748" cy="4817165"/>
          </a:xfrm>
          <a:prstGeom prst="rect">
            <a:avLst/>
          </a:prstGeom>
        </p:spPr>
      </p:pic>
    </p:spTree>
    <p:extLst>
      <p:ext uri="{BB962C8B-B14F-4D97-AF65-F5344CB8AC3E}">
        <p14:creationId xmlns:p14="http://schemas.microsoft.com/office/powerpoint/2010/main" val="1711912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EB356F4A-8735-454A-8B73-F519C08A0B27}"/>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Bouwwerk</a:t>
            </a:r>
            <a:endParaRPr lang="en-US" sz="4000" kern="1200" dirty="0">
              <a:solidFill>
                <a:srgbClr val="FFFFFF"/>
              </a:solidFill>
              <a:latin typeface="+mj-lt"/>
              <a:ea typeface="+mj-ea"/>
              <a:cs typeface="+mj-cs"/>
            </a:endParaRPr>
          </a:p>
        </p:txBody>
      </p:sp>
      <p:pic>
        <p:nvPicPr>
          <p:cNvPr id="6" name="Tijdelijke aanduiding voor inhoud 5" descr="Afbeelding met muur, gebouw, baksteen, steen&#10;&#10;Automatisch gegenereerde beschrijving">
            <a:extLst>
              <a:ext uri="{FF2B5EF4-FFF2-40B4-BE49-F238E27FC236}">
                <a16:creationId xmlns:a16="http://schemas.microsoft.com/office/drawing/2014/main" id="{CABE5C34-4EBA-4EFC-A8CD-E69330CEAD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2428" y="1396759"/>
            <a:ext cx="7225748" cy="4064482"/>
          </a:xfrm>
          <a:prstGeom prst="rect">
            <a:avLst/>
          </a:prstGeom>
        </p:spPr>
      </p:pic>
    </p:spTree>
    <p:extLst>
      <p:ext uri="{BB962C8B-B14F-4D97-AF65-F5344CB8AC3E}">
        <p14:creationId xmlns:p14="http://schemas.microsoft.com/office/powerpoint/2010/main" val="3815308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9" name="Rectangle 1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Freeform: Shape 1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el 3">
            <a:extLst>
              <a:ext uri="{FF2B5EF4-FFF2-40B4-BE49-F238E27FC236}">
                <a16:creationId xmlns:a16="http://schemas.microsoft.com/office/drawing/2014/main" id="{7033455B-3537-4246-9B3B-572D6E4F0E7A}"/>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Leven / wandelen met Hem</a:t>
            </a:r>
          </a:p>
        </p:txBody>
      </p:sp>
      <p:pic>
        <p:nvPicPr>
          <p:cNvPr id="90" name="Tijdelijke aanduiding voor inhoud 89" descr="Afbeelding met plant, boom&#10;&#10;Automatisch gegenereerde beschrijving">
            <a:extLst>
              <a:ext uri="{FF2B5EF4-FFF2-40B4-BE49-F238E27FC236}">
                <a16:creationId xmlns:a16="http://schemas.microsoft.com/office/drawing/2014/main" id="{6DFC6522-7F10-477C-8760-13280D127E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4553993" y="1809024"/>
            <a:ext cx="6495806" cy="3156154"/>
          </a:xfrm>
        </p:spPr>
      </p:pic>
    </p:spTree>
    <p:extLst>
      <p:ext uri="{BB962C8B-B14F-4D97-AF65-F5344CB8AC3E}">
        <p14:creationId xmlns:p14="http://schemas.microsoft.com/office/powerpoint/2010/main" val="258963211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Thema1</Template>
  <TotalTime>455</TotalTime>
  <Words>284</Words>
  <Application>Microsoft Office PowerPoint</Application>
  <PresentationFormat>Breedbeeld</PresentationFormat>
  <Paragraphs>22</Paragraphs>
  <Slides>11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Calibri Light</vt:lpstr>
      <vt:lpstr>Kantoorthema</vt:lpstr>
      <vt:lpstr>PowerPoint-presentatie</vt:lpstr>
      <vt:lpstr>PowerPoint-presentatie</vt:lpstr>
      <vt:lpstr>PowerPoint-presentatie</vt:lpstr>
      <vt:lpstr>Kolossenzen 2:6-7 &amp; 12</vt:lpstr>
      <vt:lpstr>Vers 12</vt:lpstr>
      <vt:lpstr>Vers 6 &amp; 7</vt:lpstr>
      <vt:lpstr>Wortels</vt:lpstr>
      <vt:lpstr>Bouwwerk</vt:lpstr>
      <vt:lpstr>Leven / wandelen met Hem</vt:lpstr>
      <vt:lpstr>Leven / wandelen met Hem</vt:lpstr>
      <vt:lpstr>Groeien in geloof…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Groeien in geloof</dc:title>
  <dc:creator>Marjon Dijkman</dc:creator>
  <cp:lastModifiedBy>Marjon Dijkman</cp:lastModifiedBy>
  <cp:revision>19</cp:revision>
  <dcterms:created xsi:type="dcterms:W3CDTF">2021-06-26T10:42:20Z</dcterms:created>
  <dcterms:modified xsi:type="dcterms:W3CDTF">2021-06-26T18:18:13Z</dcterms:modified>
</cp:coreProperties>
</file>