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daff45d090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daff45d090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daff45d09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daff45d09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aff45d090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aff45d090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aff45d09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aff45d09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aff45d090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aff45d090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aff45d09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daff45d090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aff45d090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aff45d090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daff45d090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daff45d090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daff45d090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daff45d090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29400"/>
            <a:ext cx="8520600" cy="64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500">
                <a:solidFill>
                  <a:srgbClr val="FFFFFF"/>
                </a:solidFill>
              </a:rPr>
              <a:t>Waarom wil de Geest in ons wonen?</a:t>
            </a:r>
            <a:endParaRPr sz="3500">
              <a:solidFill>
                <a:srgbClr val="FFFFFF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8850" y="0"/>
            <a:ext cx="742630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067525" y="334250"/>
            <a:ext cx="7860900" cy="4248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300">
                <a:solidFill>
                  <a:schemeClr val="lt1"/>
                </a:solidFill>
              </a:rPr>
              <a:t>Dorcas een verhaal van </a:t>
            </a:r>
            <a:endParaRPr sz="33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300">
                <a:solidFill>
                  <a:schemeClr val="lt1"/>
                </a:solidFill>
              </a:rPr>
              <a:t>een vrouw met een gave </a:t>
            </a:r>
            <a:endParaRPr sz="33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300">
                <a:solidFill>
                  <a:schemeClr val="lt1"/>
                </a:solidFill>
              </a:rPr>
              <a:t>(zorg voor de armen)</a:t>
            </a:r>
            <a:br>
              <a:rPr lang="nl" sz="3300">
                <a:solidFill>
                  <a:schemeClr val="lt1"/>
                </a:solidFill>
              </a:rPr>
            </a:br>
            <a:r>
              <a:rPr lang="nl" sz="3300">
                <a:solidFill>
                  <a:schemeClr val="lt1"/>
                </a:solidFill>
              </a:rPr>
              <a:t>een bediening van genezing </a:t>
            </a:r>
            <a:br>
              <a:rPr lang="nl" sz="3300">
                <a:solidFill>
                  <a:schemeClr val="lt1"/>
                </a:solidFill>
              </a:rPr>
            </a:br>
            <a:r>
              <a:rPr lang="nl" sz="3300">
                <a:solidFill>
                  <a:schemeClr val="lt1"/>
                </a:solidFill>
              </a:rPr>
              <a:t>(Petrus geneest zieken in de kerk)</a:t>
            </a:r>
            <a:br>
              <a:rPr lang="nl" sz="3300">
                <a:solidFill>
                  <a:schemeClr val="lt1"/>
                </a:solidFill>
              </a:rPr>
            </a:br>
            <a:r>
              <a:rPr lang="nl" sz="3300">
                <a:solidFill>
                  <a:schemeClr val="lt1"/>
                </a:solidFill>
              </a:rPr>
              <a:t>en een wonder van een gelovige in de Griekse plaats Joppe</a:t>
            </a:r>
            <a:br>
              <a:rPr lang="nl" sz="3300">
                <a:solidFill>
                  <a:schemeClr val="lt1"/>
                </a:solidFill>
              </a:rPr>
            </a:br>
            <a:r>
              <a:rPr lang="nl" sz="3300">
                <a:solidFill>
                  <a:schemeClr val="lt1"/>
                </a:solidFill>
              </a:rPr>
              <a:t>(de gelovigen gaan naar Dorcas)</a:t>
            </a:r>
            <a:endParaRPr sz="33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>
            <a:spLocks noGrp="1"/>
          </p:cNvSpPr>
          <p:nvPr>
            <p:ph type="ctrTitle"/>
          </p:nvPr>
        </p:nvSpPr>
        <p:spPr>
          <a:xfrm>
            <a:off x="311700" y="37600"/>
            <a:ext cx="8520600" cy="6633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500"/>
              <a:t>Waarom wil de Geest in ons wonen?</a:t>
            </a:r>
            <a:endParaRPr sz="3500"/>
          </a:p>
        </p:txBody>
      </p:sp>
      <p:sp>
        <p:nvSpPr>
          <p:cNvPr id="150" name="Google Shape;150;p22"/>
          <p:cNvSpPr/>
          <p:nvPr/>
        </p:nvSpPr>
        <p:spPr>
          <a:xfrm>
            <a:off x="1563600" y="2620275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2"/>
          <p:cNvSpPr/>
          <p:nvPr/>
        </p:nvSpPr>
        <p:spPr>
          <a:xfrm>
            <a:off x="4625925" y="2620275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2"/>
          <p:cNvSpPr/>
          <p:nvPr/>
        </p:nvSpPr>
        <p:spPr>
          <a:xfrm>
            <a:off x="4625925" y="587650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2"/>
          <p:cNvSpPr/>
          <p:nvPr/>
        </p:nvSpPr>
        <p:spPr>
          <a:xfrm>
            <a:off x="1563600" y="587650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4" name="Google Shape;15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5275" y="2669438"/>
            <a:ext cx="1952625" cy="172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92977" y="2692612"/>
            <a:ext cx="1642405" cy="1774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05625" y="659987"/>
            <a:ext cx="1491933" cy="1774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87199" y="587650"/>
            <a:ext cx="1853963" cy="19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2"/>
          <p:cNvSpPr/>
          <p:nvPr/>
        </p:nvSpPr>
        <p:spPr>
          <a:xfrm>
            <a:off x="4023226" y="1919375"/>
            <a:ext cx="1046058" cy="1294699"/>
          </a:xfrm>
          <a:custGeom>
            <a:avLst/>
            <a:gdLst/>
            <a:ahLst/>
            <a:cxnLst/>
            <a:rect l="l" t="t" r="r" b="b"/>
            <a:pathLst>
              <a:path w="46153" h="42005" extrusionOk="0">
                <a:moveTo>
                  <a:pt x="1" y="42005"/>
                </a:moveTo>
                <a:cubicBezTo>
                  <a:pt x="7693" y="41214"/>
                  <a:pt x="46153" y="43659"/>
                  <a:pt x="46153" y="37261"/>
                </a:cubicBezTo>
                <a:cubicBezTo>
                  <a:pt x="46153" y="30863"/>
                  <a:pt x="217" y="9728"/>
                  <a:pt x="1" y="3618"/>
                </a:cubicBezTo>
                <a:cubicBezTo>
                  <a:pt x="-215" y="-2492"/>
                  <a:pt x="37383" y="1102"/>
                  <a:pt x="44859" y="599"/>
                </a:cubicBezTo>
              </a:path>
            </a:pathLst>
          </a:custGeom>
          <a:noFill/>
          <a:ln w="1143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159" name="Google Shape;159;p22"/>
          <p:cNvCxnSpPr/>
          <p:nvPr/>
        </p:nvCxnSpPr>
        <p:spPr>
          <a:xfrm>
            <a:off x="4722950" y="1908600"/>
            <a:ext cx="140100" cy="10800"/>
          </a:xfrm>
          <a:prstGeom prst="straightConnector1">
            <a:avLst/>
          </a:prstGeom>
          <a:noFill/>
          <a:ln w="7620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60" name="Google Shape;160;p22"/>
          <p:cNvSpPr txBox="1"/>
          <p:nvPr/>
        </p:nvSpPr>
        <p:spPr>
          <a:xfrm>
            <a:off x="128400" y="4060300"/>
            <a:ext cx="8889600" cy="1169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>
                <a:solidFill>
                  <a:srgbClr val="1155CC"/>
                </a:solidFill>
              </a:rPr>
              <a:t>Ik ben met jullie, alle dagen, tot aan de voltooiing van deze wereld.’- Jezus (Mat 28:20)</a:t>
            </a:r>
            <a:endParaRPr sz="3200">
              <a:solidFill>
                <a:srgbClr val="1155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8850" y="0"/>
            <a:ext cx="742630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>
            <a:off x="311700" y="129400"/>
            <a:ext cx="8520600" cy="6471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500">
                <a:solidFill>
                  <a:srgbClr val="FFFFFF"/>
                </a:solidFill>
              </a:rPr>
              <a:t>Waarom wil de Geest in ons wonen?</a:t>
            </a:r>
            <a:endParaRPr sz="35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ctrTitle"/>
          </p:nvPr>
        </p:nvSpPr>
        <p:spPr>
          <a:xfrm>
            <a:off x="311700" y="129400"/>
            <a:ext cx="8520600" cy="64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500"/>
              <a:t>Waarom wil de Geest in ons wonen?</a:t>
            </a:r>
            <a:endParaRPr sz="3500"/>
          </a:p>
        </p:txBody>
      </p:sp>
      <p:sp>
        <p:nvSpPr>
          <p:cNvPr id="68" name="Google Shape;68;p15"/>
          <p:cNvSpPr txBox="1"/>
          <p:nvPr/>
        </p:nvSpPr>
        <p:spPr>
          <a:xfrm>
            <a:off x="237225" y="679325"/>
            <a:ext cx="8464500" cy="449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800"/>
              <a:t>Johannes 14:16: Dan zal ik de Vader vragen jullie een andere pleitbezorger te geven, die altijd bij je zal zijn: de Geest van de waarheid. De wereld kan hem niet ontvangen, want ze ziet hem niet en kent hem niet. Jullie kennen hem wel, want </a:t>
            </a:r>
            <a:r>
              <a:rPr lang="nl" sz="2800">
                <a:solidFill>
                  <a:srgbClr val="FF0000"/>
                </a:solidFill>
              </a:rPr>
              <a:t>hij</a:t>
            </a:r>
            <a:r>
              <a:rPr lang="nl" sz="2800"/>
              <a:t> </a:t>
            </a:r>
            <a:r>
              <a:rPr lang="nl" sz="2800">
                <a:solidFill>
                  <a:srgbClr val="FF0000"/>
                </a:solidFill>
              </a:rPr>
              <a:t>woont</a:t>
            </a:r>
            <a:r>
              <a:rPr lang="nl" sz="2800"/>
              <a:t> in jullie en zal in jullie blijven. </a:t>
            </a:r>
            <a:br>
              <a:rPr lang="nl" sz="2800"/>
            </a:br>
            <a:r>
              <a:rPr lang="nl" sz="2800"/>
              <a:t>vers 23: Jezus antwoordde: ‘Wanneer iemand mij liefheeft zal hij zich houden aan wat ik zeg, mijn Vader zal hem liefhebben en </a:t>
            </a:r>
            <a:r>
              <a:rPr lang="nl" sz="2800">
                <a:solidFill>
                  <a:srgbClr val="FF0000"/>
                </a:solidFill>
              </a:rPr>
              <a:t>mijn Vader en ik </a:t>
            </a:r>
            <a:r>
              <a:rPr lang="nl" sz="2800"/>
              <a:t>zullen bij hem komen en bij hem </a:t>
            </a:r>
            <a:r>
              <a:rPr lang="nl" sz="2800">
                <a:solidFill>
                  <a:srgbClr val="FF0000"/>
                </a:solidFill>
              </a:rPr>
              <a:t>wonen. </a:t>
            </a:r>
            <a:endParaRPr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8850" y="0"/>
            <a:ext cx="742630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>
            <a:spLocks noGrp="1"/>
          </p:cNvSpPr>
          <p:nvPr>
            <p:ph type="ctrTitle"/>
          </p:nvPr>
        </p:nvSpPr>
        <p:spPr>
          <a:xfrm>
            <a:off x="311700" y="129400"/>
            <a:ext cx="8520600" cy="6471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500">
                <a:solidFill>
                  <a:srgbClr val="FFFFFF"/>
                </a:solidFill>
              </a:rPr>
              <a:t>Waarom wil de Geest in ons wonen?</a:t>
            </a:r>
            <a:endParaRPr sz="3500">
              <a:solidFill>
                <a:srgbClr val="FFFFFF"/>
              </a:solidFill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1083750" y="776500"/>
            <a:ext cx="6976500" cy="4125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>
                <a:solidFill>
                  <a:schemeClr val="lt1"/>
                </a:solidFill>
              </a:rPr>
              <a:t>1. Om ons in permanente gemeenschap van Vader Zoon en Geest te laten zijn.</a:t>
            </a:r>
            <a:br>
              <a:rPr lang="nl" sz="3200">
                <a:solidFill>
                  <a:schemeClr val="lt1"/>
                </a:solidFill>
              </a:rPr>
            </a:br>
            <a:br>
              <a:rPr lang="nl" sz="3200">
                <a:solidFill>
                  <a:schemeClr val="lt1"/>
                </a:solidFill>
              </a:rPr>
            </a:br>
            <a:endParaRPr sz="32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>
                <a:solidFill>
                  <a:schemeClr val="lt1"/>
                </a:solidFill>
              </a:rPr>
              <a:t>dankzij hem hebben wij allen door één Geest toegang tot de Vader.</a:t>
            </a:r>
            <a:br>
              <a:rPr lang="nl" sz="3200">
                <a:solidFill>
                  <a:schemeClr val="lt1"/>
                </a:solidFill>
              </a:rPr>
            </a:br>
            <a:r>
              <a:rPr lang="nl" sz="3200">
                <a:solidFill>
                  <a:schemeClr val="lt1"/>
                </a:solidFill>
              </a:rPr>
              <a:t>Efe 2:18.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8850" y="0"/>
            <a:ext cx="742630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7"/>
          <p:cNvSpPr txBox="1">
            <a:spLocks noGrp="1"/>
          </p:cNvSpPr>
          <p:nvPr>
            <p:ph type="ctrTitle"/>
          </p:nvPr>
        </p:nvSpPr>
        <p:spPr>
          <a:xfrm>
            <a:off x="311700" y="129400"/>
            <a:ext cx="8520600" cy="6471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500">
                <a:solidFill>
                  <a:srgbClr val="FFFFFF"/>
                </a:solidFill>
              </a:rPr>
              <a:t>Waarom wil de Geest in ons wonen?</a:t>
            </a:r>
            <a:endParaRPr sz="3500">
              <a:solidFill>
                <a:srgbClr val="FFFFFF"/>
              </a:solidFill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1083750" y="776500"/>
            <a:ext cx="6976500" cy="4125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200">
                <a:solidFill>
                  <a:schemeClr val="lt1"/>
                </a:solidFill>
              </a:rPr>
              <a:t>1. Permanente gemeenschap van Vader Zoon en Geest.</a:t>
            </a:r>
            <a:br>
              <a:rPr lang="nl" sz="3200">
                <a:solidFill>
                  <a:schemeClr val="lt1"/>
                </a:solidFill>
              </a:rPr>
            </a:br>
            <a:br>
              <a:rPr lang="nl" sz="3200">
                <a:solidFill>
                  <a:schemeClr val="lt1"/>
                </a:solidFill>
              </a:rPr>
            </a:br>
            <a:r>
              <a:rPr lang="nl" sz="3200">
                <a:solidFill>
                  <a:schemeClr val="lt1"/>
                </a:solidFill>
              </a:rPr>
              <a:t>2. Om te participeren in het werk dat Vader Zoon en Geest in deze wereld doen.</a:t>
            </a:r>
            <a:br>
              <a:rPr lang="nl" sz="3200">
                <a:solidFill>
                  <a:schemeClr val="lt1"/>
                </a:solidFill>
              </a:rPr>
            </a:br>
            <a:br>
              <a:rPr lang="nl" sz="3200">
                <a:solidFill>
                  <a:schemeClr val="lt1"/>
                </a:solidFill>
              </a:rPr>
            </a:br>
            <a:r>
              <a:rPr lang="nl" sz="3200">
                <a:solidFill>
                  <a:schemeClr val="lt1"/>
                </a:solidFill>
              </a:rPr>
              <a:t>Vader &amp; Zn (en dochters)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ctrTitle"/>
          </p:nvPr>
        </p:nvSpPr>
        <p:spPr>
          <a:xfrm>
            <a:off x="311700" y="37600"/>
            <a:ext cx="8520600" cy="6633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500"/>
              <a:t>Waarom wil de Geest in ons wonen?</a:t>
            </a:r>
            <a:endParaRPr sz="3500"/>
          </a:p>
        </p:txBody>
      </p:sp>
      <p:sp>
        <p:nvSpPr>
          <p:cNvPr id="88" name="Google Shape;88;p18"/>
          <p:cNvSpPr/>
          <p:nvPr/>
        </p:nvSpPr>
        <p:spPr>
          <a:xfrm>
            <a:off x="1563600" y="2620275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8"/>
          <p:cNvSpPr/>
          <p:nvPr/>
        </p:nvSpPr>
        <p:spPr>
          <a:xfrm>
            <a:off x="4625925" y="2620275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4625925" y="587650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8"/>
          <p:cNvSpPr/>
          <p:nvPr/>
        </p:nvSpPr>
        <p:spPr>
          <a:xfrm>
            <a:off x="1563600" y="587650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1563725" y="4444175"/>
            <a:ext cx="29760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400"/>
              <a:t>Binnen</a:t>
            </a:r>
            <a:endParaRPr sz="3400"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5275" y="2669438"/>
            <a:ext cx="1952625" cy="172402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/>
        </p:nvSpPr>
        <p:spPr>
          <a:xfrm>
            <a:off x="603975" y="3887050"/>
            <a:ext cx="873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600"/>
              <a:t>IK</a:t>
            </a:r>
            <a:endParaRPr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ctrTitle"/>
          </p:nvPr>
        </p:nvSpPr>
        <p:spPr>
          <a:xfrm>
            <a:off x="311700" y="37600"/>
            <a:ext cx="8520600" cy="6633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500"/>
              <a:t>Waarom wil de Geest in ons wonen?</a:t>
            </a:r>
            <a:endParaRPr sz="3500"/>
          </a:p>
        </p:txBody>
      </p:sp>
      <p:sp>
        <p:nvSpPr>
          <p:cNvPr id="100" name="Google Shape;100;p19"/>
          <p:cNvSpPr/>
          <p:nvPr/>
        </p:nvSpPr>
        <p:spPr>
          <a:xfrm>
            <a:off x="1563600" y="2620275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9"/>
          <p:cNvSpPr/>
          <p:nvPr/>
        </p:nvSpPr>
        <p:spPr>
          <a:xfrm>
            <a:off x="4625925" y="2620275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4625925" y="587650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9"/>
          <p:cNvSpPr/>
          <p:nvPr/>
        </p:nvSpPr>
        <p:spPr>
          <a:xfrm>
            <a:off x="1563600" y="587650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9"/>
          <p:cNvSpPr txBox="1"/>
          <p:nvPr/>
        </p:nvSpPr>
        <p:spPr>
          <a:xfrm>
            <a:off x="603975" y="3887050"/>
            <a:ext cx="873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</p:txBody>
      </p:sp>
      <p:sp>
        <p:nvSpPr>
          <p:cNvPr id="105" name="Google Shape;105;p19"/>
          <p:cNvSpPr txBox="1"/>
          <p:nvPr/>
        </p:nvSpPr>
        <p:spPr>
          <a:xfrm>
            <a:off x="1563725" y="4444175"/>
            <a:ext cx="29760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400"/>
              <a:t>Binnen</a:t>
            </a:r>
            <a:endParaRPr sz="3400"/>
          </a:p>
        </p:txBody>
      </p:sp>
      <p:sp>
        <p:nvSpPr>
          <p:cNvPr id="106" name="Google Shape;106;p19"/>
          <p:cNvSpPr txBox="1"/>
          <p:nvPr/>
        </p:nvSpPr>
        <p:spPr>
          <a:xfrm>
            <a:off x="4626175" y="4444175"/>
            <a:ext cx="29760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400"/>
              <a:t>Buiten</a:t>
            </a:r>
            <a:endParaRPr sz="3400"/>
          </a:p>
        </p:txBody>
      </p:sp>
      <p:pic>
        <p:nvPicPr>
          <p:cNvPr id="107" name="Google Shape;10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5275" y="2669438"/>
            <a:ext cx="1952625" cy="172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92977" y="2692612"/>
            <a:ext cx="1642405" cy="177472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9"/>
          <p:cNvSpPr txBox="1"/>
          <p:nvPr/>
        </p:nvSpPr>
        <p:spPr>
          <a:xfrm>
            <a:off x="603975" y="3887050"/>
            <a:ext cx="873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600"/>
              <a:t>IK</a:t>
            </a: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>
            <a:spLocks noGrp="1"/>
          </p:cNvSpPr>
          <p:nvPr>
            <p:ph type="ctrTitle"/>
          </p:nvPr>
        </p:nvSpPr>
        <p:spPr>
          <a:xfrm>
            <a:off x="311700" y="37600"/>
            <a:ext cx="8520600" cy="6633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500"/>
              <a:t>Waarom wil de Geest in ons wonen?</a:t>
            </a:r>
            <a:endParaRPr sz="3500"/>
          </a:p>
        </p:txBody>
      </p:sp>
      <p:sp>
        <p:nvSpPr>
          <p:cNvPr id="115" name="Google Shape;115;p20"/>
          <p:cNvSpPr/>
          <p:nvPr/>
        </p:nvSpPr>
        <p:spPr>
          <a:xfrm>
            <a:off x="1563600" y="2620275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0"/>
          <p:cNvSpPr/>
          <p:nvPr/>
        </p:nvSpPr>
        <p:spPr>
          <a:xfrm>
            <a:off x="4625925" y="2620275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0"/>
          <p:cNvSpPr/>
          <p:nvPr/>
        </p:nvSpPr>
        <p:spPr>
          <a:xfrm>
            <a:off x="4625925" y="587650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0"/>
          <p:cNvSpPr/>
          <p:nvPr/>
        </p:nvSpPr>
        <p:spPr>
          <a:xfrm>
            <a:off x="1563600" y="587650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0"/>
          <p:cNvSpPr/>
          <p:nvPr/>
        </p:nvSpPr>
        <p:spPr>
          <a:xfrm>
            <a:off x="744000" y="1709300"/>
            <a:ext cx="366600" cy="21777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0"/>
          <p:cNvSpPr txBox="1"/>
          <p:nvPr/>
        </p:nvSpPr>
        <p:spPr>
          <a:xfrm>
            <a:off x="603975" y="3887050"/>
            <a:ext cx="873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600"/>
              <a:t>IK</a:t>
            </a:r>
            <a:endParaRPr sz="3600"/>
          </a:p>
        </p:txBody>
      </p:sp>
      <p:sp>
        <p:nvSpPr>
          <p:cNvPr id="121" name="Google Shape;121;p20"/>
          <p:cNvSpPr txBox="1"/>
          <p:nvPr/>
        </p:nvSpPr>
        <p:spPr>
          <a:xfrm>
            <a:off x="517575" y="873450"/>
            <a:ext cx="10461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400"/>
              <a:t>WIJ</a:t>
            </a:r>
            <a:endParaRPr sz="3400"/>
          </a:p>
        </p:txBody>
      </p:sp>
      <p:sp>
        <p:nvSpPr>
          <p:cNvPr id="122" name="Google Shape;122;p20"/>
          <p:cNvSpPr txBox="1"/>
          <p:nvPr/>
        </p:nvSpPr>
        <p:spPr>
          <a:xfrm>
            <a:off x="1563725" y="4444175"/>
            <a:ext cx="29760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400"/>
              <a:t>Binnen</a:t>
            </a:r>
            <a:endParaRPr sz="3400"/>
          </a:p>
        </p:txBody>
      </p:sp>
      <p:sp>
        <p:nvSpPr>
          <p:cNvPr id="123" name="Google Shape;123;p20"/>
          <p:cNvSpPr txBox="1"/>
          <p:nvPr/>
        </p:nvSpPr>
        <p:spPr>
          <a:xfrm>
            <a:off x="4626175" y="4444175"/>
            <a:ext cx="29760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400"/>
              <a:t>Buiten</a:t>
            </a:r>
            <a:endParaRPr sz="3400"/>
          </a:p>
        </p:txBody>
      </p:sp>
      <p:pic>
        <p:nvPicPr>
          <p:cNvPr id="124" name="Google Shape;12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5275" y="2669438"/>
            <a:ext cx="1952625" cy="172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92977" y="2692612"/>
            <a:ext cx="1642405" cy="1774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05625" y="659987"/>
            <a:ext cx="1491933" cy="177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>
            <a:spLocks noGrp="1"/>
          </p:cNvSpPr>
          <p:nvPr>
            <p:ph type="ctrTitle"/>
          </p:nvPr>
        </p:nvSpPr>
        <p:spPr>
          <a:xfrm>
            <a:off x="311700" y="37600"/>
            <a:ext cx="8520600" cy="6633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500"/>
              <a:t>Waarom wil de Geest in ons wonen?</a:t>
            </a:r>
            <a:endParaRPr sz="3500"/>
          </a:p>
        </p:txBody>
      </p:sp>
      <p:sp>
        <p:nvSpPr>
          <p:cNvPr id="132" name="Google Shape;132;p21"/>
          <p:cNvSpPr/>
          <p:nvPr/>
        </p:nvSpPr>
        <p:spPr>
          <a:xfrm>
            <a:off x="1563600" y="2620275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1"/>
          <p:cNvSpPr/>
          <p:nvPr/>
        </p:nvSpPr>
        <p:spPr>
          <a:xfrm>
            <a:off x="4625925" y="2620275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1"/>
          <p:cNvSpPr/>
          <p:nvPr/>
        </p:nvSpPr>
        <p:spPr>
          <a:xfrm>
            <a:off x="4625925" y="587650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1"/>
          <p:cNvSpPr/>
          <p:nvPr/>
        </p:nvSpPr>
        <p:spPr>
          <a:xfrm>
            <a:off x="1563600" y="587650"/>
            <a:ext cx="2976000" cy="1919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1"/>
          <p:cNvSpPr/>
          <p:nvPr/>
        </p:nvSpPr>
        <p:spPr>
          <a:xfrm>
            <a:off x="744000" y="1709300"/>
            <a:ext cx="366600" cy="21777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1"/>
          <p:cNvSpPr txBox="1"/>
          <p:nvPr/>
        </p:nvSpPr>
        <p:spPr>
          <a:xfrm>
            <a:off x="603975" y="3887050"/>
            <a:ext cx="873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600"/>
              <a:t>IK</a:t>
            </a:r>
            <a:endParaRPr sz="3600"/>
          </a:p>
        </p:txBody>
      </p:sp>
      <p:sp>
        <p:nvSpPr>
          <p:cNvPr id="138" name="Google Shape;138;p21"/>
          <p:cNvSpPr txBox="1"/>
          <p:nvPr/>
        </p:nvSpPr>
        <p:spPr>
          <a:xfrm>
            <a:off x="517575" y="873450"/>
            <a:ext cx="10461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400"/>
              <a:t>WIJ</a:t>
            </a:r>
            <a:endParaRPr sz="3400"/>
          </a:p>
        </p:txBody>
      </p:sp>
      <p:sp>
        <p:nvSpPr>
          <p:cNvPr id="139" name="Google Shape;139;p21"/>
          <p:cNvSpPr txBox="1"/>
          <p:nvPr/>
        </p:nvSpPr>
        <p:spPr>
          <a:xfrm>
            <a:off x="1563725" y="4444175"/>
            <a:ext cx="29760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400"/>
              <a:t>Binnen</a:t>
            </a:r>
            <a:endParaRPr sz="3400"/>
          </a:p>
        </p:txBody>
      </p:sp>
      <p:sp>
        <p:nvSpPr>
          <p:cNvPr id="140" name="Google Shape;140;p21"/>
          <p:cNvSpPr txBox="1"/>
          <p:nvPr/>
        </p:nvSpPr>
        <p:spPr>
          <a:xfrm>
            <a:off x="4626175" y="4444175"/>
            <a:ext cx="29760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400"/>
              <a:t>Buiten</a:t>
            </a:r>
            <a:endParaRPr sz="3400"/>
          </a:p>
        </p:txBody>
      </p:sp>
      <p:pic>
        <p:nvPicPr>
          <p:cNvPr id="141" name="Google Shape;14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5275" y="2669438"/>
            <a:ext cx="1952625" cy="172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92977" y="2692612"/>
            <a:ext cx="1642405" cy="1774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05625" y="659987"/>
            <a:ext cx="1491933" cy="1774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87199" y="587650"/>
            <a:ext cx="1853963" cy="19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Diavoorstelling (16:9)</PresentationFormat>
  <Paragraphs>31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Waarom wil de Geest in ons wonen?</vt:lpstr>
      <vt:lpstr>Waarom wil de Geest in ons wonen?</vt:lpstr>
      <vt:lpstr>Waarom wil de Geest in ons wonen?</vt:lpstr>
      <vt:lpstr>Waarom wil de Geest in ons wonen?</vt:lpstr>
      <vt:lpstr>Waarom wil de Geest in ons wonen?</vt:lpstr>
      <vt:lpstr>Waarom wil de Geest in ons wonen?</vt:lpstr>
      <vt:lpstr>Waarom wil de Geest in ons wonen?</vt:lpstr>
      <vt:lpstr>Waarom wil de Geest in ons wonen?</vt:lpstr>
      <vt:lpstr>Waarom wil de Geest in ons wonen?</vt:lpstr>
      <vt:lpstr>Waarom wil de Geest in ons wonen?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Waarom wil de Geest in ons wonen?</dc:title>
  <cp:lastModifiedBy>Tomas Dijkman</cp:lastModifiedBy>
  <cp:revision>1</cp:revision>
  <dcterms:modified xsi:type="dcterms:W3CDTF">2021-06-20T09:51:21Z</dcterms:modified>
</cp:coreProperties>
</file>