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5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361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9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6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8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5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42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1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43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05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47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903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47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28" r:id="rId6"/>
    <p:sldLayoutId id="2147483724" r:id="rId7"/>
    <p:sldLayoutId id="2147483725" r:id="rId8"/>
    <p:sldLayoutId id="2147483726" r:id="rId9"/>
    <p:sldLayoutId id="2147483727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p!!Rectangle">
            <a:extLst>
              <a:ext uri="{FF2B5EF4-FFF2-40B4-BE49-F238E27FC236}">
                <a16:creationId xmlns:a16="http://schemas.microsoft.com/office/drawing/2014/main" id="{C7B352FC-1F44-4AB9-A2BD-FBF231C6B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F2408B1-9855-4427-928C-62F08F53E0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111"/>
          <a:stretch/>
        </p:blipFill>
        <p:spPr>
          <a:xfrm>
            <a:off x="-2" y="-1"/>
            <a:ext cx="12192001" cy="6858000"/>
          </a:xfrm>
          <a:prstGeom prst="rect">
            <a:avLst/>
          </a:prstGeom>
        </p:spPr>
      </p:pic>
      <p:sp>
        <p:nvSpPr>
          <p:cNvPr id="11" name="m!!text rectangle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4716089"/>
            <a:ext cx="6288261" cy="1573149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10000"/>
                <a:lumOff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9638648-CBBF-4912-BC67-3165487502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10" y="4909985"/>
            <a:ext cx="3212386" cy="1185353"/>
          </a:xfrm>
        </p:spPr>
        <p:txBody>
          <a:bodyPr anchor="ctr">
            <a:normAutofit/>
          </a:bodyPr>
          <a:lstStyle/>
          <a:p>
            <a:r>
              <a:rPr lang="nl-NL" sz="4000" dirty="0">
                <a:latin typeface="Arial Black" panose="020B0A04020102020204" pitchFamily="34" charset="0"/>
              </a:rPr>
              <a:t>SCHULD</a:t>
            </a:r>
          </a:p>
        </p:txBody>
      </p:sp>
      <p:sp>
        <p:nvSpPr>
          <p:cNvPr id="13" name="m!!accent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5175711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28936" y="5498088"/>
            <a:ext cx="1021458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0735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A7BB01E6-38A4-41EE-B38A-A736E478F6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727" r="4272" b="-1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6574515-8AFC-44FF-9E1E-8E425296A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553" y="3091928"/>
            <a:ext cx="9078562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SCHAAMTE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825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B89A1F0E-8252-4ED1-BB57-C8CDEBD088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770" b="12003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D9332E1-DCC2-4459-9FCE-0A266B5A9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553" y="3091928"/>
            <a:ext cx="9078562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dirty="0">
                <a:latin typeface="Arial Black" panose="020B0A04020102020204" pitchFamily="34" charset="0"/>
              </a:rPr>
              <a:t>God </a:t>
            </a:r>
            <a:r>
              <a:rPr lang="en-US" sz="6600" dirty="0" err="1">
                <a:latin typeface="Arial Black" panose="020B0A04020102020204" pitchFamily="34" charset="0"/>
              </a:rPr>
              <a:t>maakt</a:t>
            </a:r>
            <a:r>
              <a:rPr lang="en-US" sz="6600" dirty="0">
                <a:latin typeface="Arial Black" panose="020B0A04020102020204" pitchFamily="34" charset="0"/>
              </a:rPr>
              <a:t> </a:t>
            </a:r>
            <a:r>
              <a:rPr lang="en-US" sz="6600" dirty="0" err="1">
                <a:latin typeface="Arial Black" panose="020B0A04020102020204" pitchFamily="34" charset="0"/>
              </a:rPr>
              <a:t>vrij</a:t>
            </a:r>
            <a:r>
              <a:rPr lang="en-US" sz="6600" dirty="0">
                <a:latin typeface="Arial Black" panose="020B0A04020102020204" pitchFamily="34" charset="0"/>
              </a:rPr>
              <a:t>!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720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TM10001105[[fn=Bijgesneden]]</Template>
  <TotalTime>12</TotalTime>
  <Words>6</Words>
  <Application>Microsoft Office PowerPoint</Application>
  <PresentationFormat>Breedbeeld</PresentationFormat>
  <Paragraphs>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Avenir Next LT Pro</vt:lpstr>
      <vt:lpstr>Calibri</vt:lpstr>
      <vt:lpstr>AccentBoxVTI</vt:lpstr>
      <vt:lpstr>SCHULD</vt:lpstr>
      <vt:lpstr>SCHAAMTE</vt:lpstr>
      <vt:lpstr>God maakt vrij!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SCHULD</dc:title>
  <dc:creator>hilda Kizilirmak</dc:creator>
  <cp:lastModifiedBy>hilda Kizilirmak</cp:lastModifiedBy>
  <cp:revision>3</cp:revision>
  <dcterms:created xsi:type="dcterms:W3CDTF">2021-04-29T15:46:14Z</dcterms:created>
  <dcterms:modified xsi:type="dcterms:W3CDTF">2021-04-29T15:58:52Z</dcterms:modified>
</cp:coreProperties>
</file>