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52" r:id="rId2"/>
    <p:sldMasterId id="2147484072" r:id="rId3"/>
  </p:sldMasterIdLst>
  <p:sldIdLst>
    <p:sldId id="256" r:id="rId4"/>
    <p:sldId id="261" r:id="rId5"/>
    <p:sldId id="260" r:id="rId6"/>
    <p:sldId id="264" r:id="rId7"/>
    <p:sldId id="287" r:id="rId8"/>
    <p:sldId id="288" r:id="rId9"/>
    <p:sldId id="280" r:id="rId10"/>
    <p:sldId id="262" r:id="rId11"/>
    <p:sldId id="289" r:id="rId12"/>
    <p:sldId id="267" r:id="rId13"/>
    <p:sldId id="282" r:id="rId14"/>
    <p:sldId id="284" r:id="rId15"/>
    <p:sldId id="270" r:id="rId16"/>
    <p:sldId id="290" r:id="rId17"/>
    <p:sldId id="258" r:id="rId18"/>
    <p:sldId id="259" r:id="rId19"/>
    <p:sldId id="273" r:id="rId20"/>
    <p:sldId id="276" r:id="rId21"/>
    <p:sldId id="277" r:id="rId22"/>
    <p:sldId id="286" r:id="rId23"/>
    <p:sldId id="274" r:id="rId24"/>
    <p:sldId id="279" r:id="rId25"/>
    <p:sldId id="281"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sorterViewPr>
    <p:cViewPr>
      <p:scale>
        <a:sx n="100" d="100"/>
        <a:sy n="100" d="100"/>
      </p:scale>
      <p:origin x="0" y="-462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5C445E-A10A-4075-A2F2-720731D51400}"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AF4CEC1E-F907-403F-ADA3-A9989B0B9477}">
      <dgm:prSet custT="1"/>
      <dgm:spPr/>
      <dgm:t>
        <a:bodyPr/>
        <a:lstStyle/>
        <a:p>
          <a:r>
            <a:rPr lang="nl-NL" sz="2800" dirty="0">
              <a:latin typeface="Avenir Next LT Pro" panose="020B0504020202020204" pitchFamily="34" charset="0"/>
            </a:rPr>
            <a:t>De onverdiende gunst of goedheid die iemand laat blijken aan een ander</a:t>
          </a:r>
          <a:endParaRPr lang="en-US" sz="2800" dirty="0">
            <a:latin typeface="Avenir Next LT Pro" panose="020B0504020202020204" pitchFamily="34" charset="0"/>
          </a:endParaRPr>
        </a:p>
      </dgm:t>
    </dgm:pt>
    <dgm:pt modelId="{849EF70C-DB0A-498F-956D-20B6A82A0405}" type="sibTrans" cxnId="{253BD57D-7199-4BDE-8461-A67E0FD441FB}">
      <dgm:prSet/>
      <dgm:spPr/>
      <dgm:t>
        <a:bodyPr/>
        <a:lstStyle/>
        <a:p>
          <a:endParaRPr lang="en-US"/>
        </a:p>
      </dgm:t>
    </dgm:pt>
    <dgm:pt modelId="{3E54F5BD-83AE-4DA0-AB1D-6E7EDBA8DE09}" type="parTrans" cxnId="{253BD57D-7199-4BDE-8461-A67E0FD441FB}">
      <dgm:prSet/>
      <dgm:spPr/>
      <dgm:t>
        <a:bodyPr/>
        <a:lstStyle/>
        <a:p>
          <a:endParaRPr lang="en-US"/>
        </a:p>
      </dgm:t>
    </dgm:pt>
    <dgm:pt modelId="{8403B865-5ED1-41DB-AA63-DA5ECD89AB29}" type="pres">
      <dgm:prSet presAssocID="{9E5C445E-A10A-4075-A2F2-720731D51400}" presName="vert0" presStyleCnt="0">
        <dgm:presLayoutVars>
          <dgm:dir/>
          <dgm:animOne val="branch"/>
          <dgm:animLvl val="lvl"/>
        </dgm:presLayoutVars>
      </dgm:prSet>
      <dgm:spPr/>
    </dgm:pt>
    <dgm:pt modelId="{E0A511A8-7C98-4552-B630-8D43FAF426E6}" type="pres">
      <dgm:prSet presAssocID="{AF4CEC1E-F907-403F-ADA3-A9989B0B9477}" presName="thickLine" presStyleLbl="alignNode1" presStyleIdx="0" presStyleCnt="1"/>
      <dgm:spPr/>
    </dgm:pt>
    <dgm:pt modelId="{012380D6-D1DD-4A1E-90FB-979F18346D88}" type="pres">
      <dgm:prSet presAssocID="{AF4CEC1E-F907-403F-ADA3-A9989B0B9477}" presName="horz1" presStyleCnt="0"/>
      <dgm:spPr/>
    </dgm:pt>
    <dgm:pt modelId="{80A61E1B-5F86-4F7F-9BD4-D4D19FEE4550}" type="pres">
      <dgm:prSet presAssocID="{AF4CEC1E-F907-403F-ADA3-A9989B0B9477}" presName="tx1" presStyleLbl="revTx" presStyleIdx="0" presStyleCnt="1"/>
      <dgm:spPr/>
    </dgm:pt>
    <dgm:pt modelId="{BC302864-EEF6-4809-8969-08094195F94D}" type="pres">
      <dgm:prSet presAssocID="{AF4CEC1E-F907-403F-ADA3-A9989B0B9477}" presName="vert1" presStyleCnt="0"/>
      <dgm:spPr/>
    </dgm:pt>
  </dgm:ptLst>
  <dgm:cxnLst>
    <dgm:cxn modelId="{00E85D15-4522-49D9-BD77-FECD54A4CD8F}" type="presOf" srcId="{AF4CEC1E-F907-403F-ADA3-A9989B0B9477}" destId="{80A61E1B-5F86-4F7F-9BD4-D4D19FEE4550}" srcOrd="0" destOrd="0" presId="urn:microsoft.com/office/officeart/2008/layout/LinedList"/>
    <dgm:cxn modelId="{253BD57D-7199-4BDE-8461-A67E0FD441FB}" srcId="{9E5C445E-A10A-4075-A2F2-720731D51400}" destId="{AF4CEC1E-F907-403F-ADA3-A9989B0B9477}" srcOrd="0" destOrd="0" parTransId="{3E54F5BD-83AE-4DA0-AB1D-6E7EDBA8DE09}" sibTransId="{849EF70C-DB0A-498F-956D-20B6A82A0405}"/>
    <dgm:cxn modelId="{930D25F2-AC81-452F-B7D7-1ACDF263AF7B}" type="presOf" srcId="{9E5C445E-A10A-4075-A2F2-720731D51400}" destId="{8403B865-5ED1-41DB-AA63-DA5ECD89AB29}" srcOrd="0" destOrd="0" presId="urn:microsoft.com/office/officeart/2008/layout/LinedList"/>
    <dgm:cxn modelId="{0E5DEF63-28C2-41D7-8598-CFC0512592A6}" type="presParOf" srcId="{8403B865-5ED1-41DB-AA63-DA5ECD89AB29}" destId="{E0A511A8-7C98-4552-B630-8D43FAF426E6}" srcOrd="0" destOrd="0" presId="urn:microsoft.com/office/officeart/2008/layout/LinedList"/>
    <dgm:cxn modelId="{A2E1A3E1-8866-420F-8ED0-63397C1230A0}" type="presParOf" srcId="{8403B865-5ED1-41DB-AA63-DA5ECD89AB29}" destId="{012380D6-D1DD-4A1E-90FB-979F18346D88}" srcOrd="1" destOrd="0" presId="urn:microsoft.com/office/officeart/2008/layout/LinedList"/>
    <dgm:cxn modelId="{79EEDFE4-9D22-4D67-B09E-E54FBAF5AE48}" type="presParOf" srcId="{012380D6-D1DD-4A1E-90FB-979F18346D88}" destId="{80A61E1B-5F86-4F7F-9BD4-D4D19FEE4550}" srcOrd="0" destOrd="0" presId="urn:microsoft.com/office/officeart/2008/layout/LinedList"/>
    <dgm:cxn modelId="{F98B34E5-3A2A-4744-BD58-8A07CEC05194}" type="presParOf" srcId="{012380D6-D1DD-4A1E-90FB-979F18346D88}" destId="{BC302864-EEF6-4809-8969-08094195F94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5C445E-A10A-4075-A2F2-720731D51400}"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AF4CEC1E-F907-403F-ADA3-A9989B0B9477}">
      <dgm:prSet custT="1"/>
      <dgm:spPr/>
      <dgm:t>
        <a:bodyPr/>
        <a:lstStyle/>
        <a:p>
          <a:r>
            <a:rPr lang="nl-NL" sz="2800" dirty="0">
              <a:latin typeface="Avenir Next LT Pro" panose="020B0504020202020204" pitchFamily="34" charset="0"/>
            </a:rPr>
            <a:t>De onverdiende gunst of goedheid die iemand laat blijken aan een ander</a:t>
          </a:r>
          <a:endParaRPr lang="en-US" sz="2800" dirty="0">
            <a:latin typeface="Avenir Next LT Pro" panose="020B0504020202020204" pitchFamily="34" charset="0"/>
          </a:endParaRPr>
        </a:p>
      </dgm:t>
    </dgm:pt>
    <dgm:pt modelId="{3E54F5BD-83AE-4DA0-AB1D-6E7EDBA8DE09}" type="parTrans" cxnId="{253BD57D-7199-4BDE-8461-A67E0FD441FB}">
      <dgm:prSet/>
      <dgm:spPr/>
      <dgm:t>
        <a:bodyPr/>
        <a:lstStyle/>
        <a:p>
          <a:endParaRPr lang="en-US"/>
        </a:p>
      </dgm:t>
    </dgm:pt>
    <dgm:pt modelId="{849EF70C-DB0A-498F-956D-20B6A82A0405}" type="sibTrans" cxnId="{253BD57D-7199-4BDE-8461-A67E0FD441FB}">
      <dgm:prSet/>
      <dgm:spPr/>
      <dgm:t>
        <a:bodyPr/>
        <a:lstStyle/>
        <a:p>
          <a:endParaRPr lang="en-US"/>
        </a:p>
      </dgm:t>
    </dgm:pt>
    <dgm:pt modelId="{D772B6A6-B119-45FC-A537-768343BAB9B6}">
      <dgm:prSet custT="1"/>
      <dgm:spPr/>
      <dgm:t>
        <a:bodyPr/>
        <a:lstStyle/>
        <a:p>
          <a:r>
            <a:rPr lang="nl-NL" sz="2800" dirty="0">
              <a:latin typeface="Avenir Next LT Pro" panose="020B0504020202020204" pitchFamily="34" charset="0"/>
            </a:rPr>
            <a:t>Niet krijgen wat je hebt verdiend (straf) en krijgen wat je niet hebt verdiend (vergeving)</a:t>
          </a:r>
          <a:endParaRPr lang="en-US" sz="2800" dirty="0">
            <a:latin typeface="Avenir Next LT Pro" panose="020B0504020202020204" pitchFamily="34" charset="0"/>
          </a:endParaRPr>
        </a:p>
      </dgm:t>
    </dgm:pt>
    <dgm:pt modelId="{10B00FE9-C854-4470-A69D-2AF98CE136C6}" type="parTrans" cxnId="{4877FB04-20B4-4592-B7B0-B3ED7A166CF5}">
      <dgm:prSet/>
      <dgm:spPr/>
      <dgm:t>
        <a:bodyPr/>
        <a:lstStyle/>
        <a:p>
          <a:endParaRPr lang="en-US"/>
        </a:p>
      </dgm:t>
    </dgm:pt>
    <dgm:pt modelId="{F43AD3DB-115D-48D5-B86B-46230DA7247F}" type="sibTrans" cxnId="{4877FB04-20B4-4592-B7B0-B3ED7A166CF5}">
      <dgm:prSet/>
      <dgm:spPr/>
      <dgm:t>
        <a:bodyPr/>
        <a:lstStyle/>
        <a:p>
          <a:endParaRPr lang="en-US"/>
        </a:p>
      </dgm:t>
    </dgm:pt>
    <dgm:pt modelId="{8403B865-5ED1-41DB-AA63-DA5ECD89AB29}" type="pres">
      <dgm:prSet presAssocID="{9E5C445E-A10A-4075-A2F2-720731D51400}" presName="vert0" presStyleCnt="0">
        <dgm:presLayoutVars>
          <dgm:dir/>
          <dgm:animOne val="branch"/>
          <dgm:animLvl val="lvl"/>
        </dgm:presLayoutVars>
      </dgm:prSet>
      <dgm:spPr/>
    </dgm:pt>
    <dgm:pt modelId="{E0A511A8-7C98-4552-B630-8D43FAF426E6}" type="pres">
      <dgm:prSet presAssocID="{AF4CEC1E-F907-403F-ADA3-A9989B0B9477}" presName="thickLine" presStyleLbl="alignNode1" presStyleIdx="0" presStyleCnt="2"/>
      <dgm:spPr/>
    </dgm:pt>
    <dgm:pt modelId="{012380D6-D1DD-4A1E-90FB-979F18346D88}" type="pres">
      <dgm:prSet presAssocID="{AF4CEC1E-F907-403F-ADA3-A9989B0B9477}" presName="horz1" presStyleCnt="0"/>
      <dgm:spPr/>
    </dgm:pt>
    <dgm:pt modelId="{80A61E1B-5F86-4F7F-9BD4-D4D19FEE4550}" type="pres">
      <dgm:prSet presAssocID="{AF4CEC1E-F907-403F-ADA3-A9989B0B9477}" presName="tx1" presStyleLbl="revTx" presStyleIdx="0" presStyleCnt="2"/>
      <dgm:spPr/>
    </dgm:pt>
    <dgm:pt modelId="{BC302864-EEF6-4809-8969-08094195F94D}" type="pres">
      <dgm:prSet presAssocID="{AF4CEC1E-F907-403F-ADA3-A9989B0B9477}" presName="vert1" presStyleCnt="0"/>
      <dgm:spPr/>
    </dgm:pt>
    <dgm:pt modelId="{175A2B2D-1BE9-464E-9F0C-A79CBA1C7ABA}" type="pres">
      <dgm:prSet presAssocID="{D772B6A6-B119-45FC-A537-768343BAB9B6}" presName="thickLine" presStyleLbl="alignNode1" presStyleIdx="1" presStyleCnt="2"/>
      <dgm:spPr/>
    </dgm:pt>
    <dgm:pt modelId="{9AB65B9E-4134-4467-9228-3B5F7B25F0EC}" type="pres">
      <dgm:prSet presAssocID="{D772B6A6-B119-45FC-A537-768343BAB9B6}" presName="horz1" presStyleCnt="0"/>
      <dgm:spPr/>
    </dgm:pt>
    <dgm:pt modelId="{E0FBC70E-8EE6-4ED8-BF7C-1C9B166390BF}" type="pres">
      <dgm:prSet presAssocID="{D772B6A6-B119-45FC-A537-768343BAB9B6}" presName="tx1" presStyleLbl="revTx" presStyleIdx="1" presStyleCnt="2"/>
      <dgm:spPr/>
    </dgm:pt>
    <dgm:pt modelId="{EB746729-6F1B-403C-A373-4DB3D9CAA703}" type="pres">
      <dgm:prSet presAssocID="{D772B6A6-B119-45FC-A537-768343BAB9B6}" presName="vert1" presStyleCnt="0"/>
      <dgm:spPr/>
    </dgm:pt>
  </dgm:ptLst>
  <dgm:cxnLst>
    <dgm:cxn modelId="{4877FB04-20B4-4592-B7B0-B3ED7A166CF5}" srcId="{9E5C445E-A10A-4075-A2F2-720731D51400}" destId="{D772B6A6-B119-45FC-A537-768343BAB9B6}" srcOrd="1" destOrd="0" parTransId="{10B00FE9-C854-4470-A69D-2AF98CE136C6}" sibTransId="{F43AD3DB-115D-48D5-B86B-46230DA7247F}"/>
    <dgm:cxn modelId="{00E85D15-4522-49D9-BD77-FECD54A4CD8F}" type="presOf" srcId="{AF4CEC1E-F907-403F-ADA3-A9989B0B9477}" destId="{80A61E1B-5F86-4F7F-9BD4-D4D19FEE4550}" srcOrd="0" destOrd="0" presId="urn:microsoft.com/office/officeart/2008/layout/LinedList"/>
    <dgm:cxn modelId="{8A5D7F69-D5B0-49DB-AB45-9C515AD58B15}" type="presOf" srcId="{D772B6A6-B119-45FC-A537-768343BAB9B6}" destId="{E0FBC70E-8EE6-4ED8-BF7C-1C9B166390BF}" srcOrd="0" destOrd="0" presId="urn:microsoft.com/office/officeart/2008/layout/LinedList"/>
    <dgm:cxn modelId="{253BD57D-7199-4BDE-8461-A67E0FD441FB}" srcId="{9E5C445E-A10A-4075-A2F2-720731D51400}" destId="{AF4CEC1E-F907-403F-ADA3-A9989B0B9477}" srcOrd="0" destOrd="0" parTransId="{3E54F5BD-83AE-4DA0-AB1D-6E7EDBA8DE09}" sibTransId="{849EF70C-DB0A-498F-956D-20B6A82A0405}"/>
    <dgm:cxn modelId="{930D25F2-AC81-452F-B7D7-1ACDF263AF7B}" type="presOf" srcId="{9E5C445E-A10A-4075-A2F2-720731D51400}" destId="{8403B865-5ED1-41DB-AA63-DA5ECD89AB29}" srcOrd="0" destOrd="0" presId="urn:microsoft.com/office/officeart/2008/layout/LinedList"/>
    <dgm:cxn modelId="{0E5DEF63-28C2-41D7-8598-CFC0512592A6}" type="presParOf" srcId="{8403B865-5ED1-41DB-AA63-DA5ECD89AB29}" destId="{E0A511A8-7C98-4552-B630-8D43FAF426E6}" srcOrd="0" destOrd="0" presId="urn:microsoft.com/office/officeart/2008/layout/LinedList"/>
    <dgm:cxn modelId="{A2E1A3E1-8866-420F-8ED0-63397C1230A0}" type="presParOf" srcId="{8403B865-5ED1-41DB-AA63-DA5ECD89AB29}" destId="{012380D6-D1DD-4A1E-90FB-979F18346D88}" srcOrd="1" destOrd="0" presId="urn:microsoft.com/office/officeart/2008/layout/LinedList"/>
    <dgm:cxn modelId="{79EEDFE4-9D22-4D67-B09E-E54FBAF5AE48}" type="presParOf" srcId="{012380D6-D1DD-4A1E-90FB-979F18346D88}" destId="{80A61E1B-5F86-4F7F-9BD4-D4D19FEE4550}" srcOrd="0" destOrd="0" presId="urn:microsoft.com/office/officeart/2008/layout/LinedList"/>
    <dgm:cxn modelId="{F98B34E5-3A2A-4744-BD58-8A07CEC05194}" type="presParOf" srcId="{012380D6-D1DD-4A1E-90FB-979F18346D88}" destId="{BC302864-EEF6-4809-8969-08094195F94D}" srcOrd="1" destOrd="0" presId="urn:microsoft.com/office/officeart/2008/layout/LinedList"/>
    <dgm:cxn modelId="{2DA293B4-04FD-4460-8B23-CA2FBD14E5EC}" type="presParOf" srcId="{8403B865-5ED1-41DB-AA63-DA5ECD89AB29}" destId="{175A2B2D-1BE9-464E-9F0C-A79CBA1C7ABA}" srcOrd="2" destOrd="0" presId="urn:microsoft.com/office/officeart/2008/layout/LinedList"/>
    <dgm:cxn modelId="{A74DB311-542E-4246-B5A0-CDEF4AF74F43}" type="presParOf" srcId="{8403B865-5ED1-41DB-AA63-DA5ECD89AB29}" destId="{9AB65B9E-4134-4467-9228-3B5F7B25F0EC}" srcOrd="3" destOrd="0" presId="urn:microsoft.com/office/officeart/2008/layout/LinedList"/>
    <dgm:cxn modelId="{AE50F8E4-AD5E-45E4-BD08-10D5400BD163}" type="presParOf" srcId="{9AB65B9E-4134-4467-9228-3B5F7B25F0EC}" destId="{E0FBC70E-8EE6-4ED8-BF7C-1C9B166390BF}" srcOrd="0" destOrd="0" presId="urn:microsoft.com/office/officeart/2008/layout/LinedList"/>
    <dgm:cxn modelId="{D1E5DADE-14F5-4272-A7D7-8B75DEDF8D07}" type="presParOf" srcId="{9AB65B9E-4134-4467-9228-3B5F7B25F0EC}" destId="{EB746729-6F1B-403C-A373-4DB3D9CAA70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5C445E-A10A-4075-A2F2-720731D51400}"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AF4CEC1E-F907-403F-ADA3-A9989B0B9477}">
      <dgm:prSet custT="1"/>
      <dgm:spPr/>
      <dgm:t>
        <a:bodyPr/>
        <a:lstStyle/>
        <a:p>
          <a:r>
            <a:rPr lang="nl-NL" sz="2800" dirty="0">
              <a:latin typeface="Avenir Next LT Pro" panose="020B0504020202020204" pitchFamily="34" charset="0"/>
            </a:rPr>
            <a:t>Houding van openheid &amp; vertrouwen naar God toe</a:t>
          </a:r>
        </a:p>
      </dgm:t>
    </dgm:pt>
    <dgm:pt modelId="{3E54F5BD-83AE-4DA0-AB1D-6E7EDBA8DE09}" type="parTrans" cxnId="{253BD57D-7199-4BDE-8461-A67E0FD441FB}">
      <dgm:prSet/>
      <dgm:spPr/>
      <dgm:t>
        <a:bodyPr/>
        <a:lstStyle/>
        <a:p>
          <a:endParaRPr lang="en-US"/>
        </a:p>
      </dgm:t>
    </dgm:pt>
    <dgm:pt modelId="{849EF70C-DB0A-498F-956D-20B6A82A0405}" type="sibTrans" cxnId="{253BD57D-7199-4BDE-8461-A67E0FD441FB}">
      <dgm:prSet/>
      <dgm:spPr/>
      <dgm:t>
        <a:bodyPr/>
        <a:lstStyle/>
        <a:p>
          <a:endParaRPr lang="en-US"/>
        </a:p>
      </dgm:t>
    </dgm:pt>
    <dgm:pt modelId="{D772B6A6-B119-45FC-A537-768343BAB9B6}">
      <dgm:prSet custT="1"/>
      <dgm:spPr/>
      <dgm:t>
        <a:bodyPr/>
        <a:lstStyle/>
        <a:p>
          <a:r>
            <a:rPr lang="nl-NL" sz="2800" dirty="0">
              <a:latin typeface="Avenir Next LT Pro" panose="020B0504020202020204" pitchFamily="34" charset="0"/>
            </a:rPr>
            <a:t>Gebaseerd op vrijheid &amp; gebrek aan angst</a:t>
          </a:r>
        </a:p>
        <a:p>
          <a:endParaRPr lang="en-US" sz="2800" dirty="0">
            <a:latin typeface="Avenir Next LT Pro" panose="020B0504020202020204" pitchFamily="34" charset="0"/>
          </a:endParaRPr>
        </a:p>
      </dgm:t>
    </dgm:pt>
    <dgm:pt modelId="{10B00FE9-C854-4470-A69D-2AF98CE136C6}" type="parTrans" cxnId="{4877FB04-20B4-4592-B7B0-B3ED7A166CF5}">
      <dgm:prSet/>
      <dgm:spPr/>
      <dgm:t>
        <a:bodyPr/>
        <a:lstStyle/>
        <a:p>
          <a:endParaRPr lang="en-US"/>
        </a:p>
      </dgm:t>
    </dgm:pt>
    <dgm:pt modelId="{F43AD3DB-115D-48D5-B86B-46230DA7247F}" type="sibTrans" cxnId="{4877FB04-20B4-4592-B7B0-B3ED7A166CF5}">
      <dgm:prSet/>
      <dgm:spPr/>
      <dgm:t>
        <a:bodyPr/>
        <a:lstStyle/>
        <a:p>
          <a:endParaRPr lang="en-US"/>
        </a:p>
      </dgm:t>
    </dgm:pt>
    <dgm:pt modelId="{8403B865-5ED1-41DB-AA63-DA5ECD89AB29}" type="pres">
      <dgm:prSet presAssocID="{9E5C445E-A10A-4075-A2F2-720731D51400}" presName="vert0" presStyleCnt="0">
        <dgm:presLayoutVars>
          <dgm:dir/>
          <dgm:animOne val="branch"/>
          <dgm:animLvl val="lvl"/>
        </dgm:presLayoutVars>
      </dgm:prSet>
      <dgm:spPr/>
    </dgm:pt>
    <dgm:pt modelId="{E0A511A8-7C98-4552-B630-8D43FAF426E6}" type="pres">
      <dgm:prSet presAssocID="{AF4CEC1E-F907-403F-ADA3-A9989B0B9477}" presName="thickLine" presStyleLbl="alignNode1" presStyleIdx="0" presStyleCnt="2"/>
      <dgm:spPr/>
    </dgm:pt>
    <dgm:pt modelId="{012380D6-D1DD-4A1E-90FB-979F18346D88}" type="pres">
      <dgm:prSet presAssocID="{AF4CEC1E-F907-403F-ADA3-A9989B0B9477}" presName="horz1" presStyleCnt="0"/>
      <dgm:spPr/>
    </dgm:pt>
    <dgm:pt modelId="{80A61E1B-5F86-4F7F-9BD4-D4D19FEE4550}" type="pres">
      <dgm:prSet presAssocID="{AF4CEC1E-F907-403F-ADA3-A9989B0B9477}" presName="tx1" presStyleLbl="revTx" presStyleIdx="0" presStyleCnt="2"/>
      <dgm:spPr/>
    </dgm:pt>
    <dgm:pt modelId="{BC302864-EEF6-4809-8969-08094195F94D}" type="pres">
      <dgm:prSet presAssocID="{AF4CEC1E-F907-403F-ADA3-A9989B0B9477}" presName="vert1" presStyleCnt="0"/>
      <dgm:spPr/>
    </dgm:pt>
    <dgm:pt modelId="{175A2B2D-1BE9-464E-9F0C-A79CBA1C7ABA}" type="pres">
      <dgm:prSet presAssocID="{D772B6A6-B119-45FC-A537-768343BAB9B6}" presName="thickLine" presStyleLbl="alignNode1" presStyleIdx="1" presStyleCnt="2"/>
      <dgm:spPr/>
    </dgm:pt>
    <dgm:pt modelId="{9AB65B9E-4134-4467-9228-3B5F7B25F0EC}" type="pres">
      <dgm:prSet presAssocID="{D772B6A6-B119-45FC-A537-768343BAB9B6}" presName="horz1" presStyleCnt="0"/>
      <dgm:spPr/>
    </dgm:pt>
    <dgm:pt modelId="{E0FBC70E-8EE6-4ED8-BF7C-1C9B166390BF}" type="pres">
      <dgm:prSet presAssocID="{D772B6A6-B119-45FC-A537-768343BAB9B6}" presName="tx1" presStyleLbl="revTx" presStyleIdx="1" presStyleCnt="2"/>
      <dgm:spPr/>
    </dgm:pt>
    <dgm:pt modelId="{EB746729-6F1B-403C-A373-4DB3D9CAA703}" type="pres">
      <dgm:prSet presAssocID="{D772B6A6-B119-45FC-A537-768343BAB9B6}" presName="vert1" presStyleCnt="0"/>
      <dgm:spPr/>
    </dgm:pt>
  </dgm:ptLst>
  <dgm:cxnLst>
    <dgm:cxn modelId="{4877FB04-20B4-4592-B7B0-B3ED7A166CF5}" srcId="{9E5C445E-A10A-4075-A2F2-720731D51400}" destId="{D772B6A6-B119-45FC-A537-768343BAB9B6}" srcOrd="1" destOrd="0" parTransId="{10B00FE9-C854-4470-A69D-2AF98CE136C6}" sibTransId="{F43AD3DB-115D-48D5-B86B-46230DA7247F}"/>
    <dgm:cxn modelId="{00E85D15-4522-49D9-BD77-FECD54A4CD8F}" type="presOf" srcId="{AF4CEC1E-F907-403F-ADA3-A9989B0B9477}" destId="{80A61E1B-5F86-4F7F-9BD4-D4D19FEE4550}" srcOrd="0" destOrd="0" presId="urn:microsoft.com/office/officeart/2008/layout/LinedList"/>
    <dgm:cxn modelId="{8A5D7F69-D5B0-49DB-AB45-9C515AD58B15}" type="presOf" srcId="{D772B6A6-B119-45FC-A537-768343BAB9B6}" destId="{E0FBC70E-8EE6-4ED8-BF7C-1C9B166390BF}" srcOrd="0" destOrd="0" presId="urn:microsoft.com/office/officeart/2008/layout/LinedList"/>
    <dgm:cxn modelId="{253BD57D-7199-4BDE-8461-A67E0FD441FB}" srcId="{9E5C445E-A10A-4075-A2F2-720731D51400}" destId="{AF4CEC1E-F907-403F-ADA3-A9989B0B9477}" srcOrd="0" destOrd="0" parTransId="{3E54F5BD-83AE-4DA0-AB1D-6E7EDBA8DE09}" sibTransId="{849EF70C-DB0A-498F-956D-20B6A82A0405}"/>
    <dgm:cxn modelId="{930D25F2-AC81-452F-B7D7-1ACDF263AF7B}" type="presOf" srcId="{9E5C445E-A10A-4075-A2F2-720731D51400}" destId="{8403B865-5ED1-41DB-AA63-DA5ECD89AB29}" srcOrd="0" destOrd="0" presId="urn:microsoft.com/office/officeart/2008/layout/LinedList"/>
    <dgm:cxn modelId="{0E5DEF63-28C2-41D7-8598-CFC0512592A6}" type="presParOf" srcId="{8403B865-5ED1-41DB-AA63-DA5ECD89AB29}" destId="{E0A511A8-7C98-4552-B630-8D43FAF426E6}" srcOrd="0" destOrd="0" presId="urn:microsoft.com/office/officeart/2008/layout/LinedList"/>
    <dgm:cxn modelId="{A2E1A3E1-8866-420F-8ED0-63397C1230A0}" type="presParOf" srcId="{8403B865-5ED1-41DB-AA63-DA5ECD89AB29}" destId="{012380D6-D1DD-4A1E-90FB-979F18346D88}" srcOrd="1" destOrd="0" presId="urn:microsoft.com/office/officeart/2008/layout/LinedList"/>
    <dgm:cxn modelId="{79EEDFE4-9D22-4D67-B09E-E54FBAF5AE48}" type="presParOf" srcId="{012380D6-D1DD-4A1E-90FB-979F18346D88}" destId="{80A61E1B-5F86-4F7F-9BD4-D4D19FEE4550}" srcOrd="0" destOrd="0" presId="urn:microsoft.com/office/officeart/2008/layout/LinedList"/>
    <dgm:cxn modelId="{F98B34E5-3A2A-4744-BD58-8A07CEC05194}" type="presParOf" srcId="{012380D6-D1DD-4A1E-90FB-979F18346D88}" destId="{BC302864-EEF6-4809-8969-08094195F94D}" srcOrd="1" destOrd="0" presId="urn:microsoft.com/office/officeart/2008/layout/LinedList"/>
    <dgm:cxn modelId="{2DA293B4-04FD-4460-8B23-CA2FBD14E5EC}" type="presParOf" srcId="{8403B865-5ED1-41DB-AA63-DA5ECD89AB29}" destId="{175A2B2D-1BE9-464E-9F0C-A79CBA1C7ABA}" srcOrd="2" destOrd="0" presId="urn:microsoft.com/office/officeart/2008/layout/LinedList"/>
    <dgm:cxn modelId="{A74DB311-542E-4246-B5A0-CDEF4AF74F43}" type="presParOf" srcId="{8403B865-5ED1-41DB-AA63-DA5ECD89AB29}" destId="{9AB65B9E-4134-4467-9228-3B5F7B25F0EC}" srcOrd="3" destOrd="0" presId="urn:microsoft.com/office/officeart/2008/layout/LinedList"/>
    <dgm:cxn modelId="{AE50F8E4-AD5E-45E4-BD08-10D5400BD163}" type="presParOf" srcId="{9AB65B9E-4134-4467-9228-3B5F7B25F0EC}" destId="{E0FBC70E-8EE6-4ED8-BF7C-1C9B166390BF}" srcOrd="0" destOrd="0" presId="urn:microsoft.com/office/officeart/2008/layout/LinedList"/>
    <dgm:cxn modelId="{D1E5DADE-14F5-4272-A7D7-8B75DEDF8D07}" type="presParOf" srcId="{9AB65B9E-4134-4467-9228-3B5F7B25F0EC}" destId="{EB746729-6F1B-403C-A373-4DB3D9CAA70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511A8-7C98-4552-B630-8D43FAF426E6}">
      <dsp:nvSpPr>
        <dsp:cNvPr id="0" name=""/>
        <dsp:cNvSpPr/>
      </dsp:nvSpPr>
      <dsp:spPr>
        <a:xfrm>
          <a:off x="0" y="0"/>
          <a:ext cx="8596312"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A61E1B-5F86-4F7F-9BD4-D4D19FEE4550}">
      <dsp:nvSpPr>
        <dsp:cNvPr id="0" name=""/>
        <dsp:cNvSpPr/>
      </dsp:nvSpPr>
      <dsp:spPr>
        <a:xfrm>
          <a:off x="0" y="0"/>
          <a:ext cx="8596312" cy="388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nl-NL" sz="2800" kern="1200" dirty="0">
              <a:latin typeface="Avenir Next LT Pro" panose="020B0504020202020204" pitchFamily="34" charset="0"/>
            </a:rPr>
            <a:t>De onverdiende gunst of goedheid die iemand laat blijken aan een ander</a:t>
          </a:r>
          <a:endParaRPr lang="en-US" sz="2800" kern="1200" dirty="0">
            <a:latin typeface="Avenir Next LT Pro" panose="020B0504020202020204" pitchFamily="34" charset="0"/>
          </a:endParaRPr>
        </a:p>
      </dsp:txBody>
      <dsp:txXfrm>
        <a:off x="0" y="0"/>
        <a:ext cx="8596312" cy="3881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511A8-7C98-4552-B630-8D43FAF426E6}">
      <dsp:nvSpPr>
        <dsp:cNvPr id="0" name=""/>
        <dsp:cNvSpPr/>
      </dsp:nvSpPr>
      <dsp:spPr>
        <a:xfrm>
          <a:off x="0" y="0"/>
          <a:ext cx="8596312"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A61E1B-5F86-4F7F-9BD4-D4D19FEE4550}">
      <dsp:nvSpPr>
        <dsp:cNvPr id="0" name=""/>
        <dsp:cNvSpPr/>
      </dsp:nvSpPr>
      <dsp:spPr>
        <a:xfrm>
          <a:off x="0" y="0"/>
          <a:ext cx="8596312" cy="1940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nl-NL" sz="2800" kern="1200" dirty="0">
              <a:latin typeface="Avenir Next LT Pro" panose="020B0504020202020204" pitchFamily="34" charset="0"/>
            </a:rPr>
            <a:t>De onverdiende gunst of goedheid die iemand laat blijken aan een ander</a:t>
          </a:r>
          <a:endParaRPr lang="en-US" sz="2800" kern="1200" dirty="0">
            <a:latin typeface="Avenir Next LT Pro" panose="020B0504020202020204" pitchFamily="34" charset="0"/>
          </a:endParaRPr>
        </a:p>
      </dsp:txBody>
      <dsp:txXfrm>
        <a:off x="0" y="0"/>
        <a:ext cx="8596312" cy="1940718"/>
      </dsp:txXfrm>
    </dsp:sp>
    <dsp:sp modelId="{175A2B2D-1BE9-464E-9F0C-A79CBA1C7ABA}">
      <dsp:nvSpPr>
        <dsp:cNvPr id="0" name=""/>
        <dsp:cNvSpPr/>
      </dsp:nvSpPr>
      <dsp:spPr>
        <a:xfrm>
          <a:off x="0" y="1940718"/>
          <a:ext cx="8596312"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BC70E-8EE6-4ED8-BF7C-1C9B166390BF}">
      <dsp:nvSpPr>
        <dsp:cNvPr id="0" name=""/>
        <dsp:cNvSpPr/>
      </dsp:nvSpPr>
      <dsp:spPr>
        <a:xfrm>
          <a:off x="0" y="1940718"/>
          <a:ext cx="8596312" cy="1940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nl-NL" sz="2800" kern="1200" dirty="0">
              <a:latin typeface="Avenir Next LT Pro" panose="020B0504020202020204" pitchFamily="34" charset="0"/>
            </a:rPr>
            <a:t>Niet krijgen wat je hebt verdiend (straf) en krijgen wat je niet hebt verdiend (vergeving)</a:t>
          </a:r>
          <a:endParaRPr lang="en-US" sz="2800" kern="1200" dirty="0">
            <a:latin typeface="Avenir Next LT Pro" panose="020B0504020202020204" pitchFamily="34" charset="0"/>
          </a:endParaRPr>
        </a:p>
      </dsp:txBody>
      <dsp:txXfrm>
        <a:off x="0" y="1940718"/>
        <a:ext cx="8596312" cy="194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511A8-7C98-4552-B630-8D43FAF426E6}">
      <dsp:nvSpPr>
        <dsp:cNvPr id="0" name=""/>
        <dsp:cNvSpPr/>
      </dsp:nvSpPr>
      <dsp:spPr>
        <a:xfrm>
          <a:off x="0" y="0"/>
          <a:ext cx="8596312"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A61E1B-5F86-4F7F-9BD4-D4D19FEE4550}">
      <dsp:nvSpPr>
        <dsp:cNvPr id="0" name=""/>
        <dsp:cNvSpPr/>
      </dsp:nvSpPr>
      <dsp:spPr>
        <a:xfrm>
          <a:off x="0" y="0"/>
          <a:ext cx="8596312" cy="1940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nl-NL" sz="2800" kern="1200" dirty="0">
              <a:latin typeface="Avenir Next LT Pro" panose="020B0504020202020204" pitchFamily="34" charset="0"/>
            </a:rPr>
            <a:t>Houding van openheid &amp; vertrouwen naar God toe</a:t>
          </a:r>
        </a:p>
      </dsp:txBody>
      <dsp:txXfrm>
        <a:off x="0" y="0"/>
        <a:ext cx="8596312" cy="1940718"/>
      </dsp:txXfrm>
    </dsp:sp>
    <dsp:sp modelId="{175A2B2D-1BE9-464E-9F0C-A79CBA1C7ABA}">
      <dsp:nvSpPr>
        <dsp:cNvPr id="0" name=""/>
        <dsp:cNvSpPr/>
      </dsp:nvSpPr>
      <dsp:spPr>
        <a:xfrm>
          <a:off x="0" y="1940718"/>
          <a:ext cx="8596312"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BC70E-8EE6-4ED8-BF7C-1C9B166390BF}">
      <dsp:nvSpPr>
        <dsp:cNvPr id="0" name=""/>
        <dsp:cNvSpPr/>
      </dsp:nvSpPr>
      <dsp:spPr>
        <a:xfrm>
          <a:off x="0" y="1940718"/>
          <a:ext cx="8596312" cy="1940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nl-NL" sz="2800" kern="1200" dirty="0">
              <a:latin typeface="Avenir Next LT Pro" panose="020B0504020202020204" pitchFamily="34" charset="0"/>
            </a:rPr>
            <a:t>Gebaseerd op vrijheid &amp; gebrek aan angst</a:t>
          </a:r>
        </a:p>
        <a:p>
          <a:pPr marL="0" lvl="0" indent="0" algn="l" defTabSz="1244600">
            <a:lnSpc>
              <a:spcPct val="90000"/>
            </a:lnSpc>
            <a:spcBef>
              <a:spcPct val="0"/>
            </a:spcBef>
            <a:spcAft>
              <a:spcPct val="35000"/>
            </a:spcAft>
            <a:buNone/>
          </a:pPr>
          <a:endParaRPr lang="en-US" sz="2800" kern="1200" dirty="0">
            <a:latin typeface="Avenir Next LT Pro" panose="020B0504020202020204" pitchFamily="34" charset="0"/>
          </a:endParaRPr>
        </a:p>
      </dsp:txBody>
      <dsp:txXfrm>
        <a:off x="0" y="1940718"/>
        <a:ext cx="8596312" cy="19407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8DEA2CF1-0EB2-4673-802D-3371233E4A77}" type="datetime2">
              <a:rPr lang="en-US" smtClean="0"/>
              <a:t>Saturday, April 3, 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94162505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8DEA2CF1-0EB2-4673-802D-3371233E4A77}" type="datetime2">
              <a:rPr lang="en-US" smtClean="0"/>
              <a:t>Saturday, April 3, 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pPr algn="l"/>
            <a:r>
              <a:rPr lang="en-US"/>
              <a:t>Sample Footer Text</a:t>
            </a:r>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21014778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8DEA2CF1-0EB2-4673-802D-3371233E4A77}" type="datetime2">
              <a:rPr lang="en-US" smtClean="0"/>
              <a:t>Saturday, April 3, 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pPr algn="l"/>
            <a:r>
              <a:rPr lang="en-US"/>
              <a:t>Sample Footer Text</a:t>
            </a:r>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23706101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nl-NL"/>
              <a:t>Klik om stijl te bewerken</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4/3/2021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289966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nl-NL"/>
              <a:t>Klik om stijl te bewerken</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4/3/2021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919723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nl-NL"/>
              <a:t>Klik om stijl te bewerken</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4/3/2021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587623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nl-NL"/>
              <a:t>Klik om stijl te bewerken</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4/3/2021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091723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nl-NL"/>
              <a:t>Klik om stijl te bewerken</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4/3/2021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123083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nl-NL"/>
              <a:t>Klik om stijl te bewerken</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4/3/2021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006793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4/3/2021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240167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4/3/2021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25711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8DEA2CF1-0EB2-4673-802D-3371233E4A77}" type="datetime2">
              <a:rPr lang="en-US" smtClean="0"/>
              <a:t>Saturday, April 3, 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pPr algn="l"/>
            <a:r>
              <a:rPr lang="en-US"/>
              <a:t>Sample Footer Text</a:t>
            </a:r>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32678240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nl-NL"/>
              <a:t>Klik om stijl te bewerken</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4/3/2021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956934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nl-NL"/>
              <a:t>Klik om stijl te bewerken</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4/3/2021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99658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nl-NL"/>
              <a:t>Klik om stijl te bewerken</a:t>
            </a:r>
            <a:endParaRPr lang="en-US"/>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4/3/2021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070281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4/3/2021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249889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4/3/2021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‹nr.›</a:t>
            </a:fld>
            <a:endParaRPr lang="en-US"/>
          </a:p>
        </p:txBody>
      </p:sp>
    </p:spTree>
    <p:extLst>
      <p:ext uri="{BB962C8B-B14F-4D97-AF65-F5344CB8AC3E}">
        <p14:creationId xmlns:p14="http://schemas.microsoft.com/office/powerpoint/2010/main" val="361759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4/3/2021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‹nr.›</a:t>
            </a:fld>
            <a:endParaRPr lang="en-US"/>
          </a:p>
        </p:txBody>
      </p:sp>
    </p:spTree>
    <p:extLst>
      <p:ext uri="{BB962C8B-B14F-4D97-AF65-F5344CB8AC3E}">
        <p14:creationId xmlns:p14="http://schemas.microsoft.com/office/powerpoint/2010/main" val="2270797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DAF61AA-5A98-4049-A93E-477E5505141A}" type="datetimeFigureOut">
              <a:rPr lang="en-US" smtClean="0"/>
              <a:pPr/>
              <a:t>4/3/2021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‹nr.›</a:t>
            </a:fld>
            <a:endParaRPr lang="en-US"/>
          </a:p>
        </p:txBody>
      </p:sp>
    </p:spTree>
    <p:extLst>
      <p:ext uri="{BB962C8B-B14F-4D97-AF65-F5344CB8AC3E}">
        <p14:creationId xmlns:p14="http://schemas.microsoft.com/office/powerpoint/2010/main" val="4043996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DAF61AA-5A98-4049-A93E-477E5505141A}" type="datetimeFigureOut">
              <a:rPr lang="en-US" smtClean="0"/>
              <a:pPr/>
              <a:t>4/3/2021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‹nr.›</a:t>
            </a:fld>
            <a:endParaRPr lang="en-US"/>
          </a:p>
        </p:txBody>
      </p:sp>
    </p:spTree>
    <p:extLst>
      <p:ext uri="{BB962C8B-B14F-4D97-AF65-F5344CB8AC3E}">
        <p14:creationId xmlns:p14="http://schemas.microsoft.com/office/powerpoint/2010/main" val="4214448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DAF61AA-5A98-4049-A93E-477E5505141A}" type="datetimeFigureOut">
              <a:rPr lang="en-US" smtClean="0"/>
              <a:pPr/>
              <a:t>4/3/2021</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pPr/>
              <a:t>‹nr.›</a:t>
            </a:fld>
            <a:endParaRPr lang="en-US"/>
          </a:p>
        </p:txBody>
      </p:sp>
    </p:spTree>
    <p:extLst>
      <p:ext uri="{BB962C8B-B14F-4D97-AF65-F5344CB8AC3E}">
        <p14:creationId xmlns:p14="http://schemas.microsoft.com/office/powerpoint/2010/main" val="1819020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DAF61AA-5A98-4049-A93E-477E5505141A}" type="datetimeFigureOut">
              <a:rPr lang="en-US" smtClean="0"/>
              <a:pPr/>
              <a:t>4/3/2021</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pPr/>
              <a:t>‹nr.›</a:t>
            </a:fld>
            <a:endParaRPr lang="en-US"/>
          </a:p>
        </p:txBody>
      </p:sp>
    </p:spTree>
    <p:extLst>
      <p:ext uri="{BB962C8B-B14F-4D97-AF65-F5344CB8AC3E}">
        <p14:creationId xmlns:p14="http://schemas.microsoft.com/office/powerpoint/2010/main" val="369869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8DEA2CF1-0EB2-4673-802D-3371233E4A77}" type="datetime2">
              <a:rPr lang="en-US" smtClean="0"/>
              <a:t>Saturday, April 3, 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pPr algn="l"/>
            <a:r>
              <a:rPr lang="en-US"/>
              <a:t>Sample Footer Text</a:t>
            </a:r>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985641496"/>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F61AA-5A98-4049-A93E-477E5505141A}" type="datetimeFigureOut">
              <a:rPr lang="en-US" smtClean="0"/>
              <a:pPr/>
              <a:t>4/3/2021</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pPr/>
              <a:t>‹nr.›</a:t>
            </a:fld>
            <a:endParaRPr lang="en-US"/>
          </a:p>
        </p:txBody>
      </p:sp>
    </p:spTree>
    <p:extLst>
      <p:ext uri="{BB962C8B-B14F-4D97-AF65-F5344CB8AC3E}">
        <p14:creationId xmlns:p14="http://schemas.microsoft.com/office/powerpoint/2010/main" val="3879630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AF61AA-5A98-4049-A93E-477E5505141A}" type="datetimeFigureOut">
              <a:rPr lang="en-US" smtClean="0"/>
              <a:pPr/>
              <a:t>4/3/2021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‹nr.›</a:t>
            </a:fld>
            <a:endParaRPr lang="en-US"/>
          </a:p>
        </p:txBody>
      </p:sp>
    </p:spTree>
    <p:extLst>
      <p:ext uri="{BB962C8B-B14F-4D97-AF65-F5344CB8AC3E}">
        <p14:creationId xmlns:p14="http://schemas.microsoft.com/office/powerpoint/2010/main" val="1275472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AF61AA-5A98-4049-A93E-477E5505141A}" type="datetimeFigureOut">
              <a:rPr lang="en-US" smtClean="0"/>
              <a:pPr/>
              <a:t>4/3/2021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‹nr.›</a:t>
            </a:fld>
            <a:endParaRPr lang="en-US"/>
          </a:p>
        </p:txBody>
      </p:sp>
    </p:spTree>
    <p:extLst>
      <p:ext uri="{BB962C8B-B14F-4D97-AF65-F5344CB8AC3E}">
        <p14:creationId xmlns:p14="http://schemas.microsoft.com/office/powerpoint/2010/main" val="1941585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DAF61AA-5A98-4049-A93E-477E5505141A}" type="datetimeFigureOut">
              <a:rPr lang="en-US" smtClean="0"/>
              <a:pPr/>
              <a:t>4/3/2021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‹nr.›</a:t>
            </a:fld>
            <a:endParaRPr lang="en-US"/>
          </a:p>
        </p:txBody>
      </p:sp>
    </p:spTree>
    <p:extLst>
      <p:ext uri="{BB962C8B-B14F-4D97-AF65-F5344CB8AC3E}">
        <p14:creationId xmlns:p14="http://schemas.microsoft.com/office/powerpoint/2010/main" val="474708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DAF61AA-5A98-4049-A93E-477E5505141A}" type="datetimeFigureOut">
              <a:rPr lang="en-US" smtClean="0"/>
              <a:pPr/>
              <a:t>4/3/2021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‹nr.›</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91570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DAF61AA-5A98-4049-A93E-477E5505141A}" type="datetimeFigureOut">
              <a:rPr lang="en-US" smtClean="0"/>
              <a:pPr/>
              <a:t>4/3/2021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‹nr.›</a:t>
            </a:fld>
            <a:endParaRPr lang="en-US"/>
          </a:p>
        </p:txBody>
      </p:sp>
    </p:spTree>
    <p:extLst>
      <p:ext uri="{BB962C8B-B14F-4D97-AF65-F5344CB8AC3E}">
        <p14:creationId xmlns:p14="http://schemas.microsoft.com/office/powerpoint/2010/main" val="1900638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DAF61AA-5A98-4049-A93E-477E5505141A}" type="datetimeFigureOut">
              <a:rPr lang="en-US" smtClean="0"/>
              <a:pPr/>
              <a:t>4/3/2021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‹nr.›</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9635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DAF61AA-5A98-4049-A93E-477E5505141A}" type="datetimeFigureOut">
              <a:rPr lang="en-US" smtClean="0"/>
              <a:pPr/>
              <a:t>4/3/2021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‹nr.›</a:t>
            </a:fld>
            <a:endParaRPr lang="en-US"/>
          </a:p>
        </p:txBody>
      </p:sp>
    </p:spTree>
    <p:extLst>
      <p:ext uri="{BB962C8B-B14F-4D97-AF65-F5344CB8AC3E}">
        <p14:creationId xmlns:p14="http://schemas.microsoft.com/office/powerpoint/2010/main" val="1059503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4/3/2021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‹nr.›</a:t>
            </a:fld>
            <a:endParaRPr lang="en-US"/>
          </a:p>
        </p:txBody>
      </p:sp>
    </p:spTree>
    <p:extLst>
      <p:ext uri="{BB962C8B-B14F-4D97-AF65-F5344CB8AC3E}">
        <p14:creationId xmlns:p14="http://schemas.microsoft.com/office/powerpoint/2010/main" val="12677627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4/3/2021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‹nr.›</a:t>
            </a:fld>
            <a:endParaRPr lang="en-US"/>
          </a:p>
        </p:txBody>
      </p:sp>
    </p:spTree>
    <p:extLst>
      <p:ext uri="{BB962C8B-B14F-4D97-AF65-F5344CB8AC3E}">
        <p14:creationId xmlns:p14="http://schemas.microsoft.com/office/powerpoint/2010/main" val="173982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8DEA2CF1-0EB2-4673-802D-3371233E4A77}" type="datetime2">
              <a:rPr lang="en-US" smtClean="0"/>
              <a:t>Saturday, April 3, 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pPr algn="l"/>
            <a:r>
              <a:rPr lang="en-US"/>
              <a:t>Sample Footer Text</a:t>
            </a:r>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336815912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958274"/>
            <a:ext cx="4639736" cy="291082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515944" y="2958273"/>
            <a:ext cx="4639736" cy="291082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8DEA2CF1-0EB2-4673-802D-3371233E4A77}" type="datetime2">
              <a:rPr lang="en-US" smtClean="0"/>
              <a:t>Saturday, April 3, 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pPr algn="l"/>
            <a:r>
              <a:rPr lang="en-US"/>
              <a:t>Sample Footer Text</a:t>
            </a:r>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7160725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8DEA2CF1-0EB2-4673-802D-3371233E4A77}" type="datetime2">
              <a:rPr lang="en-US" smtClean="0"/>
              <a:t>Saturday, April 3, 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pPr algn="l"/>
            <a:r>
              <a:rPr lang="en-US"/>
              <a:t>Sample Footer Text</a:t>
            </a:r>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385976162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8DEA2CF1-0EB2-4673-802D-3371233E4A77}" type="datetime2">
              <a:rPr lang="en-US" smtClean="0"/>
              <a:t>Saturday, April 3, 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pPr algn="l"/>
            <a:r>
              <a:rPr lang="en-US"/>
              <a:t>Sample Footer Text</a:t>
            </a:r>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192784484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8DEA2CF1-0EB2-4673-802D-3371233E4A77}" type="datetime2">
              <a:rPr lang="en-US" smtClean="0"/>
              <a:t>Saturday, April 3, 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403567999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nl-NL"/>
              <a:t>Klik om stijl te bewerken</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lvl1pPr>
              <a:defRPr/>
            </a:lvl1pPr>
          </a:lstStyle>
          <a:p>
            <a:fld id="{8DEA2CF1-0EB2-4673-802D-3371233E4A77}" type="datetime2">
              <a:rPr lang="en-US" smtClean="0"/>
              <a:t>Saturday, April 3, 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2469721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8DEA2CF1-0EB2-4673-802D-3371233E4A77}" type="datetime2">
              <a:rPr lang="en-US" smtClean="0"/>
              <a:t>Saturday, April 3, 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1621B6DD-29C1-4FEA-923F-71EA1347694C}" type="slidenum">
              <a:rPr lang="en-US" smtClean="0"/>
              <a:pPr/>
              <a:t>‹nr.›</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51090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4/3/2021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328816003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DAF61AA-5A98-4049-A93E-477E5505141A}" type="datetimeFigureOut">
              <a:rPr lang="en-US" smtClean="0"/>
              <a:pPr/>
              <a:t>4/3/2021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3B850FF-6169-4056-8077-06FFA93A5366}" type="slidenum">
              <a:rPr lang="en-US" smtClean="0"/>
              <a:pPr/>
              <a:t>‹nr.›</a:t>
            </a:fld>
            <a:endParaRPr lang="en-US"/>
          </a:p>
        </p:txBody>
      </p:sp>
    </p:spTree>
    <p:extLst>
      <p:ext uri="{BB962C8B-B14F-4D97-AF65-F5344CB8AC3E}">
        <p14:creationId xmlns:p14="http://schemas.microsoft.com/office/powerpoint/2010/main" val="623216543"/>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30.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74594A-524B-41DD-8D85-024BD3D3E448}"/>
              </a:ext>
            </a:extLst>
          </p:cNvPr>
          <p:cNvPicPr>
            <a:picLocks noChangeAspect="1"/>
          </p:cNvPicPr>
          <p:nvPr/>
        </p:nvPicPr>
        <p:blipFill rotWithShape="1">
          <a:blip r:embed="rId2">
            <a:alphaModFix amt="70000"/>
          </a:blip>
          <a:srcRect t="18212" r="-1" b="25535"/>
          <a:stretch/>
        </p:blipFill>
        <p:spPr>
          <a:xfrm>
            <a:off x="20" y="10"/>
            <a:ext cx="12188932" cy="6856614"/>
          </a:xfrm>
          <a:prstGeom prst="rect">
            <a:avLst/>
          </a:prstGeom>
        </p:spPr>
      </p:pic>
      <p:sp>
        <p:nvSpPr>
          <p:cNvPr id="3" name="Ondertitel 2">
            <a:extLst>
              <a:ext uri="{FF2B5EF4-FFF2-40B4-BE49-F238E27FC236}">
                <a16:creationId xmlns:a16="http://schemas.microsoft.com/office/drawing/2014/main" id="{F9573A61-A50F-4979-AFFF-4A3AE5BC3728}"/>
              </a:ext>
            </a:extLst>
          </p:cNvPr>
          <p:cNvSpPr>
            <a:spLocks noGrp="1"/>
          </p:cNvSpPr>
          <p:nvPr>
            <p:ph type="subTitle" idx="1"/>
          </p:nvPr>
        </p:nvSpPr>
        <p:spPr>
          <a:xfrm>
            <a:off x="1218708" y="4069780"/>
            <a:ext cx="9781327" cy="2056617"/>
          </a:xfrm>
        </p:spPr>
        <p:txBody>
          <a:bodyPr anchor="t">
            <a:normAutofit/>
          </a:bodyPr>
          <a:lstStyle/>
          <a:p>
            <a:r>
              <a:rPr lang="nl-NL" sz="4000">
                <a:solidFill>
                  <a:srgbClr val="FFFFFF"/>
                </a:solidFill>
                <a:latin typeface="Avenir Next LT Pro" panose="020B0504020202020204" pitchFamily="34" charset="0"/>
              </a:rPr>
              <a:t>Pasen 2021</a:t>
            </a:r>
            <a:endParaRPr lang="nl-NL" sz="4000" dirty="0">
              <a:solidFill>
                <a:srgbClr val="FFFFFF"/>
              </a:solidFill>
              <a:latin typeface="Avenir Next LT Pro" panose="020B0504020202020204" pitchFamily="34" charset="0"/>
            </a:endParaRPr>
          </a:p>
        </p:txBody>
      </p:sp>
    </p:spTree>
    <p:extLst>
      <p:ext uri="{BB962C8B-B14F-4D97-AF65-F5344CB8AC3E}">
        <p14:creationId xmlns:p14="http://schemas.microsoft.com/office/powerpoint/2010/main" val="397589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3B378-87AB-402A-B61A-8C15D9B60BBC}"/>
              </a:ext>
            </a:extLst>
          </p:cNvPr>
          <p:cNvSpPr>
            <a:spLocks noGrp="1"/>
          </p:cNvSpPr>
          <p:nvPr>
            <p:ph type="title"/>
          </p:nvPr>
        </p:nvSpPr>
        <p:spPr>
          <a:xfrm>
            <a:off x="677334" y="609600"/>
            <a:ext cx="8596668" cy="1320800"/>
          </a:xfrm>
        </p:spPr>
        <p:txBody>
          <a:bodyPr>
            <a:normAutofit/>
          </a:bodyPr>
          <a:lstStyle/>
          <a:p>
            <a:r>
              <a:rPr lang="nl-NL" dirty="0">
                <a:latin typeface="Avenir Next LT Pro" panose="020B0504020202020204" pitchFamily="34" charset="0"/>
              </a:rPr>
              <a:t>Genade</a:t>
            </a:r>
          </a:p>
        </p:txBody>
      </p:sp>
      <p:graphicFrame>
        <p:nvGraphicFramePr>
          <p:cNvPr id="5" name="Tijdelijke aanduiding voor inhoud 2">
            <a:extLst>
              <a:ext uri="{FF2B5EF4-FFF2-40B4-BE49-F238E27FC236}">
                <a16:creationId xmlns:a16="http://schemas.microsoft.com/office/drawing/2014/main" id="{5D14C702-4CF0-4168-9E57-556F54C0685C}"/>
              </a:ext>
            </a:extLst>
          </p:cNvPr>
          <p:cNvGraphicFramePr>
            <a:graphicFrameLocks noGrp="1"/>
          </p:cNvGraphicFramePr>
          <p:nvPr>
            <p:ph idx="1"/>
            <p:extLst>
              <p:ext uri="{D42A27DB-BD31-4B8C-83A1-F6EECF244321}">
                <p14:modId xmlns:p14="http://schemas.microsoft.com/office/powerpoint/2010/main" val="3193664164"/>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0080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3B378-87AB-402A-B61A-8C15D9B60BBC}"/>
              </a:ext>
            </a:extLst>
          </p:cNvPr>
          <p:cNvSpPr>
            <a:spLocks noGrp="1"/>
          </p:cNvSpPr>
          <p:nvPr>
            <p:ph type="title"/>
          </p:nvPr>
        </p:nvSpPr>
        <p:spPr>
          <a:xfrm>
            <a:off x="677334" y="609600"/>
            <a:ext cx="8596668" cy="1320800"/>
          </a:xfrm>
        </p:spPr>
        <p:txBody>
          <a:bodyPr>
            <a:normAutofit/>
          </a:bodyPr>
          <a:lstStyle/>
          <a:p>
            <a:r>
              <a:rPr lang="nl-NL" dirty="0">
                <a:latin typeface="Avenir Next LT Pro" panose="020B0504020202020204" pitchFamily="34" charset="0"/>
              </a:rPr>
              <a:t>Genade</a:t>
            </a:r>
          </a:p>
        </p:txBody>
      </p:sp>
      <p:graphicFrame>
        <p:nvGraphicFramePr>
          <p:cNvPr id="5" name="Tijdelijke aanduiding voor inhoud 2">
            <a:extLst>
              <a:ext uri="{FF2B5EF4-FFF2-40B4-BE49-F238E27FC236}">
                <a16:creationId xmlns:a16="http://schemas.microsoft.com/office/drawing/2014/main" id="{5D14C702-4CF0-4168-9E57-556F54C0685C}"/>
              </a:ext>
            </a:extLst>
          </p:cNvPr>
          <p:cNvGraphicFramePr>
            <a:graphicFrameLocks noGrp="1"/>
          </p:cNvGraphicFramePr>
          <p:nvPr>
            <p:ph idx="1"/>
            <p:extLst>
              <p:ext uri="{D42A27DB-BD31-4B8C-83A1-F6EECF244321}">
                <p14:modId xmlns:p14="http://schemas.microsoft.com/office/powerpoint/2010/main" val="184041063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9774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3B378-87AB-402A-B61A-8C15D9B60BBC}"/>
              </a:ext>
            </a:extLst>
          </p:cNvPr>
          <p:cNvSpPr>
            <a:spLocks noGrp="1"/>
          </p:cNvSpPr>
          <p:nvPr>
            <p:ph type="title"/>
          </p:nvPr>
        </p:nvSpPr>
        <p:spPr>
          <a:xfrm>
            <a:off x="677334" y="609600"/>
            <a:ext cx="8596668" cy="1320800"/>
          </a:xfrm>
        </p:spPr>
        <p:txBody>
          <a:bodyPr>
            <a:normAutofit/>
          </a:bodyPr>
          <a:lstStyle/>
          <a:p>
            <a:r>
              <a:rPr lang="nl-NL" dirty="0">
                <a:latin typeface="Avenir Next LT Pro" panose="020B0504020202020204" pitchFamily="34" charset="0"/>
              </a:rPr>
              <a:t>Vrijmoedigheid</a:t>
            </a:r>
          </a:p>
        </p:txBody>
      </p:sp>
      <p:graphicFrame>
        <p:nvGraphicFramePr>
          <p:cNvPr id="5" name="Tijdelijke aanduiding voor inhoud 2">
            <a:extLst>
              <a:ext uri="{FF2B5EF4-FFF2-40B4-BE49-F238E27FC236}">
                <a16:creationId xmlns:a16="http://schemas.microsoft.com/office/drawing/2014/main" id="{5D14C702-4CF0-4168-9E57-556F54C0685C}"/>
              </a:ext>
            </a:extLst>
          </p:cNvPr>
          <p:cNvGraphicFramePr>
            <a:graphicFrameLocks noGrp="1"/>
          </p:cNvGraphicFramePr>
          <p:nvPr>
            <p:ph idx="1"/>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5205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DD9805-2074-4D5A-8DA0-A401167D0C51}"/>
              </a:ext>
            </a:extLst>
          </p:cNvPr>
          <p:cNvSpPr>
            <a:spLocks noGrp="1"/>
          </p:cNvSpPr>
          <p:nvPr>
            <p:ph type="title"/>
          </p:nvPr>
        </p:nvSpPr>
        <p:spPr/>
        <p:txBody>
          <a:bodyPr/>
          <a:lstStyle/>
          <a:p>
            <a:r>
              <a:rPr lang="nl-NL" dirty="0">
                <a:latin typeface="Avenir Next LT Pro" panose="020B0504020202020204" pitchFamily="34" charset="0"/>
              </a:rPr>
              <a:t>Genade en vrijmoedigheid	</a:t>
            </a:r>
          </a:p>
        </p:txBody>
      </p:sp>
      <p:sp>
        <p:nvSpPr>
          <p:cNvPr id="3" name="Tijdelijke aanduiding voor inhoud 2">
            <a:extLst>
              <a:ext uri="{FF2B5EF4-FFF2-40B4-BE49-F238E27FC236}">
                <a16:creationId xmlns:a16="http://schemas.microsoft.com/office/drawing/2014/main" id="{18FAE4E1-A5FD-4150-A377-14CD7D6BECDD}"/>
              </a:ext>
            </a:extLst>
          </p:cNvPr>
          <p:cNvSpPr>
            <a:spLocks noGrp="1"/>
          </p:cNvSpPr>
          <p:nvPr>
            <p:ph idx="1"/>
          </p:nvPr>
        </p:nvSpPr>
        <p:spPr/>
        <p:txBody>
          <a:bodyPr>
            <a:normAutofit/>
          </a:bodyPr>
          <a:lstStyle/>
          <a:p>
            <a:r>
              <a:rPr lang="nl-NL" sz="2000" dirty="0">
                <a:latin typeface="Avenir Next LT Pro" panose="020B0504020202020204" pitchFamily="34" charset="0"/>
              </a:rPr>
              <a:t>Alleen mogelijk door het bloed van Jezus &amp; het geloof in Hem!</a:t>
            </a:r>
          </a:p>
          <a:p>
            <a:endParaRPr lang="nl-NL" sz="2000" dirty="0">
              <a:latin typeface="Avenir Next LT Pro" panose="020B0504020202020204" pitchFamily="34" charset="0"/>
            </a:endParaRPr>
          </a:p>
          <a:p>
            <a:endParaRPr lang="nl-NL" dirty="0"/>
          </a:p>
        </p:txBody>
      </p:sp>
    </p:spTree>
    <p:extLst>
      <p:ext uri="{BB962C8B-B14F-4D97-AF65-F5344CB8AC3E}">
        <p14:creationId xmlns:p14="http://schemas.microsoft.com/office/powerpoint/2010/main" val="2517707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DD9805-2074-4D5A-8DA0-A401167D0C51}"/>
              </a:ext>
            </a:extLst>
          </p:cNvPr>
          <p:cNvSpPr>
            <a:spLocks noGrp="1"/>
          </p:cNvSpPr>
          <p:nvPr>
            <p:ph type="title"/>
          </p:nvPr>
        </p:nvSpPr>
        <p:spPr/>
        <p:txBody>
          <a:bodyPr/>
          <a:lstStyle/>
          <a:p>
            <a:r>
              <a:rPr lang="nl-NL" dirty="0">
                <a:latin typeface="Avenir Next LT Pro" panose="020B0504020202020204" pitchFamily="34" charset="0"/>
              </a:rPr>
              <a:t>Genade en vrijmoedigheid	</a:t>
            </a:r>
          </a:p>
        </p:txBody>
      </p:sp>
      <p:sp>
        <p:nvSpPr>
          <p:cNvPr id="3" name="Tijdelijke aanduiding voor inhoud 2">
            <a:extLst>
              <a:ext uri="{FF2B5EF4-FFF2-40B4-BE49-F238E27FC236}">
                <a16:creationId xmlns:a16="http://schemas.microsoft.com/office/drawing/2014/main" id="{18FAE4E1-A5FD-4150-A377-14CD7D6BECDD}"/>
              </a:ext>
            </a:extLst>
          </p:cNvPr>
          <p:cNvSpPr>
            <a:spLocks noGrp="1"/>
          </p:cNvSpPr>
          <p:nvPr>
            <p:ph idx="1"/>
          </p:nvPr>
        </p:nvSpPr>
        <p:spPr/>
        <p:txBody>
          <a:bodyPr>
            <a:normAutofit lnSpcReduction="10000"/>
          </a:bodyPr>
          <a:lstStyle/>
          <a:p>
            <a:r>
              <a:rPr lang="nl-NL" sz="2000" dirty="0">
                <a:latin typeface="Avenir Next LT Pro" panose="020B0504020202020204" pitchFamily="34" charset="0"/>
              </a:rPr>
              <a:t>Alleen mogelijk door het bloed van Jezus &amp; het geloof in Hem!</a:t>
            </a:r>
          </a:p>
          <a:p>
            <a:endParaRPr lang="nl-NL" sz="2000" dirty="0">
              <a:latin typeface="Avenir Next LT Pro" panose="020B0504020202020204" pitchFamily="34" charset="0"/>
            </a:endParaRPr>
          </a:p>
          <a:p>
            <a:r>
              <a:rPr lang="nl-NL" sz="2000" dirty="0">
                <a:latin typeface="Avenir Next LT Pro" panose="020B0504020202020204" pitchFamily="34" charset="0"/>
              </a:rPr>
              <a:t>Efeziërs 3:12 (HSV)</a:t>
            </a:r>
            <a:br>
              <a:rPr lang="nl-NL" sz="2000" dirty="0">
                <a:latin typeface="Avenir Next LT Pro" panose="020B0504020202020204" pitchFamily="34" charset="0"/>
              </a:rPr>
            </a:br>
            <a:r>
              <a:rPr lang="nl-NL" sz="2000" dirty="0">
                <a:latin typeface="Avenir Next LT Pro" panose="020B0504020202020204" pitchFamily="34" charset="0"/>
              </a:rPr>
              <a:t>In Hem hebben wij de vrijmoedigheid en de toegang met vertrouwen, door het geloof in Hem.</a:t>
            </a:r>
          </a:p>
          <a:p>
            <a:endParaRPr lang="nl-NL" sz="2000" dirty="0">
              <a:latin typeface="Avenir Next LT Pro" panose="020B0504020202020204" pitchFamily="34" charset="0"/>
            </a:endParaRPr>
          </a:p>
          <a:p>
            <a:r>
              <a:rPr lang="nl-NL" sz="2000" dirty="0">
                <a:latin typeface="Avenir Next LT Pro" panose="020B0504020202020204" pitchFamily="34" charset="0"/>
              </a:rPr>
              <a:t>Romeinen 5:1-2a (NBV)</a:t>
            </a:r>
            <a:br>
              <a:rPr lang="nl-NL" sz="2000" dirty="0">
                <a:latin typeface="Avenir Next LT Pro" panose="020B0504020202020204" pitchFamily="34" charset="0"/>
              </a:rPr>
            </a:br>
            <a:r>
              <a:rPr lang="nl-NL" sz="2000" dirty="0">
                <a:latin typeface="Avenir Next LT Pro" panose="020B0504020202020204" pitchFamily="34" charset="0"/>
              </a:rPr>
              <a:t>Wij zijn dus als rechtvaardigen aangenomen op grond van ons geloof en leven in vrede met God, door onze Heer Jezus Christus. </a:t>
            </a:r>
            <a:br>
              <a:rPr lang="nl-NL" sz="2000" dirty="0">
                <a:latin typeface="Avenir Next LT Pro" panose="020B0504020202020204" pitchFamily="34" charset="0"/>
              </a:rPr>
            </a:br>
            <a:r>
              <a:rPr lang="nl-NL" sz="2000" dirty="0">
                <a:latin typeface="Avenir Next LT Pro" panose="020B0504020202020204" pitchFamily="34" charset="0"/>
              </a:rPr>
              <a:t>Dankzij hem hebben we door het geloof toegang gekregen tot Gods genade, die ons fundament is</a:t>
            </a:r>
          </a:p>
          <a:p>
            <a:endParaRPr lang="nl-NL" dirty="0"/>
          </a:p>
        </p:txBody>
      </p:sp>
    </p:spTree>
    <p:extLst>
      <p:ext uri="{BB962C8B-B14F-4D97-AF65-F5344CB8AC3E}">
        <p14:creationId xmlns:p14="http://schemas.microsoft.com/office/powerpoint/2010/main" val="938828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7" name="Tijdelijke aanduiding voor inhoud 16" descr="Afbeelding met tekst, binnen, plank, verkoopautomaat&#10;&#10;Automatisch gegenereerde beschrijving">
            <a:extLst>
              <a:ext uri="{FF2B5EF4-FFF2-40B4-BE49-F238E27FC236}">
                <a16:creationId xmlns:a16="http://schemas.microsoft.com/office/drawing/2014/main" id="{2617F108-28FD-4108-AFEB-26714B38140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321" b="6410"/>
          <a:stretch/>
        </p:blipFill>
        <p:spPr>
          <a:xfrm>
            <a:off x="20" y="10"/>
            <a:ext cx="12191980" cy="6857990"/>
          </a:xfrm>
          <a:prstGeom prst="rect">
            <a:avLst/>
          </a:prstGeom>
        </p:spPr>
      </p:pic>
      <p:sp>
        <p:nvSpPr>
          <p:cNvPr id="34" name="Freeform: Shape 33">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6" name="Straight Connector 35">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25256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6" name="Straight Connector 45">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0" name="Tijdelijke aanduiding voor inhoud 39" descr="Afbeelding met binnen, winkel, produceren, gebakken&#10;&#10;Automatisch gegenereerde beschrijving">
            <a:extLst>
              <a:ext uri="{FF2B5EF4-FFF2-40B4-BE49-F238E27FC236}">
                <a16:creationId xmlns:a16="http://schemas.microsoft.com/office/drawing/2014/main" id="{844A8D7E-EE02-4E88-B153-D97C33AB6E0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738" b="5992"/>
          <a:stretch/>
        </p:blipFill>
        <p:spPr>
          <a:xfrm>
            <a:off x="20" y="10"/>
            <a:ext cx="12191980" cy="6857990"/>
          </a:xfrm>
          <a:prstGeom prst="rect">
            <a:avLst/>
          </a:prstGeom>
        </p:spPr>
      </p:pic>
      <p:sp>
        <p:nvSpPr>
          <p:cNvPr id="57" name="Freeform: Shape 56">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59" name="Straight Connector 58">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Freeform: Shape 62">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96279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A7A37A1-2477-473F-BFB5-4105FA027156}"/>
              </a:ext>
            </a:extLst>
          </p:cNvPr>
          <p:cNvPicPr>
            <a:picLocks noChangeAspect="1"/>
          </p:cNvPicPr>
          <p:nvPr/>
        </p:nvPicPr>
        <p:blipFill rotWithShape="1">
          <a:blip r:embed="rId2"/>
          <a:srcRect l="14715" r="20307"/>
          <a:stretch/>
        </p:blipFill>
        <p:spPr>
          <a:xfrm>
            <a:off x="6096000" y="-1"/>
            <a:ext cx="609600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ijdelijke aanduiding voor inhoud 2">
            <a:extLst>
              <a:ext uri="{FF2B5EF4-FFF2-40B4-BE49-F238E27FC236}">
                <a16:creationId xmlns:a16="http://schemas.microsoft.com/office/drawing/2014/main" id="{EE6AEDCB-BF48-4717-BCA0-4E693C25674C}"/>
              </a:ext>
            </a:extLst>
          </p:cNvPr>
          <p:cNvSpPr>
            <a:spLocks noGrp="1"/>
          </p:cNvSpPr>
          <p:nvPr>
            <p:ph idx="1"/>
          </p:nvPr>
        </p:nvSpPr>
        <p:spPr>
          <a:xfrm>
            <a:off x="770286" y="914401"/>
            <a:ext cx="6096000" cy="5264458"/>
          </a:xfrm>
        </p:spPr>
        <p:txBody>
          <a:bodyPr anchorCtr="0">
            <a:normAutofit/>
          </a:bodyPr>
          <a:lstStyle/>
          <a:p>
            <a:pPr>
              <a:spcAft>
                <a:spcPts val="800"/>
              </a:spcAft>
            </a:pPr>
            <a:r>
              <a:rPr lang="nl-NL" sz="2800" dirty="0">
                <a:effectLst/>
                <a:latin typeface="Avenir Next LT Pro" panose="020B0504020202020204" pitchFamily="34" charset="0"/>
                <a:ea typeface="Calibri" panose="020F0502020204030204" pitchFamily="34" charset="0"/>
                <a:cs typeface="Times New Roman" panose="02020603050405020304" pitchFamily="18" charset="0"/>
              </a:rPr>
              <a:t>Wasvat</a:t>
            </a:r>
          </a:p>
          <a:p>
            <a:endParaRPr lang="nl-NL" sz="2400" dirty="0"/>
          </a:p>
        </p:txBody>
      </p:sp>
      <p:cxnSp>
        <p:nvCxnSpPr>
          <p:cNvPr id="19" name="Straight Connector 1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47500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9B4575FB-5541-4266-9783-F798AECE6AF5}"/>
              </a:ext>
            </a:extLst>
          </p:cNvPr>
          <p:cNvPicPr>
            <a:picLocks noChangeAspect="1"/>
          </p:cNvPicPr>
          <p:nvPr/>
        </p:nvPicPr>
        <p:blipFill rotWithShape="1">
          <a:blip r:embed="rId2"/>
          <a:srcRect t="3055" r="-2" b="10376"/>
          <a:stretch/>
        </p:blipFill>
        <p:spPr>
          <a:xfrm>
            <a:off x="6096000" y="-1"/>
            <a:ext cx="609600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ijdelijke aanduiding voor inhoud 2">
            <a:extLst>
              <a:ext uri="{FF2B5EF4-FFF2-40B4-BE49-F238E27FC236}">
                <a16:creationId xmlns:a16="http://schemas.microsoft.com/office/drawing/2014/main" id="{EE6AEDCB-BF48-4717-BCA0-4E693C25674C}"/>
              </a:ext>
            </a:extLst>
          </p:cNvPr>
          <p:cNvSpPr>
            <a:spLocks noGrp="1"/>
          </p:cNvSpPr>
          <p:nvPr>
            <p:ph idx="1"/>
          </p:nvPr>
        </p:nvSpPr>
        <p:spPr>
          <a:xfrm>
            <a:off x="677333" y="895739"/>
            <a:ext cx="6096000" cy="5283119"/>
          </a:xfrm>
        </p:spPr>
        <p:txBody>
          <a:bodyPr anchorCtr="0">
            <a:normAutofit/>
          </a:bodyPr>
          <a:lstStyle/>
          <a:p>
            <a:pPr>
              <a:spcAft>
                <a:spcPts val="800"/>
              </a:spcAft>
            </a:pPr>
            <a:r>
              <a:rPr lang="nl-NL" sz="2800" dirty="0">
                <a:effectLst/>
                <a:latin typeface="Avenir Next LT Pro" panose="020B0504020202020204" pitchFamily="34" charset="0"/>
                <a:ea typeface="Calibri" panose="020F0502020204030204" pitchFamily="34" charset="0"/>
                <a:cs typeface="Times New Roman" panose="02020603050405020304" pitchFamily="18" charset="0"/>
              </a:rPr>
              <a:t>Wasvat</a:t>
            </a:r>
          </a:p>
          <a:p>
            <a:pPr>
              <a:spcAft>
                <a:spcPts val="800"/>
              </a:spcAft>
            </a:pPr>
            <a:r>
              <a:rPr lang="nl-NL" sz="2800" dirty="0">
                <a:effectLst/>
                <a:latin typeface="Avenir Next LT Pro" panose="020B0504020202020204" pitchFamily="34" charset="0"/>
                <a:ea typeface="Calibri" panose="020F0502020204030204" pitchFamily="34" charset="0"/>
                <a:cs typeface="Times New Roman" panose="02020603050405020304" pitchFamily="18" charset="0"/>
              </a:rPr>
              <a:t>1 Johannes 1:9 (HSV)</a:t>
            </a:r>
            <a:br>
              <a:rPr lang="nl-NL" sz="2800" dirty="0">
                <a:effectLst/>
                <a:latin typeface="Avenir Next LT Pro" panose="020B0504020202020204" pitchFamily="34" charset="0"/>
                <a:ea typeface="Calibri" panose="020F0502020204030204" pitchFamily="34" charset="0"/>
                <a:cs typeface="Times New Roman" panose="02020603050405020304" pitchFamily="18" charset="0"/>
              </a:rPr>
            </a:br>
            <a:r>
              <a:rPr lang="nl-NL" sz="2800" dirty="0">
                <a:effectLst/>
                <a:latin typeface="Avenir Next LT Pro" panose="020B0504020202020204" pitchFamily="34" charset="0"/>
                <a:ea typeface="Calibri" panose="020F0502020204030204" pitchFamily="34" charset="0"/>
                <a:cs typeface="Times New Roman" panose="02020603050405020304" pitchFamily="18" charset="0"/>
              </a:rPr>
              <a:t>Als wij onze zonden belijden: Hij is getrouw en rechtvaardig om ons de zonden te vergeven en ons te reinigen van alle ongerechtigheid.</a:t>
            </a:r>
          </a:p>
          <a:p>
            <a:endParaRPr lang="nl-NL" sz="2800" dirty="0"/>
          </a:p>
        </p:txBody>
      </p:sp>
      <p:cxnSp>
        <p:nvCxnSpPr>
          <p:cNvPr id="19" name="Straight Connector 1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94156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7C502885-692F-4CFB-A56D-6A864EECED3A}"/>
              </a:ext>
            </a:extLst>
          </p:cNvPr>
          <p:cNvPicPr>
            <a:picLocks noChangeAspect="1"/>
          </p:cNvPicPr>
          <p:nvPr/>
        </p:nvPicPr>
        <p:blipFill rotWithShape="1">
          <a:blip r:embed="rId2"/>
          <a:srcRect t="3055" r="-2" b="10376"/>
          <a:stretch/>
        </p:blipFill>
        <p:spPr>
          <a:xfrm>
            <a:off x="6096000" y="-1"/>
            <a:ext cx="609600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ijdelijke aanduiding voor inhoud 2">
            <a:extLst>
              <a:ext uri="{FF2B5EF4-FFF2-40B4-BE49-F238E27FC236}">
                <a16:creationId xmlns:a16="http://schemas.microsoft.com/office/drawing/2014/main" id="{EE6AEDCB-BF48-4717-BCA0-4E693C25674C}"/>
              </a:ext>
            </a:extLst>
          </p:cNvPr>
          <p:cNvSpPr>
            <a:spLocks noGrp="1"/>
          </p:cNvSpPr>
          <p:nvPr>
            <p:ph idx="1"/>
          </p:nvPr>
        </p:nvSpPr>
        <p:spPr>
          <a:xfrm>
            <a:off x="677333" y="914400"/>
            <a:ext cx="6096000" cy="5126961"/>
          </a:xfrm>
        </p:spPr>
        <p:txBody>
          <a:bodyPr anchorCtr="0">
            <a:normAutofit/>
          </a:bodyPr>
          <a:lstStyle/>
          <a:p>
            <a:pPr>
              <a:spcAft>
                <a:spcPts val="800"/>
              </a:spcAft>
            </a:pPr>
            <a:r>
              <a:rPr lang="nl-NL" sz="2800" dirty="0">
                <a:effectLst/>
                <a:latin typeface="Avenir Next LT Pro" panose="020B0504020202020204" pitchFamily="34" charset="0"/>
                <a:ea typeface="Calibri" panose="020F0502020204030204" pitchFamily="34" charset="0"/>
                <a:cs typeface="Times New Roman" panose="02020603050405020304" pitchFamily="18" charset="0"/>
              </a:rPr>
              <a:t>Wasvat</a:t>
            </a:r>
          </a:p>
          <a:p>
            <a:pPr>
              <a:spcAft>
                <a:spcPts val="800"/>
              </a:spcAft>
            </a:pPr>
            <a:r>
              <a:rPr lang="nl-NL" sz="2800" dirty="0">
                <a:effectLst/>
                <a:latin typeface="Avenir Next LT Pro" panose="020B0504020202020204" pitchFamily="34" charset="0"/>
                <a:ea typeface="Calibri" panose="020F0502020204030204" pitchFamily="34" charset="0"/>
                <a:cs typeface="Times New Roman" panose="02020603050405020304" pitchFamily="18" charset="0"/>
              </a:rPr>
              <a:t>1 Johannes 1:9 (HSV)</a:t>
            </a:r>
            <a:br>
              <a:rPr lang="nl-NL" sz="2800" dirty="0">
                <a:effectLst/>
                <a:latin typeface="Avenir Next LT Pro" panose="020B0504020202020204" pitchFamily="34" charset="0"/>
                <a:ea typeface="Calibri" panose="020F0502020204030204" pitchFamily="34" charset="0"/>
                <a:cs typeface="Times New Roman" panose="02020603050405020304" pitchFamily="18" charset="0"/>
              </a:rPr>
            </a:br>
            <a:r>
              <a:rPr lang="nl-NL" sz="2800" dirty="0">
                <a:effectLst/>
                <a:latin typeface="Avenir Next LT Pro" panose="020B0504020202020204" pitchFamily="34" charset="0"/>
                <a:ea typeface="Calibri" panose="020F0502020204030204" pitchFamily="34" charset="0"/>
                <a:cs typeface="Times New Roman" panose="02020603050405020304" pitchFamily="18" charset="0"/>
              </a:rPr>
              <a:t>Als wij onze zonden belijden: Hij is getrouw en rechtvaardig om ons de zonden te vergeven en ons te reinigen van alle ongerechtigheid.</a:t>
            </a:r>
          </a:p>
          <a:p>
            <a:pPr>
              <a:spcAft>
                <a:spcPts val="800"/>
              </a:spcAft>
            </a:pPr>
            <a:r>
              <a:rPr lang="nl-NL" sz="2800" dirty="0">
                <a:latin typeface="Avenir Next LT Pro" panose="020B0504020202020204" pitchFamily="34" charset="0"/>
                <a:ea typeface="Calibri" panose="020F0502020204030204" pitchFamily="34" charset="0"/>
                <a:cs typeface="Times New Roman" panose="02020603050405020304" pitchFamily="18" charset="0"/>
              </a:rPr>
              <a:t>Jezus pleit voor ons</a:t>
            </a:r>
          </a:p>
          <a:p>
            <a:endParaRPr lang="nl-NL" sz="2400" dirty="0"/>
          </a:p>
        </p:txBody>
      </p:sp>
      <p:cxnSp>
        <p:nvCxnSpPr>
          <p:cNvPr id="19" name="Straight Connector 1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77277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74594A-524B-41DD-8D85-024BD3D3E448}"/>
              </a:ext>
            </a:extLst>
          </p:cNvPr>
          <p:cNvPicPr>
            <a:picLocks noChangeAspect="1"/>
          </p:cNvPicPr>
          <p:nvPr/>
        </p:nvPicPr>
        <p:blipFill rotWithShape="1">
          <a:blip r:embed="rId2">
            <a:alphaModFix amt="70000"/>
          </a:blip>
          <a:srcRect t="18212" r="-1" b="25535"/>
          <a:stretch/>
        </p:blipFill>
        <p:spPr>
          <a:xfrm>
            <a:off x="20" y="10"/>
            <a:ext cx="12188932" cy="6856614"/>
          </a:xfrm>
          <a:prstGeom prst="rect">
            <a:avLst/>
          </a:prstGeom>
        </p:spPr>
      </p:pic>
      <p:sp>
        <p:nvSpPr>
          <p:cNvPr id="2" name="Titel 1">
            <a:extLst>
              <a:ext uri="{FF2B5EF4-FFF2-40B4-BE49-F238E27FC236}">
                <a16:creationId xmlns:a16="http://schemas.microsoft.com/office/drawing/2014/main" id="{33A437CF-D10B-407A-AE62-9AC013101DEF}"/>
              </a:ext>
            </a:extLst>
          </p:cNvPr>
          <p:cNvSpPr>
            <a:spLocks noGrp="1"/>
          </p:cNvSpPr>
          <p:nvPr>
            <p:ph type="ctrTitle"/>
          </p:nvPr>
        </p:nvSpPr>
        <p:spPr>
          <a:xfrm>
            <a:off x="996275" y="744909"/>
            <a:ext cx="10190071" cy="3145855"/>
          </a:xfrm>
        </p:spPr>
        <p:txBody>
          <a:bodyPr anchor="b">
            <a:normAutofit fontScale="90000"/>
          </a:bodyPr>
          <a:lstStyle/>
          <a:p>
            <a:r>
              <a:rPr lang="nl-NL" sz="19900" i="0" dirty="0">
                <a:solidFill>
                  <a:srgbClr val="FFFFFF"/>
                </a:solidFill>
                <a:latin typeface="The Hand Black" panose="020B0604020202020204" pitchFamily="66" charset="0"/>
              </a:rPr>
              <a:t>Heerlijke genade!</a:t>
            </a:r>
          </a:p>
        </p:txBody>
      </p:sp>
      <p:sp>
        <p:nvSpPr>
          <p:cNvPr id="3" name="Ondertitel 2">
            <a:extLst>
              <a:ext uri="{FF2B5EF4-FFF2-40B4-BE49-F238E27FC236}">
                <a16:creationId xmlns:a16="http://schemas.microsoft.com/office/drawing/2014/main" id="{F9573A61-A50F-4979-AFFF-4A3AE5BC3728}"/>
              </a:ext>
            </a:extLst>
          </p:cNvPr>
          <p:cNvSpPr>
            <a:spLocks noGrp="1"/>
          </p:cNvSpPr>
          <p:nvPr>
            <p:ph type="subTitle" idx="1"/>
          </p:nvPr>
        </p:nvSpPr>
        <p:spPr>
          <a:xfrm>
            <a:off x="1218708" y="4069780"/>
            <a:ext cx="9781327" cy="2056617"/>
          </a:xfrm>
        </p:spPr>
        <p:txBody>
          <a:bodyPr anchor="t">
            <a:normAutofit/>
          </a:bodyPr>
          <a:lstStyle/>
          <a:p>
            <a:r>
              <a:rPr lang="nl-NL" sz="4000" dirty="0">
                <a:solidFill>
                  <a:srgbClr val="FFFFFF"/>
                </a:solidFill>
                <a:latin typeface="Avenir Next LT Pro" panose="020B0504020202020204" pitchFamily="34" charset="0"/>
              </a:rPr>
              <a:t>Pasen 2021</a:t>
            </a:r>
          </a:p>
        </p:txBody>
      </p:sp>
    </p:spTree>
    <p:extLst>
      <p:ext uri="{BB962C8B-B14F-4D97-AF65-F5344CB8AC3E}">
        <p14:creationId xmlns:p14="http://schemas.microsoft.com/office/powerpoint/2010/main" val="2562519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ADE3E74A-D4BC-4E2F-957D-745EE34070A7}"/>
              </a:ext>
            </a:extLst>
          </p:cNvPr>
          <p:cNvPicPr>
            <a:picLocks noChangeAspect="1"/>
          </p:cNvPicPr>
          <p:nvPr/>
        </p:nvPicPr>
        <p:blipFill rotWithShape="1">
          <a:blip r:embed="rId2"/>
          <a:srcRect t="3055" r="-2" b="10376"/>
          <a:stretch/>
        </p:blipFill>
        <p:spPr>
          <a:xfrm>
            <a:off x="6096000" y="-1"/>
            <a:ext cx="6095999"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ijdelijke aanduiding voor inhoud 2">
            <a:extLst>
              <a:ext uri="{FF2B5EF4-FFF2-40B4-BE49-F238E27FC236}">
                <a16:creationId xmlns:a16="http://schemas.microsoft.com/office/drawing/2014/main" id="{EE6AEDCB-BF48-4717-BCA0-4E693C25674C}"/>
              </a:ext>
            </a:extLst>
          </p:cNvPr>
          <p:cNvSpPr>
            <a:spLocks noGrp="1"/>
          </p:cNvSpPr>
          <p:nvPr>
            <p:ph idx="1"/>
          </p:nvPr>
        </p:nvSpPr>
        <p:spPr>
          <a:xfrm>
            <a:off x="677333" y="895739"/>
            <a:ext cx="6095999" cy="5145624"/>
          </a:xfrm>
        </p:spPr>
        <p:txBody>
          <a:bodyPr anchorCtr="0">
            <a:normAutofit/>
          </a:bodyPr>
          <a:lstStyle/>
          <a:p>
            <a:pPr>
              <a:spcAft>
                <a:spcPts val="800"/>
              </a:spcAft>
            </a:pPr>
            <a:r>
              <a:rPr lang="nl-NL" sz="2800" dirty="0">
                <a:effectLst/>
                <a:latin typeface="Avenir Next LT Pro" panose="020B0504020202020204" pitchFamily="34" charset="0"/>
                <a:ea typeface="Calibri" panose="020F0502020204030204" pitchFamily="34" charset="0"/>
                <a:cs typeface="Times New Roman" panose="02020603050405020304" pitchFamily="18" charset="0"/>
              </a:rPr>
              <a:t>Wasvat</a:t>
            </a:r>
          </a:p>
          <a:p>
            <a:pPr>
              <a:spcAft>
                <a:spcPts val="800"/>
              </a:spcAft>
            </a:pPr>
            <a:r>
              <a:rPr lang="nl-NL" sz="2800" dirty="0">
                <a:effectLst/>
                <a:latin typeface="Avenir Next LT Pro" panose="020B0504020202020204" pitchFamily="34" charset="0"/>
                <a:ea typeface="Calibri" panose="020F0502020204030204" pitchFamily="34" charset="0"/>
                <a:cs typeface="Times New Roman" panose="02020603050405020304" pitchFamily="18" charset="0"/>
              </a:rPr>
              <a:t>1 Johannes 1:9 (HSV)</a:t>
            </a:r>
            <a:br>
              <a:rPr lang="nl-NL" sz="2800" dirty="0">
                <a:effectLst/>
                <a:latin typeface="Avenir Next LT Pro" panose="020B0504020202020204" pitchFamily="34" charset="0"/>
                <a:ea typeface="Calibri" panose="020F0502020204030204" pitchFamily="34" charset="0"/>
                <a:cs typeface="Times New Roman" panose="02020603050405020304" pitchFamily="18" charset="0"/>
              </a:rPr>
            </a:br>
            <a:r>
              <a:rPr lang="nl-NL" sz="2800" dirty="0">
                <a:effectLst/>
                <a:latin typeface="Avenir Next LT Pro" panose="020B0504020202020204" pitchFamily="34" charset="0"/>
                <a:ea typeface="Calibri" panose="020F0502020204030204" pitchFamily="34" charset="0"/>
                <a:cs typeface="Times New Roman" panose="02020603050405020304" pitchFamily="18" charset="0"/>
              </a:rPr>
              <a:t>Als wij onze zonden belijden: Hij is getrouw en rechtvaardig om ons de zonden te vergeven en ons te reinigen van alle ongerechtigheid.</a:t>
            </a:r>
          </a:p>
          <a:p>
            <a:pPr>
              <a:spcAft>
                <a:spcPts val="800"/>
              </a:spcAft>
            </a:pPr>
            <a:r>
              <a:rPr lang="nl-NL" sz="2800" dirty="0">
                <a:latin typeface="Avenir Next LT Pro" panose="020B0504020202020204" pitchFamily="34" charset="0"/>
                <a:ea typeface="Calibri" panose="020F0502020204030204" pitchFamily="34" charset="0"/>
                <a:cs typeface="Times New Roman" panose="02020603050405020304" pitchFamily="18" charset="0"/>
              </a:rPr>
              <a:t>Jezus pleit voor ons</a:t>
            </a:r>
          </a:p>
          <a:p>
            <a:r>
              <a:rPr lang="nl-NL" sz="2800" dirty="0">
                <a:latin typeface="Avenir Next LT Pro" panose="020B0504020202020204" pitchFamily="34" charset="0"/>
                <a:cs typeface="Times New Roman" panose="02020603050405020304" pitchFamily="18" charset="0"/>
              </a:rPr>
              <a:t>Een karaktereigenschap van God = genade</a:t>
            </a:r>
            <a:endParaRPr lang="nl-NL" sz="2800" dirty="0"/>
          </a:p>
        </p:txBody>
      </p:sp>
      <p:cxnSp>
        <p:nvCxnSpPr>
          <p:cNvPr id="19" name="Straight Connector 1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07226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CA658-3ABC-4111-8AA4-C8AE40E0B092}"/>
              </a:ext>
            </a:extLst>
          </p:cNvPr>
          <p:cNvSpPr>
            <a:spLocks noGrp="1"/>
          </p:cNvSpPr>
          <p:nvPr>
            <p:ph type="title"/>
          </p:nvPr>
        </p:nvSpPr>
        <p:spPr/>
        <p:txBody>
          <a:bodyPr/>
          <a:lstStyle/>
          <a:p>
            <a:r>
              <a:rPr lang="nl-NL" dirty="0">
                <a:latin typeface="Avenir Next LT Pro" panose="020B0504020202020204" pitchFamily="34" charset="0"/>
              </a:rPr>
              <a:t>We mogen naar binnen!</a:t>
            </a:r>
          </a:p>
        </p:txBody>
      </p:sp>
      <p:sp>
        <p:nvSpPr>
          <p:cNvPr id="3" name="Tijdelijke aanduiding voor inhoud 2">
            <a:extLst>
              <a:ext uri="{FF2B5EF4-FFF2-40B4-BE49-F238E27FC236}">
                <a16:creationId xmlns:a16="http://schemas.microsoft.com/office/drawing/2014/main" id="{EA0311B1-B5E5-4BE0-ABD7-91D231658930}"/>
              </a:ext>
            </a:extLst>
          </p:cNvPr>
          <p:cNvSpPr>
            <a:spLocks noGrp="1"/>
          </p:cNvSpPr>
          <p:nvPr>
            <p:ph idx="1"/>
          </p:nvPr>
        </p:nvSpPr>
        <p:spPr/>
        <p:txBody>
          <a:bodyPr>
            <a:normAutofit/>
          </a:bodyPr>
          <a:lstStyle/>
          <a:p>
            <a:r>
              <a:rPr lang="nl-NL" dirty="0">
                <a:latin typeface="Avenir Next LT Pro" panose="020B0504020202020204" pitchFamily="34" charset="0"/>
              </a:rPr>
              <a:t>Hebreeën 10:19-20 (HSV)</a:t>
            </a:r>
            <a:br>
              <a:rPr lang="nl-NL" dirty="0">
                <a:latin typeface="Avenir Next LT Pro" panose="020B0504020202020204" pitchFamily="34" charset="0"/>
              </a:rPr>
            </a:br>
            <a:r>
              <a:rPr lang="nl-NL" dirty="0">
                <a:latin typeface="Avenir Next LT Pro" panose="020B0504020202020204" pitchFamily="34" charset="0"/>
              </a:rPr>
              <a:t>Omdat wij nu, broeders, vrijmoedigheid hebben om in te gaan in het heiligdom door het bloed van Jezus, langs een nieuwe en levende weg, die Hij voor ons heeft ingewijd door het voorhangsel, dat is door Zijn vlees, </a:t>
            </a:r>
          </a:p>
          <a:p>
            <a:endParaRPr lang="nl-NL" dirty="0">
              <a:latin typeface="Avenir Next LT Pro" panose="020B0504020202020204" pitchFamily="34" charset="0"/>
            </a:endParaRPr>
          </a:p>
          <a:p>
            <a:r>
              <a:rPr lang="nl-NL" dirty="0">
                <a:latin typeface="Avenir Next LT Pro" panose="020B0504020202020204" pitchFamily="34" charset="0"/>
              </a:rPr>
              <a:t>Hebreeën 10:19-20 (Basisbijbel)</a:t>
            </a:r>
            <a:br>
              <a:rPr lang="nl-NL" dirty="0">
                <a:latin typeface="Avenir Next LT Pro" panose="020B0504020202020204" pitchFamily="34" charset="0"/>
              </a:rPr>
            </a:br>
            <a:r>
              <a:rPr lang="nl-NL" dirty="0">
                <a:latin typeface="Avenir Next LT Pro" panose="020B0504020202020204" pitchFamily="34" charset="0"/>
              </a:rPr>
              <a:t>Broeders en zusters, door het [geofferde] bloed van Jezus kunnen we nu dus zonder vrees en vol geloof het [hemelse] heiligdom binnengaan. Jezus is de nieuwe en levende weg naar God. Over die nieuwe weg kunnen we naar God gaan, achter het gordijn dat voor de [hemelse] allerheiligste kamer hangt. Jezus Zelf, zijn lichaam, is als het ware dat gordijn. [Alleen door Hem kunnen we binnengaan.]</a:t>
            </a:r>
          </a:p>
          <a:p>
            <a:endParaRPr lang="nl-NL" dirty="0"/>
          </a:p>
        </p:txBody>
      </p:sp>
    </p:spTree>
    <p:extLst>
      <p:ext uri="{BB962C8B-B14F-4D97-AF65-F5344CB8AC3E}">
        <p14:creationId xmlns:p14="http://schemas.microsoft.com/office/powerpoint/2010/main" val="1062550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Tijdelijke aanduiding voor inhoud 16" descr="Afbeelding met tekst, binnen, plank, verkoopautomaat&#10;&#10;Automatisch gegenereerde beschrijving">
            <a:extLst>
              <a:ext uri="{FF2B5EF4-FFF2-40B4-BE49-F238E27FC236}">
                <a16:creationId xmlns:a16="http://schemas.microsoft.com/office/drawing/2014/main" id="{2617F108-28FD-4108-AFEB-26714B38140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321" b="6410"/>
          <a:stretch/>
        </p:blipFill>
        <p:spPr>
          <a:xfrm>
            <a:off x="20" y="10"/>
            <a:ext cx="12191980" cy="6857990"/>
          </a:xfrm>
          <a:prstGeom prst="rect">
            <a:avLst/>
          </a:prstGeom>
        </p:spPr>
      </p:pic>
    </p:spTree>
    <p:extLst>
      <p:ext uri="{BB962C8B-B14F-4D97-AF65-F5344CB8AC3E}">
        <p14:creationId xmlns:p14="http://schemas.microsoft.com/office/powerpoint/2010/main" val="1714734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74594A-524B-41DD-8D85-024BD3D3E448}"/>
              </a:ext>
            </a:extLst>
          </p:cNvPr>
          <p:cNvPicPr>
            <a:picLocks noChangeAspect="1"/>
          </p:cNvPicPr>
          <p:nvPr/>
        </p:nvPicPr>
        <p:blipFill rotWithShape="1">
          <a:blip r:embed="rId2">
            <a:alphaModFix amt="70000"/>
          </a:blip>
          <a:srcRect t="18212" r="-1" b="25535"/>
          <a:stretch/>
        </p:blipFill>
        <p:spPr>
          <a:xfrm>
            <a:off x="20" y="10"/>
            <a:ext cx="12188932" cy="6856614"/>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81C6DD7B-BD5F-4D64-9684-BB210126D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6379"/>
            <a:ext cx="6603875" cy="6603875"/>
          </a:xfrm>
          <a:prstGeom prst="rect">
            <a:avLst/>
          </a:prstGeom>
        </p:spPr>
      </p:pic>
    </p:spTree>
    <p:extLst>
      <p:ext uri="{BB962C8B-B14F-4D97-AF65-F5344CB8AC3E}">
        <p14:creationId xmlns:p14="http://schemas.microsoft.com/office/powerpoint/2010/main" val="420746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D6402A-7AA9-46CF-9C70-0D5E2AA09B2F}"/>
              </a:ext>
            </a:extLst>
          </p:cNvPr>
          <p:cNvSpPr>
            <a:spLocks noGrp="1"/>
          </p:cNvSpPr>
          <p:nvPr>
            <p:ph type="title"/>
          </p:nvPr>
        </p:nvSpPr>
        <p:spPr/>
        <p:txBody>
          <a:bodyPr/>
          <a:lstStyle/>
          <a:p>
            <a:r>
              <a:rPr lang="nl-NL" dirty="0">
                <a:latin typeface="Avenir Next LT Pro" panose="020B0504020202020204" pitchFamily="34" charset="0"/>
              </a:rPr>
              <a:t>Hebreeën 4:14-16 (HSV)</a:t>
            </a:r>
          </a:p>
        </p:txBody>
      </p:sp>
      <p:sp>
        <p:nvSpPr>
          <p:cNvPr id="3" name="Tijdelijke aanduiding voor inhoud 2">
            <a:extLst>
              <a:ext uri="{FF2B5EF4-FFF2-40B4-BE49-F238E27FC236}">
                <a16:creationId xmlns:a16="http://schemas.microsoft.com/office/drawing/2014/main" id="{85663A72-3631-46FF-9654-1685D75066A1}"/>
              </a:ext>
            </a:extLst>
          </p:cNvPr>
          <p:cNvSpPr>
            <a:spLocks noGrp="1"/>
          </p:cNvSpPr>
          <p:nvPr>
            <p:ph idx="1"/>
          </p:nvPr>
        </p:nvSpPr>
        <p:spPr/>
        <p:txBody>
          <a:bodyPr>
            <a:noAutofit/>
          </a:bodyPr>
          <a:lstStyle/>
          <a:p>
            <a:pPr marL="0" indent="0">
              <a:buNone/>
            </a:pPr>
            <a:r>
              <a:rPr lang="nl-NL" sz="2000" dirty="0">
                <a:latin typeface="Avenir Next LT Pro" panose="020B0504020202020204" pitchFamily="34" charset="0"/>
              </a:rPr>
              <a:t>[14] Nu wij dan een grote Hogepriester hebben, Die de hemelen is doorgegaan, namelijk Jezus, de Zoon van God, laten wij aan deze belijdenis vasthouden.</a:t>
            </a:r>
          </a:p>
          <a:p>
            <a:pPr marL="0" indent="0">
              <a:buNone/>
            </a:pPr>
            <a:r>
              <a:rPr lang="nl-NL" sz="2000" dirty="0">
                <a:latin typeface="Avenir Next LT Pro" panose="020B0504020202020204" pitchFamily="34" charset="0"/>
              </a:rPr>
              <a:t>[15] Want wij hebben geen Hogepriester Die geen medelijden kan hebben met onze zwakheden, maar Een Die in alles op dezelfde wijze als wij is verzocht, maar zonder zonde.</a:t>
            </a:r>
          </a:p>
          <a:p>
            <a:pPr marL="0" indent="0">
              <a:buNone/>
            </a:pPr>
            <a:r>
              <a:rPr lang="nl-NL" sz="2000" dirty="0">
                <a:latin typeface="Avenir Next LT Pro" panose="020B0504020202020204" pitchFamily="34" charset="0"/>
              </a:rPr>
              <a:t>[16] Laten wij dan met vrijmoedigheid naderen tot de troon van de genade, opdat wij barmhartigheid verkrijgen en genade vinden om geholpen te worden op het juiste tijdstip.</a:t>
            </a:r>
          </a:p>
        </p:txBody>
      </p:sp>
    </p:spTree>
    <p:extLst>
      <p:ext uri="{BB962C8B-B14F-4D97-AF65-F5344CB8AC3E}">
        <p14:creationId xmlns:p14="http://schemas.microsoft.com/office/powerpoint/2010/main" val="1581747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40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D6402A-7AA9-46CF-9C70-0D5E2AA09B2F}"/>
              </a:ext>
            </a:extLst>
          </p:cNvPr>
          <p:cNvSpPr>
            <a:spLocks noGrp="1"/>
          </p:cNvSpPr>
          <p:nvPr>
            <p:ph type="title"/>
          </p:nvPr>
        </p:nvSpPr>
        <p:spPr/>
        <p:txBody>
          <a:bodyPr/>
          <a:lstStyle/>
          <a:p>
            <a:r>
              <a:rPr lang="nl-NL" dirty="0">
                <a:latin typeface="Avenir Next LT Pro" panose="020B0504020202020204" pitchFamily="34" charset="0"/>
              </a:rPr>
              <a:t>Vers 14</a:t>
            </a:r>
          </a:p>
        </p:txBody>
      </p:sp>
      <p:sp>
        <p:nvSpPr>
          <p:cNvPr id="3" name="Tijdelijke aanduiding voor inhoud 2">
            <a:extLst>
              <a:ext uri="{FF2B5EF4-FFF2-40B4-BE49-F238E27FC236}">
                <a16:creationId xmlns:a16="http://schemas.microsoft.com/office/drawing/2014/main" id="{85663A72-3631-46FF-9654-1685D75066A1}"/>
              </a:ext>
            </a:extLst>
          </p:cNvPr>
          <p:cNvSpPr>
            <a:spLocks noGrp="1"/>
          </p:cNvSpPr>
          <p:nvPr>
            <p:ph idx="1"/>
          </p:nvPr>
        </p:nvSpPr>
        <p:spPr/>
        <p:txBody>
          <a:bodyPr>
            <a:noAutofit/>
          </a:bodyPr>
          <a:lstStyle/>
          <a:p>
            <a:pPr marL="0" indent="0">
              <a:buNone/>
            </a:pPr>
            <a:r>
              <a:rPr lang="nl-NL" sz="2800" dirty="0">
                <a:latin typeface="Avenir Next LT Pro" panose="020B0504020202020204" pitchFamily="34" charset="0"/>
              </a:rPr>
              <a:t>Nu wij dan een grote </a:t>
            </a:r>
            <a:r>
              <a:rPr lang="nl-NL" sz="2800" b="1" dirty="0">
                <a:latin typeface="Avenir Next LT Pro" panose="020B0504020202020204" pitchFamily="34" charset="0"/>
              </a:rPr>
              <a:t>Hogepriester</a:t>
            </a:r>
            <a:r>
              <a:rPr lang="nl-NL" sz="2800" dirty="0">
                <a:latin typeface="Avenir Next LT Pro" panose="020B0504020202020204" pitchFamily="34" charset="0"/>
              </a:rPr>
              <a:t> hebben, Die </a:t>
            </a:r>
            <a:r>
              <a:rPr lang="nl-NL" sz="2800" b="1" dirty="0">
                <a:latin typeface="Avenir Next LT Pro" panose="020B0504020202020204" pitchFamily="34" charset="0"/>
              </a:rPr>
              <a:t>de hemelen is doorgegaan,</a:t>
            </a:r>
            <a:r>
              <a:rPr lang="nl-NL" sz="2800" dirty="0">
                <a:latin typeface="Avenir Next LT Pro" panose="020B0504020202020204" pitchFamily="34" charset="0"/>
              </a:rPr>
              <a:t> namelijk Jezus, de Zoon van God, laten wij aan deze belijdenis vasthouden.</a:t>
            </a:r>
          </a:p>
        </p:txBody>
      </p:sp>
    </p:spTree>
    <p:extLst>
      <p:ext uri="{BB962C8B-B14F-4D97-AF65-F5344CB8AC3E}">
        <p14:creationId xmlns:p14="http://schemas.microsoft.com/office/powerpoint/2010/main" val="380580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D6402A-7AA9-46CF-9C70-0D5E2AA09B2F}"/>
              </a:ext>
            </a:extLst>
          </p:cNvPr>
          <p:cNvSpPr>
            <a:spLocks noGrp="1"/>
          </p:cNvSpPr>
          <p:nvPr>
            <p:ph type="title"/>
          </p:nvPr>
        </p:nvSpPr>
        <p:spPr/>
        <p:txBody>
          <a:bodyPr/>
          <a:lstStyle/>
          <a:p>
            <a:r>
              <a:rPr lang="nl-NL" dirty="0">
                <a:latin typeface="Avenir Next LT Pro" panose="020B0504020202020204" pitchFamily="34" charset="0"/>
              </a:rPr>
              <a:t>Vers 15</a:t>
            </a:r>
          </a:p>
        </p:txBody>
      </p:sp>
      <p:sp>
        <p:nvSpPr>
          <p:cNvPr id="3" name="Tijdelijke aanduiding voor inhoud 2">
            <a:extLst>
              <a:ext uri="{FF2B5EF4-FFF2-40B4-BE49-F238E27FC236}">
                <a16:creationId xmlns:a16="http://schemas.microsoft.com/office/drawing/2014/main" id="{85663A72-3631-46FF-9654-1685D75066A1}"/>
              </a:ext>
            </a:extLst>
          </p:cNvPr>
          <p:cNvSpPr>
            <a:spLocks noGrp="1"/>
          </p:cNvSpPr>
          <p:nvPr>
            <p:ph idx="1"/>
          </p:nvPr>
        </p:nvSpPr>
        <p:spPr/>
        <p:txBody>
          <a:bodyPr>
            <a:noAutofit/>
          </a:bodyPr>
          <a:lstStyle/>
          <a:p>
            <a:pPr marL="0" indent="0">
              <a:buNone/>
            </a:pPr>
            <a:r>
              <a:rPr lang="nl-NL" sz="2800" dirty="0">
                <a:latin typeface="Avenir Next LT Pro" panose="020B0504020202020204" pitchFamily="34" charset="0"/>
              </a:rPr>
              <a:t>Want wij hebben geen Hogepriester Die geen </a:t>
            </a:r>
            <a:r>
              <a:rPr lang="nl-NL" sz="2800" b="1" dirty="0">
                <a:latin typeface="Avenir Next LT Pro" panose="020B0504020202020204" pitchFamily="34" charset="0"/>
              </a:rPr>
              <a:t>medelijden</a:t>
            </a:r>
            <a:r>
              <a:rPr lang="nl-NL" sz="2800" dirty="0">
                <a:latin typeface="Avenir Next LT Pro" panose="020B0504020202020204" pitchFamily="34" charset="0"/>
              </a:rPr>
              <a:t> kan hebben met onze zwakheden, maar Een Die in alles </a:t>
            </a:r>
            <a:r>
              <a:rPr lang="nl-NL" sz="2800" b="1" dirty="0">
                <a:latin typeface="Avenir Next LT Pro" panose="020B0504020202020204" pitchFamily="34" charset="0"/>
              </a:rPr>
              <a:t>op dezelfde wijze als wij </a:t>
            </a:r>
            <a:r>
              <a:rPr lang="nl-NL" sz="2800" dirty="0">
                <a:latin typeface="Avenir Next LT Pro" panose="020B0504020202020204" pitchFamily="34" charset="0"/>
              </a:rPr>
              <a:t>is verzocht, maar zonder zonde.</a:t>
            </a:r>
          </a:p>
        </p:txBody>
      </p:sp>
    </p:spTree>
    <p:extLst>
      <p:ext uri="{BB962C8B-B14F-4D97-AF65-F5344CB8AC3E}">
        <p14:creationId xmlns:p14="http://schemas.microsoft.com/office/powerpoint/2010/main" val="2710881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E5574D-7D8E-456F-A453-FABBA9758390}"/>
              </a:ext>
            </a:extLst>
          </p:cNvPr>
          <p:cNvSpPr>
            <a:spLocks noGrp="1"/>
          </p:cNvSpPr>
          <p:nvPr>
            <p:ph type="title"/>
          </p:nvPr>
        </p:nvSpPr>
        <p:spPr/>
        <p:txBody>
          <a:bodyPr/>
          <a:lstStyle/>
          <a:p>
            <a:r>
              <a:rPr lang="nl-NL" dirty="0">
                <a:latin typeface="Avenir Next LT Pro" panose="020B0504020202020204" pitchFamily="34" charset="0"/>
              </a:rPr>
              <a:t>Vers 16</a:t>
            </a:r>
          </a:p>
        </p:txBody>
      </p:sp>
      <p:sp>
        <p:nvSpPr>
          <p:cNvPr id="11" name="Tijdelijke aanduiding voor inhoud 10">
            <a:extLst>
              <a:ext uri="{FF2B5EF4-FFF2-40B4-BE49-F238E27FC236}">
                <a16:creationId xmlns:a16="http://schemas.microsoft.com/office/drawing/2014/main" id="{8D75C8C5-84A6-45B1-A3C6-FA28E3BD889F}"/>
              </a:ext>
            </a:extLst>
          </p:cNvPr>
          <p:cNvSpPr>
            <a:spLocks noGrp="1"/>
          </p:cNvSpPr>
          <p:nvPr>
            <p:ph idx="1"/>
          </p:nvPr>
        </p:nvSpPr>
        <p:spPr/>
        <p:txBody>
          <a:bodyPr>
            <a:noAutofit/>
          </a:bodyPr>
          <a:lstStyle/>
          <a:p>
            <a:r>
              <a:rPr lang="nl-NL" sz="2800" dirty="0">
                <a:latin typeface="Avenir Next LT Pro" panose="020B0504020202020204" pitchFamily="34" charset="0"/>
              </a:rPr>
              <a:t>HSV: Laten wij dan met </a:t>
            </a:r>
            <a:r>
              <a:rPr lang="nl-NL" sz="2800" b="1" dirty="0">
                <a:latin typeface="Avenir Next LT Pro" panose="020B0504020202020204" pitchFamily="34" charset="0"/>
              </a:rPr>
              <a:t>vrijmoedigheid</a:t>
            </a:r>
            <a:r>
              <a:rPr lang="nl-NL" sz="2800" dirty="0">
                <a:latin typeface="Avenir Next LT Pro" panose="020B0504020202020204" pitchFamily="34" charset="0"/>
              </a:rPr>
              <a:t> naderen tot de </a:t>
            </a:r>
            <a:r>
              <a:rPr lang="nl-NL" sz="2800" b="1" dirty="0">
                <a:latin typeface="Avenir Next LT Pro" panose="020B0504020202020204" pitchFamily="34" charset="0"/>
              </a:rPr>
              <a:t>troon van de genade</a:t>
            </a:r>
            <a:r>
              <a:rPr lang="nl-NL" sz="2800" dirty="0">
                <a:latin typeface="Avenir Next LT Pro" panose="020B0504020202020204" pitchFamily="34" charset="0"/>
              </a:rPr>
              <a:t>, opdat wij barmhartigheid verkrijgen en genade vinden om geholpen te worden op het juiste tijdstip.</a:t>
            </a:r>
          </a:p>
          <a:p>
            <a:r>
              <a:rPr lang="nl-NL" sz="2800" dirty="0">
                <a:latin typeface="Avenir Next LT Pro" panose="020B0504020202020204" pitchFamily="34" charset="0"/>
              </a:rPr>
              <a:t>NBV: Laten we dus </a:t>
            </a:r>
            <a:r>
              <a:rPr lang="nl-NL" sz="2800" b="1" dirty="0">
                <a:latin typeface="Avenir Next LT Pro" panose="020B0504020202020204" pitchFamily="34" charset="0"/>
              </a:rPr>
              <a:t>zonder schroom </a:t>
            </a:r>
            <a:r>
              <a:rPr lang="nl-NL" sz="2800" dirty="0">
                <a:latin typeface="Avenir Next LT Pro" panose="020B0504020202020204" pitchFamily="34" charset="0"/>
              </a:rPr>
              <a:t>naderen tot </a:t>
            </a:r>
            <a:r>
              <a:rPr lang="nl-NL" sz="2800" b="1" dirty="0">
                <a:latin typeface="Avenir Next LT Pro" panose="020B0504020202020204" pitchFamily="34" charset="0"/>
              </a:rPr>
              <a:t>de troon van de Genadige</a:t>
            </a:r>
            <a:r>
              <a:rPr lang="nl-NL" sz="2800" dirty="0">
                <a:latin typeface="Avenir Next LT Pro" panose="020B0504020202020204" pitchFamily="34" charset="0"/>
              </a:rPr>
              <a:t>, waar we telkens als we hulp nodig hebben barmhartigheid en genade vinden.</a:t>
            </a:r>
          </a:p>
        </p:txBody>
      </p:sp>
    </p:spTree>
    <p:extLst>
      <p:ext uri="{BB962C8B-B14F-4D97-AF65-F5344CB8AC3E}">
        <p14:creationId xmlns:p14="http://schemas.microsoft.com/office/powerpoint/2010/main" val="146397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950DEE9-4790-4F3D-BB9C-277CE26D1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58B2947D-C69F-4DE5-B778-CA81D2B488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7" name="Straight Connector 16">
              <a:extLst>
                <a:ext uri="{FF2B5EF4-FFF2-40B4-BE49-F238E27FC236}">
                  <a16:creationId xmlns:a16="http://schemas.microsoft.com/office/drawing/2014/main" id="{062E9926-3F70-429C-9B4A-968C30AEC8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B36A49A-07DD-405C-A974-AFBFB84700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F0DCBA7-F85F-4941-B2B8-77962EAC4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85FA4F41-8776-4057-AAD5-D965AE99E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B88FDBB5-C49A-4F9A-90E5-FEE55A874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611D0489-23DB-49BD-80F9-E97704F64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15C2CFC5-35EA-4855-B56C-83797675D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7727F369-F776-4822-8787-66D11FC5C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121880E-0D03-43F9-A7F6-06704D5D8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E3A6A2F3-7113-45D9-B2C7-F97F855E4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Afbeelding 6">
            <a:extLst>
              <a:ext uri="{FF2B5EF4-FFF2-40B4-BE49-F238E27FC236}">
                <a16:creationId xmlns:a16="http://schemas.microsoft.com/office/drawing/2014/main" id="{D771110E-B223-472D-80CD-B5E3227C3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133" y="125246"/>
            <a:ext cx="4485217" cy="6362009"/>
          </a:xfrm>
          <a:prstGeom prst="rect">
            <a:avLst/>
          </a:prstGeom>
        </p:spPr>
      </p:pic>
      <p:pic>
        <p:nvPicPr>
          <p:cNvPr id="11" name="Afbeelding 10">
            <a:extLst>
              <a:ext uri="{FF2B5EF4-FFF2-40B4-BE49-F238E27FC236}">
                <a16:creationId xmlns:a16="http://schemas.microsoft.com/office/drawing/2014/main" id="{C7E3159C-0E46-49B6-96D6-E4AC84A29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236" y="200956"/>
            <a:ext cx="5315712" cy="664464"/>
          </a:xfrm>
          <a:prstGeom prst="rect">
            <a:avLst/>
          </a:prstGeom>
        </p:spPr>
      </p:pic>
      <p:pic>
        <p:nvPicPr>
          <p:cNvPr id="13" name="Afbeelding 12">
            <a:extLst>
              <a:ext uri="{FF2B5EF4-FFF2-40B4-BE49-F238E27FC236}">
                <a16:creationId xmlns:a16="http://schemas.microsoft.com/office/drawing/2014/main" id="{AB39B5B7-6D51-407E-B530-F5B8F4CFB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9862" y="1207188"/>
            <a:ext cx="1503031" cy="4765357"/>
          </a:xfrm>
          <a:prstGeom prst="rect">
            <a:avLst/>
          </a:prstGeom>
        </p:spPr>
      </p:pic>
    </p:spTree>
    <p:extLst>
      <p:ext uri="{BB962C8B-B14F-4D97-AF65-F5344CB8AC3E}">
        <p14:creationId xmlns:p14="http://schemas.microsoft.com/office/powerpoint/2010/main" val="110416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546053"/>
      </p:ext>
    </p:extLst>
  </p:cSld>
  <p:clrMapOvr>
    <a:masterClrMapping/>
  </p:clrMapOvr>
</p:sld>
</file>

<file path=ppt/theme/theme1.xml><?xml version="1.0" encoding="utf-8"?>
<a:theme xmlns:a="http://schemas.openxmlformats.org/drawingml/2006/main" name="Thema1">
  <a:themeElements>
    <a:clrScheme name="Terugblik">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Terugblik">
      <a:majorFont>
        <a:latin typeface="Sagona Extra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agona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a1" id="{5ABAB932-FC2F-4353-A0FB-8B69CE0E1BC4}" vid="{785A48A4-ED65-402C-BB81-B2EFB977F86B}"/>
    </a:ext>
  </a:extLst>
</a:theme>
</file>

<file path=ppt/theme/theme2.xml><?xml version="1.0" encoding="utf-8"?>
<a:theme xmlns:a="http://schemas.openxmlformats.org/drawingml/2006/main" name="BrushVTI">
  <a:themeElements>
    <a:clrScheme name="AnalogousFromRegularSeedRightStep">
      <a:dk1>
        <a:srgbClr val="000000"/>
      </a:dk1>
      <a:lt1>
        <a:srgbClr val="FFFFFF"/>
      </a:lt1>
      <a:dk2>
        <a:srgbClr val="2A3E23"/>
      </a:dk2>
      <a:lt2>
        <a:srgbClr val="E2E8E8"/>
      </a:lt2>
      <a:accent1>
        <a:srgbClr val="E73229"/>
      </a:accent1>
      <a:accent2>
        <a:srgbClr val="D56F17"/>
      </a:accent2>
      <a:accent3>
        <a:srgbClr val="B5A320"/>
      </a:accent3>
      <a:accent4>
        <a:srgbClr val="82B013"/>
      </a:accent4>
      <a:accent5>
        <a:srgbClr val="4DBB21"/>
      </a:accent5>
      <a:accent6>
        <a:srgbClr val="15BD2A"/>
      </a:accent6>
      <a:hlink>
        <a:srgbClr val="319095"/>
      </a:hlink>
      <a:folHlink>
        <a:srgbClr val="828282"/>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Facet">
  <a:themeElements>
    <a:clrScheme name="Roodoranj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Thema1</Template>
  <TotalTime>388</TotalTime>
  <Words>659</Words>
  <Application>Microsoft Office PowerPoint</Application>
  <PresentationFormat>Breedbeeld</PresentationFormat>
  <Paragraphs>44</Paragraphs>
  <Slides>23</Slides>
  <Notes>0</Notes>
  <HiddenSlides>0</HiddenSlides>
  <MMClips>0</MMClips>
  <ScaleCrop>false</ScaleCrop>
  <HeadingPairs>
    <vt:vector size="6" baseType="variant">
      <vt:variant>
        <vt:lpstr>Gebruikte lettertypen</vt:lpstr>
      </vt:variant>
      <vt:variant>
        <vt:i4>10</vt:i4>
      </vt:variant>
      <vt:variant>
        <vt:lpstr>Thema</vt:lpstr>
      </vt:variant>
      <vt:variant>
        <vt:i4>3</vt:i4>
      </vt:variant>
      <vt:variant>
        <vt:lpstr>Diatitels</vt:lpstr>
      </vt:variant>
      <vt:variant>
        <vt:i4>23</vt:i4>
      </vt:variant>
    </vt:vector>
  </HeadingPairs>
  <TitlesOfParts>
    <vt:vector size="36" baseType="lpstr">
      <vt:lpstr>Arial</vt:lpstr>
      <vt:lpstr>Avenir Next LT Pro</vt:lpstr>
      <vt:lpstr>Calibri</vt:lpstr>
      <vt:lpstr>Century Gothic</vt:lpstr>
      <vt:lpstr>Elephant</vt:lpstr>
      <vt:lpstr>Sagona Book</vt:lpstr>
      <vt:lpstr>Sagona ExtraLight</vt:lpstr>
      <vt:lpstr>The Hand Black</vt:lpstr>
      <vt:lpstr>Trebuchet MS</vt:lpstr>
      <vt:lpstr>Wingdings 3</vt:lpstr>
      <vt:lpstr>Thema1</vt:lpstr>
      <vt:lpstr>BrushVTI</vt:lpstr>
      <vt:lpstr>Facet</vt:lpstr>
      <vt:lpstr>PowerPoint-presentatie</vt:lpstr>
      <vt:lpstr>Heerlijke genade!</vt:lpstr>
      <vt:lpstr>Hebreeën 4:14-16 (HSV)</vt:lpstr>
      <vt:lpstr>PowerPoint-presentatie</vt:lpstr>
      <vt:lpstr>Vers 14</vt:lpstr>
      <vt:lpstr>Vers 15</vt:lpstr>
      <vt:lpstr>Vers 16</vt:lpstr>
      <vt:lpstr>PowerPoint-presentatie</vt:lpstr>
      <vt:lpstr>PowerPoint-presentatie</vt:lpstr>
      <vt:lpstr>Genade</vt:lpstr>
      <vt:lpstr>Genade</vt:lpstr>
      <vt:lpstr>Vrijmoedigheid</vt:lpstr>
      <vt:lpstr>Genade en vrijmoedigheid </vt:lpstr>
      <vt:lpstr>Genade en vrijmoedigheid </vt:lpstr>
      <vt:lpstr>PowerPoint-presentatie</vt:lpstr>
      <vt:lpstr>PowerPoint-presentatie</vt:lpstr>
      <vt:lpstr>PowerPoint-presentatie</vt:lpstr>
      <vt:lpstr>PowerPoint-presentatie</vt:lpstr>
      <vt:lpstr>PowerPoint-presentatie</vt:lpstr>
      <vt:lpstr>PowerPoint-presentatie</vt:lpstr>
      <vt:lpstr>We mogen naar binnen!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Heerlijke genade!</dc:title>
  <dc:creator>Marjon Dijkman</dc:creator>
  <cp:lastModifiedBy>Marjon Dijkman</cp:lastModifiedBy>
  <cp:revision>24</cp:revision>
  <dcterms:created xsi:type="dcterms:W3CDTF">2021-03-27T17:12:10Z</dcterms:created>
  <dcterms:modified xsi:type="dcterms:W3CDTF">2021-04-03T12:49:57Z</dcterms:modified>
</cp:coreProperties>
</file>