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82" r:id="rId2"/>
    <p:sldId id="283" r:id="rId3"/>
    <p:sldId id="284" r:id="rId4"/>
    <p:sldId id="285" r:id="rId5"/>
    <p:sldId id="286" r:id="rId6"/>
    <p:sldId id="287" r:id="rId7"/>
    <p:sldId id="289" r:id="rId8"/>
    <p:sldId id="290" r:id="rId9"/>
  </p:sldIdLst>
  <p:sldSz cx="9144000" cy="6858000" type="screen4x3"/>
  <p:notesSz cx="7099300" cy="10234613"/>
  <p:defaultTextStyle>
    <a:defPPr>
      <a:defRPr lang="nl-N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t Hijkoop" initials="GH" lastIdx="1" clrIdx="0">
    <p:extLst>
      <p:ext uri="{19B8F6BF-5375-455C-9EA6-DF929625EA0E}">
        <p15:presenceInfo xmlns:p15="http://schemas.microsoft.com/office/powerpoint/2012/main" userId="17ec5fdc490dc06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1" autoAdjust="0"/>
    <p:restoredTop sz="67864" autoAdjust="0"/>
  </p:normalViewPr>
  <p:slideViewPr>
    <p:cSldViewPr>
      <p:cViewPr varScale="1">
        <p:scale>
          <a:sx n="77" d="100"/>
          <a:sy n="77" d="100"/>
        </p:scale>
        <p:origin x="13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575" cy="511175"/>
          </a:xfrm>
          <a:prstGeom prst="rect">
            <a:avLst/>
          </a:prstGeom>
        </p:spPr>
        <p:txBody>
          <a:bodyPr vert="horz" lIns="99040" tIns="49520" rIns="99040" bIns="49520" rtlCol="0"/>
          <a:lstStyle>
            <a:lvl1pPr algn="l" eaLnBrk="1" hangingPunct="1">
              <a:defRPr sz="1300">
                <a:cs typeface="Arial" charset="0"/>
              </a:defRPr>
            </a:lvl1pPr>
          </a:lstStyle>
          <a:p>
            <a:pPr>
              <a:defRPr/>
            </a:pPr>
            <a:r>
              <a:rPr lang="nl-NL"/>
              <a:t>Romeinen 8:1-17 </a:t>
            </a:r>
          </a:p>
        </p:txBody>
      </p:sp>
      <p:sp>
        <p:nvSpPr>
          <p:cNvPr id="3" name="Tijdelijke aanduiding voor datum 2"/>
          <p:cNvSpPr>
            <a:spLocks noGrp="1"/>
          </p:cNvSpPr>
          <p:nvPr>
            <p:ph type="dt" sz="quarter" idx="1"/>
          </p:nvPr>
        </p:nvSpPr>
        <p:spPr>
          <a:xfrm>
            <a:off x="4021138" y="0"/>
            <a:ext cx="3076575" cy="511175"/>
          </a:xfrm>
          <a:prstGeom prst="rect">
            <a:avLst/>
          </a:prstGeom>
        </p:spPr>
        <p:txBody>
          <a:bodyPr vert="horz" lIns="99040" tIns="49520" rIns="99040" bIns="49520" rtlCol="0"/>
          <a:lstStyle>
            <a:lvl1pPr algn="r" eaLnBrk="1" hangingPunct="1">
              <a:defRPr sz="1300">
                <a:cs typeface="Arial" charset="0"/>
              </a:defRPr>
            </a:lvl1pPr>
          </a:lstStyle>
          <a:p>
            <a:pPr>
              <a:defRPr/>
            </a:pPr>
            <a:r>
              <a:rPr lang="nl-NL"/>
              <a:t>6-12-2015</a:t>
            </a:r>
          </a:p>
        </p:txBody>
      </p:sp>
      <p:sp>
        <p:nvSpPr>
          <p:cNvPr id="4" name="Tijdelijke aanduiding voor voettekst 3"/>
          <p:cNvSpPr>
            <a:spLocks noGrp="1"/>
          </p:cNvSpPr>
          <p:nvPr>
            <p:ph type="ftr" sz="quarter" idx="2"/>
          </p:nvPr>
        </p:nvSpPr>
        <p:spPr>
          <a:xfrm>
            <a:off x="0" y="9721850"/>
            <a:ext cx="3076575" cy="511175"/>
          </a:xfrm>
          <a:prstGeom prst="rect">
            <a:avLst/>
          </a:prstGeom>
        </p:spPr>
        <p:txBody>
          <a:bodyPr vert="horz" lIns="99040" tIns="49520" rIns="99040" bIns="49520" rtlCol="0" anchor="b"/>
          <a:lstStyle>
            <a:lvl1pPr algn="l" eaLnBrk="1" hangingPunct="1">
              <a:defRPr sz="1300">
                <a:cs typeface="Arial" charset="0"/>
              </a:defRPr>
            </a:lvl1pPr>
          </a:lstStyle>
          <a:p>
            <a:pPr>
              <a:defRPr/>
            </a:pPr>
            <a:r>
              <a:rPr lang="nl-NL"/>
              <a:t>(c) NBG, Gert Hijkoop</a:t>
            </a:r>
          </a:p>
        </p:txBody>
      </p:sp>
      <p:sp>
        <p:nvSpPr>
          <p:cNvPr id="5" name="Tijdelijke aanduiding voor dianummer 4"/>
          <p:cNvSpPr>
            <a:spLocks noGrp="1"/>
          </p:cNvSpPr>
          <p:nvPr>
            <p:ph type="sldNum" sz="quarter" idx="3"/>
          </p:nvPr>
        </p:nvSpPr>
        <p:spPr>
          <a:xfrm>
            <a:off x="4021138" y="9721850"/>
            <a:ext cx="3076575" cy="511175"/>
          </a:xfrm>
          <a:prstGeom prst="rect">
            <a:avLst/>
          </a:prstGeom>
        </p:spPr>
        <p:txBody>
          <a:bodyPr vert="horz" wrap="square" lIns="99040" tIns="49520" rIns="99040" bIns="49520" numCol="1" anchor="b" anchorCtr="0" compatLnSpc="1">
            <a:prstTxWarp prst="textNoShape">
              <a:avLst/>
            </a:prstTxWarp>
          </a:bodyPr>
          <a:lstStyle>
            <a:lvl1pPr algn="r" eaLnBrk="1" hangingPunct="1">
              <a:defRPr sz="1300"/>
            </a:lvl1pPr>
          </a:lstStyle>
          <a:p>
            <a:pPr>
              <a:defRPr/>
            </a:pPr>
            <a:fld id="{65F3FC9C-F3D5-4213-BF3D-5CFC00C252C3}" type="slidenum">
              <a:rPr lang="nl-NL" altLang="nl-NL"/>
              <a:pPr>
                <a:defRPr/>
              </a:pPr>
              <a:t>‹nr.›</a:t>
            </a:fld>
            <a:endParaRPr lang="nl-NL" alt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575" cy="511175"/>
          </a:xfrm>
          <a:prstGeom prst="rect">
            <a:avLst/>
          </a:prstGeom>
        </p:spPr>
        <p:txBody>
          <a:bodyPr vert="horz" lIns="99040" tIns="49520" rIns="99040" bIns="49520" rtlCol="0"/>
          <a:lstStyle>
            <a:lvl1pPr algn="l" eaLnBrk="1" hangingPunct="1">
              <a:defRPr sz="1300">
                <a:cs typeface="Arial" charset="0"/>
              </a:defRPr>
            </a:lvl1pPr>
          </a:lstStyle>
          <a:p>
            <a:pPr>
              <a:defRPr/>
            </a:pPr>
            <a:r>
              <a:rPr lang="nl-NL"/>
              <a:t>Romeinen 8:1-17 </a:t>
            </a:r>
          </a:p>
        </p:txBody>
      </p:sp>
      <p:sp>
        <p:nvSpPr>
          <p:cNvPr id="3" name="Tijdelijke aanduiding voor datum 2"/>
          <p:cNvSpPr>
            <a:spLocks noGrp="1"/>
          </p:cNvSpPr>
          <p:nvPr>
            <p:ph type="dt" idx="1"/>
          </p:nvPr>
        </p:nvSpPr>
        <p:spPr>
          <a:xfrm>
            <a:off x="4021138" y="0"/>
            <a:ext cx="3076575" cy="511175"/>
          </a:xfrm>
          <a:prstGeom prst="rect">
            <a:avLst/>
          </a:prstGeom>
        </p:spPr>
        <p:txBody>
          <a:bodyPr vert="horz" lIns="99040" tIns="49520" rIns="99040" bIns="49520" rtlCol="0"/>
          <a:lstStyle>
            <a:lvl1pPr algn="r" eaLnBrk="1" hangingPunct="1">
              <a:defRPr sz="1300">
                <a:cs typeface="Arial" charset="0"/>
              </a:defRPr>
            </a:lvl1pPr>
          </a:lstStyle>
          <a:p>
            <a:pPr>
              <a:defRPr/>
            </a:pPr>
            <a:r>
              <a:rPr lang="nl-NL"/>
              <a:t>6-12-2015</a:t>
            </a:r>
          </a:p>
        </p:txBody>
      </p:sp>
      <p:sp>
        <p:nvSpPr>
          <p:cNvPr id="4" name="Tijdelijke aanduiding voor dia-afbeelding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9040" tIns="49520" rIns="99040" bIns="49520" rtlCol="0" anchor="ctr"/>
          <a:lstStyle/>
          <a:p>
            <a:pPr lvl="0"/>
            <a:endParaRPr lang="nl-NL" noProof="0"/>
          </a:p>
        </p:txBody>
      </p:sp>
      <p:sp>
        <p:nvSpPr>
          <p:cNvPr id="5" name="Tijdelijke aanduiding voor notities 4"/>
          <p:cNvSpPr>
            <a:spLocks noGrp="1"/>
          </p:cNvSpPr>
          <p:nvPr>
            <p:ph type="body" sz="quarter" idx="3"/>
          </p:nvPr>
        </p:nvSpPr>
        <p:spPr>
          <a:xfrm>
            <a:off x="709613" y="4860925"/>
            <a:ext cx="5680075" cy="4605338"/>
          </a:xfrm>
          <a:prstGeom prst="rect">
            <a:avLst/>
          </a:prstGeom>
        </p:spPr>
        <p:txBody>
          <a:bodyPr vert="horz" lIns="99040" tIns="49520" rIns="99040" bIns="495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721850"/>
            <a:ext cx="3076575" cy="511175"/>
          </a:xfrm>
          <a:prstGeom prst="rect">
            <a:avLst/>
          </a:prstGeom>
        </p:spPr>
        <p:txBody>
          <a:bodyPr vert="horz" lIns="99040" tIns="49520" rIns="99040" bIns="49520" rtlCol="0" anchor="b"/>
          <a:lstStyle>
            <a:lvl1pPr algn="l" eaLnBrk="1" hangingPunct="1">
              <a:defRPr sz="1300">
                <a:cs typeface="Arial" charset="0"/>
              </a:defRPr>
            </a:lvl1pPr>
          </a:lstStyle>
          <a:p>
            <a:pPr>
              <a:defRPr/>
            </a:pPr>
            <a:r>
              <a:rPr lang="nl-NL"/>
              <a:t>(c) NBG, Gert Hijkoop</a:t>
            </a:r>
          </a:p>
        </p:txBody>
      </p:sp>
      <p:sp>
        <p:nvSpPr>
          <p:cNvPr id="7" name="Tijdelijke aanduiding voor dianummer 6"/>
          <p:cNvSpPr>
            <a:spLocks noGrp="1"/>
          </p:cNvSpPr>
          <p:nvPr>
            <p:ph type="sldNum" sz="quarter" idx="5"/>
          </p:nvPr>
        </p:nvSpPr>
        <p:spPr>
          <a:xfrm>
            <a:off x="4021138" y="9721850"/>
            <a:ext cx="3076575" cy="511175"/>
          </a:xfrm>
          <a:prstGeom prst="rect">
            <a:avLst/>
          </a:prstGeom>
        </p:spPr>
        <p:txBody>
          <a:bodyPr vert="horz" wrap="square" lIns="99040" tIns="49520" rIns="99040" bIns="49520" numCol="1" anchor="b" anchorCtr="0" compatLnSpc="1">
            <a:prstTxWarp prst="textNoShape">
              <a:avLst/>
            </a:prstTxWarp>
          </a:bodyPr>
          <a:lstStyle>
            <a:lvl1pPr algn="r" eaLnBrk="1" hangingPunct="1">
              <a:defRPr sz="1300"/>
            </a:lvl1pPr>
          </a:lstStyle>
          <a:p>
            <a:pPr>
              <a:defRPr/>
            </a:pPr>
            <a:fld id="{1D21A8A1-BC5C-4419-9020-6EC45CAC3106}"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5124" name="Tijdelijke aanduiding voor koptekst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nl-NL" altLang="nl-NL" sz="1300">
                <a:cs typeface="Arial" panose="020B0604020202020204" pitchFamily="34" charset="0"/>
              </a:rPr>
              <a:t>Romeinen 8:1-17 </a:t>
            </a:r>
          </a:p>
        </p:txBody>
      </p:sp>
      <p:sp>
        <p:nvSpPr>
          <p:cNvPr id="5125" name="Tijdelijke aanduiding voo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nl-NL" altLang="nl-NL" sz="1300">
                <a:cs typeface="Arial" panose="020B0604020202020204" pitchFamily="34" charset="0"/>
              </a:rPr>
              <a:t>6-12-2015</a:t>
            </a:r>
          </a:p>
        </p:txBody>
      </p:sp>
      <p:sp>
        <p:nvSpPr>
          <p:cNvPr id="5126" name="Tijdelijke aanduiding voor voettekst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nl-NL" altLang="nl-NL" sz="1300">
                <a:cs typeface="Arial" panose="020B0604020202020204" pitchFamily="34" charset="0"/>
              </a:rPr>
              <a:t>(c) NBG, Gert Hijkoop</a:t>
            </a:r>
          </a:p>
        </p:txBody>
      </p:sp>
      <p:sp>
        <p:nvSpPr>
          <p:cNvPr id="5127" name="Tijdelijke aanduiding voor dianumm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7B81C6-8092-4D9D-BF9F-51753FF04EB3}" type="slidenum">
              <a:rPr lang="nl-NL" altLang="nl-NL" sz="1300" smtClean="0"/>
              <a:pPr>
                <a:spcBef>
                  <a:spcPct val="0"/>
                </a:spcBef>
              </a:pPr>
              <a:t>1</a:t>
            </a:fld>
            <a:endParaRPr lang="nl-NL" altLang="nl-NL"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4A2C4911-92BA-4779-A3D9-4F32F7C0612D}" type="datetimeFigureOut">
              <a:rPr lang="nl-NL"/>
              <a:pPr>
                <a:defRPr/>
              </a:pPr>
              <a:t>21-3-2021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79AE57C2-937E-4BD9-9110-AC2591047DB0}" type="slidenum">
              <a:rPr lang="nl-NL" altLang="nl-NL"/>
              <a:pPr>
                <a:defRPr/>
              </a:pPr>
              <a:t>‹nr.›</a:t>
            </a:fld>
            <a:endParaRPr lang="nl-NL" altLang="nl-NL"/>
          </a:p>
        </p:txBody>
      </p:sp>
    </p:spTree>
    <p:extLst>
      <p:ext uri="{BB962C8B-B14F-4D97-AF65-F5344CB8AC3E}">
        <p14:creationId xmlns:p14="http://schemas.microsoft.com/office/powerpoint/2010/main" val="730224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E518385F-47F4-4F73-96F7-6791A9C1D1BD}" type="datetimeFigureOut">
              <a:rPr lang="nl-NL"/>
              <a:pPr>
                <a:defRPr/>
              </a:pPr>
              <a:t>21-3-2021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84B7560-1403-4910-A0A5-D8E13E1303DF}" type="slidenum">
              <a:rPr lang="nl-NL" altLang="nl-NL"/>
              <a:pPr>
                <a:defRPr/>
              </a:pPr>
              <a:t>‹nr.›</a:t>
            </a:fld>
            <a:endParaRPr lang="nl-NL" altLang="nl-NL"/>
          </a:p>
        </p:txBody>
      </p:sp>
    </p:spTree>
    <p:extLst>
      <p:ext uri="{BB962C8B-B14F-4D97-AF65-F5344CB8AC3E}">
        <p14:creationId xmlns:p14="http://schemas.microsoft.com/office/powerpoint/2010/main" val="28317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298A622A-ABBF-43B0-B915-2E484C0C9672}" type="datetimeFigureOut">
              <a:rPr lang="nl-NL"/>
              <a:pPr>
                <a:defRPr/>
              </a:pPr>
              <a:t>21-3-2021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BF7CE47-E58C-49C1-8477-AE51BCC9AC7B}" type="slidenum">
              <a:rPr lang="nl-NL" altLang="nl-NL"/>
              <a:pPr>
                <a:defRPr/>
              </a:pPr>
              <a:t>‹nr.›</a:t>
            </a:fld>
            <a:endParaRPr lang="nl-NL" altLang="nl-NL"/>
          </a:p>
        </p:txBody>
      </p:sp>
    </p:spTree>
    <p:extLst>
      <p:ext uri="{BB962C8B-B14F-4D97-AF65-F5344CB8AC3E}">
        <p14:creationId xmlns:p14="http://schemas.microsoft.com/office/powerpoint/2010/main" val="267336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E2992612-BA12-4323-A604-40CB7C23ECA5}" type="datetimeFigureOut">
              <a:rPr lang="nl-NL"/>
              <a:pPr>
                <a:defRPr/>
              </a:pPr>
              <a:t>21-3-2021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DE5601F2-28CC-46C3-B7EE-FDA015DA2E8E}" type="slidenum">
              <a:rPr lang="nl-NL" altLang="nl-NL"/>
              <a:pPr>
                <a:defRPr/>
              </a:pPr>
              <a:t>‹nr.›</a:t>
            </a:fld>
            <a:endParaRPr lang="nl-NL" altLang="nl-NL"/>
          </a:p>
        </p:txBody>
      </p:sp>
    </p:spTree>
    <p:extLst>
      <p:ext uri="{BB962C8B-B14F-4D97-AF65-F5344CB8AC3E}">
        <p14:creationId xmlns:p14="http://schemas.microsoft.com/office/powerpoint/2010/main" val="71641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466D3A93-CD7C-445B-A22E-2A63C8191CF4}" type="datetimeFigureOut">
              <a:rPr lang="nl-NL"/>
              <a:pPr>
                <a:defRPr/>
              </a:pPr>
              <a:t>21-3-2021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4B7D280-3D2B-48B6-88FC-EBC415EDB114}" type="slidenum">
              <a:rPr lang="nl-NL" altLang="nl-NL"/>
              <a:pPr>
                <a:defRPr/>
              </a:pPr>
              <a:t>‹nr.›</a:t>
            </a:fld>
            <a:endParaRPr lang="nl-NL" altLang="nl-NL"/>
          </a:p>
        </p:txBody>
      </p:sp>
    </p:spTree>
    <p:extLst>
      <p:ext uri="{BB962C8B-B14F-4D97-AF65-F5344CB8AC3E}">
        <p14:creationId xmlns:p14="http://schemas.microsoft.com/office/powerpoint/2010/main" val="1964293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D9692FBF-FDE8-4F27-B95F-6DD60FE8CFC1}" type="datetimeFigureOut">
              <a:rPr lang="nl-NL"/>
              <a:pPr>
                <a:defRPr/>
              </a:pPr>
              <a:t>21-3-2021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342B3E01-ACDE-447D-BB1A-F2A4484E14C5}" type="slidenum">
              <a:rPr lang="nl-NL" altLang="nl-NL"/>
              <a:pPr>
                <a:defRPr/>
              </a:pPr>
              <a:t>‹nr.›</a:t>
            </a:fld>
            <a:endParaRPr lang="nl-NL" altLang="nl-NL"/>
          </a:p>
        </p:txBody>
      </p:sp>
    </p:spTree>
    <p:extLst>
      <p:ext uri="{BB962C8B-B14F-4D97-AF65-F5344CB8AC3E}">
        <p14:creationId xmlns:p14="http://schemas.microsoft.com/office/powerpoint/2010/main" val="33919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2235CBE2-D03A-42DC-8D25-55924E7FF5D0}" type="datetimeFigureOut">
              <a:rPr lang="nl-NL"/>
              <a:pPr>
                <a:defRPr/>
              </a:pPr>
              <a:t>21-3-2021</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AC2C7801-DA85-4D09-BC63-C64600BE3E16}" type="slidenum">
              <a:rPr lang="nl-NL" altLang="nl-NL"/>
              <a:pPr>
                <a:defRPr/>
              </a:pPr>
              <a:t>‹nr.›</a:t>
            </a:fld>
            <a:endParaRPr lang="nl-NL" altLang="nl-NL"/>
          </a:p>
        </p:txBody>
      </p:sp>
    </p:spTree>
    <p:extLst>
      <p:ext uri="{BB962C8B-B14F-4D97-AF65-F5344CB8AC3E}">
        <p14:creationId xmlns:p14="http://schemas.microsoft.com/office/powerpoint/2010/main" val="2436499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F0535C67-122D-46F9-ACF8-85ADA7BC88E7}" type="datetimeFigureOut">
              <a:rPr lang="nl-NL"/>
              <a:pPr>
                <a:defRPr/>
              </a:pPr>
              <a:t>21-3-2021</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AF01FCD4-3F1F-46C5-8439-BC4A5D752629}" type="slidenum">
              <a:rPr lang="nl-NL" altLang="nl-NL"/>
              <a:pPr>
                <a:defRPr/>
              </a:pPr>
              <a:t>‹nr.›</a:t>
            </a:fld>
            <a:endParaRPr lang="nl-NL" altLang="nl-NL"/>
          </a:p>
        </p:txBody>
      </p:sp>
    </p:spTree>
    <p:extLst>
      <p:ext uri="{BB962C8B-B14F-4D97-AF65-F5344CB8AC3E}">
        <p14:creationId xmlns:p14="http://schemas.microsoft.com/office/powerpoint/2010/main" val="213953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587F9DDE-C468-4B9E-9EB3-98E61183B0D6}" type="datetimeFigureOut">
              <a:rPr lang="nl-NL"/>
              <a:pPr>
                <a:defRPr/>
              </a:pPr>
              <a:t>21-3-2021</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8AC967B5-EF38-42B3-86AB-D55B91441196}" type="slidenum">
              <a:rPr lang="nl-NL" altLang="nl-NL"/>
              <a:pPr>
                <a:defRPr/>
              </a:pPr>
              <a:t>‹nr.›</a:t>
            </a:fld>
            <a:endParaRPr lang="nl-NL" altLang="nl-NL"/>
          </a:p>
        </p:txBody>
      </p:sp>
    </p:spTree>
    <p:extLst>
      <p:ext uri="{BB962C8B-B14F-4D97-AF65-F5344CB8AC3E}">
        <p14:creationId xmlns:p14="http://schemas.microsoft.com/office/powerpoint/2010/main" val="1111586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A1D7AB04-BA6A-4511-B2DE-ABBE60CD35B0}" type="datetimeFigureOut">
              <a:rPr lang="nl-NL"/>
              <a:pPr>
                <a:defRPr/>
              </a:pPr>
              <a:t>21-3-2021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3C7A0E7E-AD2C-41F3-8350-CE6E6E5D9711}" type="slidenum">
              <a:rPr lang="nl-NL" altLang="nl-NL"/>
              <a:pPr>
                <a:defRPr/>
              </a:pPr>
              <a:t>‹nr.›</a:t>
            </a:fld>
            <a:endParaRPr lang="nl-NL" altLang="nl-NL"/>
          </a:p>
        </p:txBody>
      </p:sp>
    </p:spTree>
    <p:extLst>
      <p:ext uri="{BB962C8B-B14F-4D97-AF65-F5344CB8AC3E}">
        <p14:creationId xmlns:p14="http://schemas.microsoft.com/office/powerpoint/2010/main" val="3804347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D410975A-5E37-49F9-852E-0EC5C7912579}" type="datetimeFigureOut">
              <a:rPr lang="nl-NL"/>
              <a:pPr>
                <a:defRPr/>
              </a:pPr>
              <a:t>21-3-2021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96DD82A-02CA-4447-9831-1964EAF20DF6}" type="slidenum">
              <a:rPr lang="nl-NL" altLang="nl-NL"/>
              <a:pPr>
                <a:defRPr/>
              </a:pPr>
              <a:t>‹nr.›</a:t>
            </a:fld>
            <a:endParaRPr lang="nl-NL" altLang="nl-NL"/>
          </a:p>
        </p:txBody>
      </p:sp>
    </p:spTree>
    <p:extLst>
      <p:ext uri="{BB962C8B-B14F-4D97-AF65-F5344CB8AC3E}">
        <p14:creationId xmlns:p14="http://schemas.microsoft.com/office/powerpoint/2010/main" val="3552540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modelstijlen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1140AE8D-8024-4447-A4F9-57BC14FB0828}" type="datetimeFigureOut">
              <a:rPr lang="nl-NL"/>
              <a:pPr>
                <a:defRPr/>
              </a:pPr>
              <a:t>21-3-2021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defRPr>
            </a:lvl1pPr>
          </a:lstStyle>
          <a:p>
            <a:pPr>
              <a:defRPr/>
            </a:pPr>
            <a:fld id="{B131D698-4126-4222-99AA-72494F8BB26C}" type="slidenum">
              <a:rPr lang="nl-NL" altLang="nl-NL"/>
              <a:pPr>
                <a:defRPr/>
              </a:pPr>
              <a:t>‹nr.›</a:t>
            </a:fld>
            <a:endParaRPr lang="nl-NL" altLang="nl-NL"/>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ctrTitle"/>
          </p:nvPr>
        </p:nvSpPr>
        <p:spPr>
          <a:xfrm>
            <a:off x="685800" y="692150"/>
            <a:ext cx="7772400" cy="2952874"/>
          </a:xfrm>
        </p:spPr>
        <p:txBody>
          <a:bodyPr/>
          <a:lstStyle/>
          <a:p>
            <a:pPr>
              <a:spcBef>
                <a:spcPts val="0"/>
              </a:spcBef>
            </a:pPr>
            <a:r>
              <a:rPr lang="nl-NL" altLang="nl-NL" sz="3600" dirty="0"/>
              <a:t>Liefhebben met een waskom</a:t>
            </a:r>
            <a:br>
              <a:rPr lang="nl-NL" altLang="nl-NL" sz="3600" dirty="0"/>
            </a:br>
            <a:br>
              <a:rPr lang="nl-NL" altLang="nl-NL" sz="3600" dirty="0"/>
            </a:br>
            <a:r>
              <a:rPr lang="nl-NL" altLang="nl-NL" sz="3600" dirty="0"/>
              <a:t>Johannes 13:1-15</a:t>
            </a:r>
          </a:p>
        </p:txBody>
      </p:sp>
      <p:sp>
        <p:nvSpPr>
          <p:cNvPr id="3" name="Ondertitel 2"/>
          <p:cNvSpPr>
            <a:spLocks noGrp="1"/>
          </p:cNvSpPr>
          <p:nvPr>
            <p:ph type="subTitle" idx="1"/>
          </p:nvPr>
        </p:nvSpPr>
        <p:spPr>
          <a:xfrm>
            <a:off x="1259632" y="5026641"/>
            <a:ext cx="6400800" cy="1295400"/>
          </a:xfrm>
        </p:spPr>
        <p:txBody>
          <a:bodyPr/>
          <a:lstStyle/>
          <a:p>
            <a:pPr>
              <a:buFont typeface="Arial" charset="0"/>
              <a:buNone/>
              <a:defRPr/>
            </a:pPr>
            <a:r>
              <a:rPr lang="nl-NL" altLang="nl-NL" dirty="0"/>
              <a:t>Gert </a:t>
            </a:r>
            <a:r>
              <a:rPr lang="nl-NL" altLang="nl-NL" dirty="0" err="1"/>
              <a:t>Hijkoop</a:t>
            </a:r>
            <a:endParaRPr lang="nl-NL" altLang="nl-NL" dirty="0"/>
          </a:p>
          <a:p>
            <a:pPr>
              <a:buFont typeface="Arial" charset="0"/>
              <a:buNone/>
              <a:defRPr/>
            </a:pPr>
            <a:r>
              <a:rPr lang="nl-NL" dirty="0"/>
              <a:t>21 maart 2021</a:t>
            </a:r>
          </a:p>
        </p:txBody>
      </p:sp>
      <p:sp>
        <p:nvSpPr>
          <p:cNvPr id="5" name="Tijdelijke aanduiding voor inhoud 2">
            <a:extLst>
              <a:ext uri="{FF2B5EF4-FFF2-40B4-BE49-F238E27FC236}">
                <a16:creationId xmlns:a16="http://schemas.microsoft.com/office/drawing/2014/main" id="{3819F4E2-1A89-428D-BC12-FF461AA996F2}"/>
              </a:ext>
            </a:extLst>
          </p:cNvPr>
          <p:cNvSpPr txBox="1">
            <a:spLocks/>
          </p:cNvSpPr>
          <p:nvPr/>
        </p:nvSpPr>
        <p:spPr bwMode="auto">
          <a:xfrm>
            <a:off x="467544" y="2780927"/>
            <a:ext cx="8352928" cy="864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ct val="0"/>
              </a:spcBef>
            </a:pPr>
            <a:endParaRPr lang="nl-NL" altLang="nl-NL" sz="2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Johannes 15:1-13</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540000" indent="-514350">
              <a:spcBef>
                <a:spcPts val="0"/>
              </a:spcBef>
              <a:buAutoNum type="arabicPlain"/>
            </a:pPr>
            <a:r>
              <a:rPr lang="nl-NL" sz="2400" dirty="0"/>
              <a:t>En vóór het feest van het Pascha, toen Jezus wist dat Zijn uur gekomen was dat Hij uit deze wereld zou overgaan naar de Vader, heeft Hij de Zijnen, die in de wereld waren en die Hij liefgehad had, liefgehad tot het einde.</a:t>
            </a:r>
          </a:p>
          <a:p>
            <a:pPr marL="540000" indent="-514350">
              <a:spcBef>
                <a:spcPts val="0"/>
              </a:spcBef>
              <a:buAutoNum type="arabicPlain"/>
            </a:pPr>
            <a:r>
              <a:rPr lang="nl-NL" sz="2400" dirty="0"/>
              <a:t>Toen dan de maaltijd plaatsvond en de duivel Judas </a:t>
            </a:r>
            <a:r>
              <a:rPr lang="nl-NL" sz="2400" dirty="0" err="1"/>
              <a:t>Iskariot</a:t>
            </a:r>
            <a:r>
              <a:rPr lang="nl-NL" sz="2400" dirty="0"/>
              <a:t>, [de zoon] van Simon, al in het hart gegeven had Hem te verraden,</a:t>
            </a:r>
          </a:p>
          <a:p>
            <a:pPr marL="540000" indent="-514350">
              <a:spcBef>
                <a:spcPts val="0"/>
              </a:spcBef>
              <a:buAutoNum type="arabicPlain"/>
            </a:pPr>
            <a:r>
              <a:rPr lang="nl-NL" sz="2400" dirty="0"/>
              <a:t>stond Jezus, Die wist dat de Vader Hem alle dingen in handen gegeven had en dat Hij van God uitgegaan was en tot God heen ging,</a:t>
            </a:r>
          </a:p>
          <a:p>
            <a:pPr marL="540000" indent="-514350">
              <a:spcBef>
                <a:spcPts val="0"/>
              </a:spcBef>
              <a:buAutoNum type="arabicPlain"/>
            </a:pPr>
            <a:r>
              <a:rPr lang="nl-NL" sz="2400" dirty="0"/>
              <a:t>op van de maaltijd, legde [Zijn] kleren af, nam een linnen doek en deed die om Zijn middel.</a:t>
            </a:r>
          </a:p>
          <a:p>
            <a:pPr marL="540000" indent="-514350">
              <a:spcBef>
                <a:spcPts val="0"/>
              </a:spcBef>
              <a:buAutoNum type="arabicPlain"/>
            </a:pPr>
            <a:r>
              <a:rPr lang="nl-NL" sz="2400" dirty="0"/>
              <a:t>Daarna goot Hij water in de waskom en begon de voeten van de discipelen te wassen en af te drogen met de linnen doek die Hij om Zijn middel had.</a:t>
            </a:r>
          </a:p>
        </p:txBody>
      </p:sp>
    </p:spTree>
    <p:extLst>
      <p:ext uri="{BB962C8B-B14F-4D97-AF65-F5344CB8AC3E}">
        <p14:creationId xmlns:p14="http://schemas.microsoft.com/office/powerpoint/2010/main" val="1499600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Johannes 15:1-13</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482850" indent="-457200">
              <a:spcBef>
                <a:spcPts val="0"/>
              </a:spcBef>
              <a:buAutoNum type="arabicPlain" startAt="6"/>
            </a:pPr>
            <a:r>
              <a:rPr lang="nl-NL" sz="2400" dirty="0"/>
              <a:t>Zo kwam Hij bij Simon Petrus en die zei tegen Hem: Heere, wilt Ú mij de voeten wassen?</a:t>
            </a:r>
          </a:p>
          <a:p>
            <a:pPr marL="482850" indent="-457200">
              <a:spcBef>
                <a:spcPts val="0"/>
              </a:spcBef>
              <a:buAutoNum type="arabicPlain" startAt="6"/>
            </a:pPr>
            <a:r>
              <a:rPr lang="nl-NL" sz="2400" dirty="0"/>
              <a:t>Jezus antwoordde en zei tegen hem: Wat Ik doe, weet u nu niet, maar u zult het later inzien.</a:t>
            </a:r>
          </a:p>
          <a:p>
            <a:pPr marL="482850" indent="-457200">
              <a:spcBef>
                <a:spcPts val="0"/>
              </a:spcBef>
              <a:buAutoNum type="arabicPlain" startAt="6"/>
            </a:pPr>
            <a:r>
              <a:rPr lang="nl-NL" sz="2400" dirty="0"/>
              <a:t>Petrus zei tegen Hem: U zult mijn voeten in der eeuwigheid niet wassen! Jezus antwoordde hem: Als Ik u niet was, hebt u geen deel met Mij.</a:t>
            </a:r>
          </a:p>
          <a:p>
            <a:pPr marL="482850" indent="-457200">
              <a:spcBef>
                <a:spcPts val="0"/>
              </a:spcBef>
              <a:buAutoNum type="arabicPlain" startAt="6"/>
            </a:pPr>
            <a:r>
              <a:rPr lang="nl-NL" sz="2400" dirty="0"/>
              <a:t>Simon Petrus zei tegen Hem: Heere, niet alleen mijn voeten, maar ook mijn handen en mijn hoofd.</a:t>
            </a:r>
          </a:p>
          <a:p>
            <a:pPr marL="482850" indent="-457200">
              <a:spcBef>
                <a:spcPts val="0"/>
              </a:spcBef>
              <a:buAutoNum type="arabicPlain" startAt="6"/>
            </a:pPr>
            <a:r>
              <a:rPr lang="nl-NL" sz="2400" dirty="0"/>
              <a:t>Jezus zei tegen hem: Wie gebaad heeft, heeft slechts nodig dat zijn voeten worden gewassen, want hij is [al] geheel rein. En u bent rein, maar niet allen.</a:t>
            </a:r>
          </a:p>
          <a:p>
            <a:pPr marL="482850" indent="-457200">
              <a:spcBef>
                <a:spcPts val="0"/>
              </a:spcBef>
              <a:buAutoNum type="arabicPlain" startAt="6"/>
            </a:pPr>
            <a:r>
              <a:rPr lang="nl-NL" sz="2400" dirty="0"/>
              <a:t>Want Hij wist wie Hem verraden zou; daarom zei Hij: U bent niet allen rein.</a:t>
            </a:r>
          </a:p>
        </p:txBody>
      </p:sp>
    </p:spTree>
    <p:extLst>
      <p:ext uri="{BB962C8B-B14F-4D97-AF65-F5344CB8AC3E}">
        <p14:creationId xmlns:p14="http://schemas.microsoft.com/office/powerpoint/2010/main" val="343855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Johannes 15:1-13</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482850" indent="-457200">
              <a:spcBef>
                <a:spcPts val="0"/>
              </a:spcBef>
              <a:buAutoNum type="arabicPlain" startAt="12"/>
            </a:pPr>
            <a:r>
              <a:rPr lang="nl-NL" sz="2400" dirty="0"/>
              <a:t>Toen Hij dan hun voeten gewassen had en Zijn kleren [weer] had aangedaan, ging Hij weer aanliggen en zei tegen hen: Ziet u in wat Ik aan u gedaan heb?</a:t>
            </a:r>
          </a:p>
          <a:p>
            <a:pPr marL="482850" indent="-457200">
              <a:spcBef>
                <a:spcPts val="0"/>
              </a:spcBef>
              <a:buAutoNum type="arabicPlain" startAt="12"/>
            </a:pPr>
            <a:r>
              <a:rPr lang="nl-NL" sz="2400" dirty="0"/>
              <a:t>U noemt Mij Meester en Heere, en u zegt het terecht, want Ik ben het.</a:t>
            </a:r>
          </a:p>
          <a:p>
            <a:pPr marL="482850" indent="-457200">
              <a:spcBef>
                <a:spcPts val="0"/>
              </a:spcBef>
              <a:buAutoNum type="arabicPlain" startAt="12"/>
            </a:pPr>
            <a:r>
              <a:rPr lang="nl-NL" sz="2400" dirty="0"/>
              <a:t>Als Ik dan, de Heere en de Meester, uw voeten gewassen heb, moet ook u elkaars voeten wassen.</a:t>
            </a:r>
          </a:p>
          <a:p>
            <a:pPr marL="482850" indent="-457200">
              <a:spcBef>
                <a:spcPts val="0"/>
              </a:spcBef>
              <a:buAutoNum type="arabicPlain" startAt="12"/>
            </a:pPr>
            <a:r>
              <a:rPr lang="nl-NL" sz="2400" dirty="0"/>
              <a:t>Want Ik heb u een voorbeeld gegeven, opdat ook u zult doen zoals Ik voor u heb gedaan.</a:t>
            </a:r>
          </a:p>
        </p:txBody>
      </p:sp>
    </p:spTree>
    <p:extLst>
      <p:ext uri="{BB962C8B-B14F-4D97-AF65-F5344CB8AC3E}">
        <p14:creationId xmlns:p14="http://schemas.microsoft.com/office/powerpoint/2010/main" val="1626570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Johannes 15:1</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540000" indent="-514350">
              <a:spcBef>
                <a:spcPts val="0"/>
              </a:spcBef>
              <a:buAutoNum type="arabicPlain"/>
            </a:pPr>
            <a:r>
              <a:rPr lang="nl-NL" sz="2400" dirty="0"/>
              <a:t>En vóór het feest van het Pascha, toen Jezus wist dat Zijn uur gekomen was dat Hij uit deze wereld zou overgaan naar de Vader, </a:t>
            </a:r>
            <a:r>
              <a:rPr lang="nl-NL" sz="2400" u="sng" dirty="0"/>
              <a:t>heeft Hij de Zijnen, die in de wereld waren en die Hij liefgehad had, liefgehad tot het einde</a:t>
            </a:r>
            <a:r>
              <a:rPr lang="nl-NL" sz="2400" dirty="0"/>
              <a:t>.</a:t>
            </a:r>
          </a:p>
        </p:txBody>
      </p:sp>
    </p:spTree>
    <p:extLst>
      <p:ext uri="{BB962C8B-B14F-4D97-AF65-F5344CB8AC3E}">
        <p14:creationId xmlns:p14="http://schemas.microsoft.com/office/powerpoint/2010/main" val="103906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Johannes 15:2-5</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482850" indent="-457200">
              <a:spcBef>
                <a:spcPts val="0"/>
              </a:spcBef>
              <a:buAutoNum type="arabicPlain" startAt="2"/>
            </a:pPr>
            <a:r>
              <a:rPr lang="nl-NL" sz="2400" dirty="0"/>
              <a:t>Toen dan de maaltijd plaatsvond en de duivel Judas </a:t>
            </a:r>
            <a:r>
              <a:rPr lang="nl-NL" sz="2400" dirty="0" err="1"/>
              <a:t>Iskariot</a:t>
            </a:r>
            <a:r>
              <a:rPr lang="nl-NL" sz="2400" dirty="0"/>
              <a:t>, [de zoon] van Simon, al in het hart gegeven had Hem te verraden</a:t>
            </a:r>
          </a:p>
          <a:p>
            <a:pPr marL="482850" indent="-457200">
              <a:spcBef>
                <a:spcPts val="0"/>
              </a:spcBef>
              <a:buAutoNum type="arabicPlain" startAt="2"/>
            </a:pPr>
            <a:r>
              <a:rPr lang="nl-NL" sz="2400" dirty="0"/>
              <a:t>stond Jezus, Die wist dat de Vader Hem alle dingen in handen gegeven had en dat Hij van God uitgegaan was en tot God heen ging,</a:t>
            </a:r>
          </a:p>
          <a:p>
            <a:pPr marL="482850" indent="-457200">
              <a:spcBef>
                <a:spcPts val="0"/>
              </a:spcBef>
              <a:buAutoNum type="arabicPlain" startAt="2"/>
            </a:pPr>
            <a:r>
              <a:rPr lang="nl-NL" sz="2400" dirty="0"/>
              <a:t>op van de maaltijd, </a:t>
            </a:r>
            <a:r>
              <a:rPr lang="nl-NL" sz="2400" u="sng" dirty="0"/>
              <a:t>legde [Zijn] kleren af</a:t>
            </a:r>
            <a:r>
              <a:rPr lang="nl-NL" sz="2400" dirty="0"/>
              <a:t>, nam een linnen doek en deed die om Zijn middel.</a:t>
            </a:r>
          </a:p>
          <a:p>
            <a:pPr marL="482850" indent="-457200">
              <a:spcBef>
                <a:spcPts val="0"/>
              </a:spcBef>
              <a:buAutoNum type="arabicPlain" startAt="2"/>
            </a:pPr>
            <a:r>
              <a:rPr lang="nl-NL" sz="2400" dirty="0"/>
              <a:t>Daarna goot Hij water in de waskom en begon de voeten van de discipelen te wassen en af te drogen met de linnen doek die Hij om Zijn middel had.</a:t>
            </a:r>
          </a:p>
        </p:txBody>
      </p:sp>
    </p:spTree>
    <p:extLst>
      <p:ext uri="{BB962C8B-B14F-4D97-AF65-F5344CB8AC3E}">
        <p14:creationId xmlns:p14="http://schemas.microsoft.com/office/powerpoint/2010/main" val="3664841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Lukas 4:18-19 (Jesaja 61:1-2)</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482850" indent="-457200">
              <a:spcBef>
                <a:spcPts val="0"/>
              </a:spcBef>
              <a:buAutoNum type="arabicPlain" startAt="18"/>
            </a:pPr>
            <a:r>
              <a:rPr lang="nl-NL" sz="2400" u="sng" dirty="0"/>
              <a:t>De Geest van de Heere [is] op Mij, omdat Hij Mij gezalfd heeft</a:t>
            </a:r>
            <a:r>
              <a:rPr lang="nl-NL" sz="2400" dirty="0"/>
              <a:t>; Hij heeft Mij gezonden om aan armen het Evangelie te verkondigen, om te genezen wie gebroken van hart zijn,</a:t>
            </a:r>
          </a:p>
          <a:p>
            <a:pPr marL="482850" indent="-457200">
              <a:spcBef>
                <a:spcPts val="0"/>
              </a:spcBef>
              <a:buAutoNum type="arabicPlain" startAt="18"/>
            </a:pPr>
            <a:r>
              <a:rPr lang="nl-NL" sz="2400" dirty="0"/>
              <a:t>om aan gevangenen vrijlating te prediken en aan blinden het gezichtsvermogen, om verslagenen weg te zenden in vrijheid, om het jaar van het welbehagen van de Heere te prediken.</a:t>
            </a:r>
          </a:p>
        </p:txBody>
      </p:sp>
    </p:spTree>
    <p:extLst>
      <p:ext uri="{BB962C8B-B14F-4D97-AF65-F5344CB8AC3E}">
        <p14:creationId xmlns:p14="http://schemas.microsoft.com/office/powerpoint/2010/main" val="113356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DFE46-6FEB-4EEF-B90D-854FA1D5FE61}"/>
              </a:ext>
            </a:extLst>
          </p:cNvPr>
          <p:cNvSpPr>
            <a:spLocks noGrp="1"/>
          </p:cNvSpPr>
          <p:nvPr>
            <p:ph type="title"/>
          </p:nvPr>
        </p:nvSpPr>
        <p:spPr>
          <a:xfrm>
            <a:off x="457200" y="274638"/>
            <a:ext cx="8229600" cy="706090"/>
          </a:xfrm>
        </p:spPr>
        <p:txBody>
          <a:bodyPr/>
          <a:lstStyle/>
          <a:p>
            <a:r>
              <a:rPr lang="nl-NL" sz="3200" dirty="0"/>
              <a:t>Johannes 15:13-15, 35</a:t>
            </a:r>
          </a:p>
        </p:txBody>
      </p:sp>
      <p:sp>
        <p:nvSpPr>
          <p:cNvPr id="3" name="Tijdelijke aanduiding voor inhoud 2">
            <a:extLst>
              <a:ext uri="{FF2B5EF4-FFF2-40B4-BE49-F238E27FC236}">
                <a16:creationId xmlns:a16="http://schemas.microsoft.com/office/drawing/2014/main" id="{8BFD89FE-41EB-4E72-89B5-F9A7EB7FA488}"/>
              </a:ext>
            </a:extLst>
          </p:cNvPr>
          <p:cNvSpPr>
            <a:spLocks noGrp="1"/>
          </p:cNvSpPr>
          <p:nvPr>
            <p:ph idx="1"/>
          </p:nvPr>
        </p:nvSpPr>
        <p:spPr>
          <a:xfrm>
            <a:off x="457200" y="980728"/>
            <a:ext cx="8229600" cy="5145435"/>
          </a:xfrm>
        </p:spPr>
        <p:txBody>
          <a:bodyPr/>
          <a:lstStyle/>
          <a:p>
            <a:pPr marL="482850" indent="-457200">
              <a:spcBef>
                <a:spcPts val="0"/>
              </a:spcBef>
              <a:buAutoNum type="arabicPlain" startAt="12"/>
            </a:pPr>
            <a:r>
              <a:rPr lang="nl-NL" sz="2400" dirty="0"/>
              <a:t>U noemt Mij Meester en Heere, en u zegt het terecht, want Ik ben het.</a:t>
            </a:r>
          </a:p>
          <a:p>
            <a:pPr marL="482850" indent="-457200">
              <a:spcBef>
                <a:spcPts val="0"/>
              </a:spcBef>
              <a:buAutoNum type="arabicPlain" startAt="12"/>
            </a:pPr>
            <a:r>
              <a:rPr lang="nl-NL" sz="2400" dirty="0"/>
              <a:t>Als Ik dan, de Heere en de Meester, uw voeten gewassen heb, moet ook u elkaars voeten wassen.</a:t>
            </a:r>
          </a:p>
          <a:p>
            <a:pPr marL="482850" indent="-457200">
              <a:spcBef>
                <a:spcPts val="0"/>
              </a:spcBef>
              <a:buAutoNum type="arabicPlain" startAt="12"/>
            </a:pPr>
            <a:r>
              <a:rPr lang="nl-NL" sz="2400" dirty="0"/>
              <a:t>Want </a:t>
            </a:r>
            <a:r>
              <a:rPr lang="nl-NL" sz="2400" u="sng" dirty="0"/>
              <a:t>Ik heb u een voorbeeld gegeven</a:t>
            </a:r>
            <a:r>
              <a:rPr lang="nl-NL" sz="2400" dirty="0"/>
              <a:t>, opdat ook u zult doen zoals Ik voor u heb gedaan.</a:t>
            </a:r>
          </a:p>
          <a:p>
            <a:pPr marL="482850" indent="-457200">
              <a:spcBef>
                <a:spcPts val="0"/>
              </a:spcBef>
              <a:buAutoNum type="arabicPlain" startAt="12"/>
            </a:pPr>
            <a:endParaRPr lang="nl-NL" sz="2400" dirty="0"/>
          </a:p>
          <a:p>
            <a:pPr marL="25650" indent="0">
              <a:spcBef>
                <a:spcPts val="0"/>
              </a:spcBef>
              <a:buNone/>
            </a:pPr>
            <a:r>
              <a:rPr lang="nl-NL" sz="2400" dirty="0"/>
              <a:t>…</a:t>
            </a:r>
          </a:p>
          <a:p>
            <a:pPr marL="482850" indent="-457200">
              <a:spcBef>
                <a:spcPts val="0"/>
              </a:spcBef>
              <a:buAutoNum type="arabicPlain" startAt="12"/>
            </a:pPr>
            <a:endParaRPr lang="nl-NL" sz="2400" dirty="0"/>
          </a:p>
          <a:p>
            <a:pPr marL="482850" indent="-457200">
              <a:spcBef>
                <a:spcPts val="0"/>
              </a:spcBef>
              <a:buAutoNum type="arabicPlain" startAt="34"/>
            </a:pPr>
            <a:r>
              <a:rPr lang="nl-NL" sz="2400" dirty="0"/>
              <a:t>Een nieuw gebod geef Ik u, [namelijk] dat u elkaar liefhebt; zoals Ik u liefgehad heb, moet u ook elkaar liefhebben.</a:t>
            </a:r>
          </a:p>
          <a:p>
            <a:pPr marL="482850" indent="-457200">
              <a:spcBef>
                <a:spcPts val="0"/>
              </a:spcBef>
              <a:buAutoNum type="arabicPlain" startAt="34"/>
            </a:pPr>
            <a:r>
              <a:rPr lang="nl-NL" sz="2400" u="sng" dirty="0"/>
              <a:t>Hierdoor zullen allen inzien dat u Mijn discipelen bent</a:t>
            </a:r>
            <a:r>
              <a:rPr lang="nl-NL" sz="2400" dirty="0"/>
              <a:t>: als u liefde onder elkaar hebt.	</a:t>
            </a:r>
          </a:p>
        </p:txBody>
      </p:sp>
    </p:spTree>
    <p:extLst>
      <p:ext uri="{BB962C8B-B14F-4D97-AF65-F5344CB8AC3E}">
        <p14:creationId xmlns:p14="http://schemas.microsoft.com/office/powerpoint/2010/main" val="2346444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6107</TotalTime>
  <Words>781</Words>
  <Application>Microsoft Office PowerPoint</Application>
  <PresentationFormat>Diavoorstelling (4:3)</PresentationFormat>
  <Paragraphs>44</Paragraphs>
  <Slides>8</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Kantoorthema</vt:lpstr>
      <vt:lpstr>Liefhebben met een waskom  Johannes 13:1-15</vt:lpstr>
      <vt:lpstr>Johannes 15:1-13</vt:lpstr>
      <vt:lpstr>Johannes 15:1-13</vt:lpstr>
      <vt:lpstr>Johannes 15:1-13</vt:lpstr>
      <vt:lpstr>Johannes 15:1</vt:lpstr>
      <vt:lpstr>Johannes 15:2-5</vt:lpstr>
      <vt:lpstr>Lukas 4:18-19 (Jesaja 61:1-2)</vt:lpstr>
      <vt:lpstr>Johannes 15:13-15, 35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twaalfjarige Jezus in de tempel</dc:title>
  <dc:creator>Gert</dc:creator>
  <cp:lastModifiedBy>Gert Hijkoop</cp:lastModifiedBy>
  <cp:revision>392</cp:revision>
  <cp:lastPrinted>2015-12-07T10:15:59Z</cp:lastPrinted>
  <dcterms:created xsi:type="dcterms:W3CDTF">2014-07-27T05:12:48Z</dcterms:created>
  <dcterms:modified xsi:type="dcterms:W3CDTF">2021-03-21T07:41:08Z</dcterms:modified>
</cp:coreProperties>
</file>