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fPILdYa0vKk"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B9C14B-EE83-474E-B60C-7C4922B5F4FA}"/>
              </a:ext>
            </a:extLst>
          </p:cNvPr>
          <p:cNvSpPr>
            <a:spLocks noGrp="1"/>
          </p:cNvSpPr>
          <p:nvPr>
            <p:ph type="ctrTitle"/>
          </p:nvPr>
        </p:nvSpPr>
        <p:spPr>
          <a:xfrm>
            <a:off x="2667786" y="4084516"/>
            <a:ext cx="8915399" cy="1137130"/>
          </a:xfrm>
        </p:spPr>
        <p:txBody>
          <a:bodyPr>
            <a:normAutofit/>
          </a:bodyPr>
          <a:lstStyle/>
          <a:p>
            <a:r>
              <a:rPr lang="nl-NL" sz="4000" b="1" dirty="0">
                <a:solidFill>
                  <a:srgbClr val="C00000"/>
                </a:solidFill>
              </a:rPr>
              <a:t>WAT ZOU JEZUS DOEN? Love suffers </a:t>
            </a:r>
          </a:p>
        </p:txBody>
      </p:sp>
      <p:pic>
        <p:nvPicPr>
          <p:cNvPr id="5" name="Afbeelding 4">
            <a:extLst>
              <a:ext uri="{FF2B5EF4-FFF2-40B4-BE49-F238E27FC236}">
                <a16:creationId xmlns:a16="http://schemas.microsoft.com/office/drawing/2014/main" id="{5FDCB9B4-04BE-4663-AA94-79E53E0802F5}"/>
              </a:ext>
            </a:extLst>
          </p:cNvPr>
          <p:cNvPicPr>
            <a:picLocks noChangeAspect="1"/>
          </p:cNvPicPr>
          <p:nvPr/>
        </p:nvPicPr>
        <p:blipFill>
          <a:blip r:embed="rId2"/>
          <a:stretch>
            <a:fillRect/>
          </a:stretch>
        </p:blipFill>
        <p:spPr>
          <a:xfrm>
            <a:off x="5239535" y="904875"/>
            <a:ext cx="6162675" cy="2524125"/>
          </a:xfrm>
          <a:prstGeom prst="rect">
            <a:avLst/>
          </a:prstGeom>
        </p:spPr>
      </p:pic>
    </p:spTree>
    <p:extLst>
      <p:ext uri="{BB962C8B-B14F-4D97-AF65-F5344CB8AC3E}">
        <p14:creationId xmlns:p14="http://schemas.microsoft.com/office/powerpoint/2010/main" val="3857347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302BD7-36E3-4E1E-904B-05D2DFD4DE9B}"/>
              </a:ext>
            </a:extLst>
          </p:cNvPr>
          <p:cNvSpPr>
            <a:spLocks noGrp="1"/>
          </p:cNvSpPr>
          <p:nvPr>
            <p:ph type="title"/>
          </p:nvPr>
        </p:nvSpPr>
        <p:spPr/>
        <p:txBody>
          <a:bodyPr/>
          <a:lstStyle/>
          <a:p>
            <a:r>
              <a:rPr lang="nl-NL" b="1" dirty="0">
                <a:solidFill>
                  <a:srgbClr val="C00000"/>
                </a:solidFill>
              </a:rPr>
              <a:t>Johannes 21:15-17 </a:t>
            </a:r>
          </a:p>
        </p:txBody>
      </p:sp>
      <p:sp>
        <p:nvSpPr>
          <p:cNvPr id="3" name="Tijdelijke aanduiding voor inhoud 2">
            <a:extLst>
              <a:ext uri="{FF2B5EF4-FFF2-40B4-BE49-F238E27FC236}">
                <a16:creationId xmlns:a16="http://schemas.microsoft.com/office/drawing/2014/main" id="{5C1781D7-6695-4A08-BBC0-885E7BDE97DA}"/>
              </a:ext>
            </a:extLst>
          </p:cNvPr>
          <p:cNvSpPr>
            <a:spLocks noGrp="1"/>
          </p:cNvSpPr>
          <p:nvPr>
            <p:ph idx="1"/>
          </p:nvPr>
        </p:nvSpPr>
        <p:spPr/>
        <p:txBody>
          <a:bodyPr/>
          <a:lstStyle/>
          <a:p>
            <a:r>
              <a:rPr lang="nl-NL" dirty="0"/>
              <a:t>"15 Toen zij gegeten hadden, vroeg Jezus aan Simon Petrus: ‘Simon, zoon van Johannes, houd je van Mij? Meer dan de anderen?’ ‘Ja, Here. U weet dat ik van U houd,’ zei Petrus. ‘Zorg dan voor mijn lammeren,’ was </a:t>
            </a:r>
            <a:r>
              <a:rPr lang="nl-NL" dirty="0" err="1"/>
              <a:t>Jezusʼ</a:t>
            </a:r>
            <a:r>
              <a:rPr lang="nl-NL" dirty="0"/>
              <a:t> antwoord. </a:t>
            </a:r>
          </a:p>
          <a:p>
            <a:r>
              <a:rPr lang="nl-NL" dirty="0"/>
              <a:t>16 Jezus vroeg hem voor de tweede keer: ‘Simon, zoon van Johannes, houd je van Mij?’ ‘Ja, Here. U weet toch dat ik van U houd,’ zei Petrus. Jezus zei: ‘Pas dan op mijn schapen.’ </a:t>
            </a:r>
          </a:p>
          <a:p>
            <a:r>
              <a:rPr lang="nl-NL" dirty="0"/>
              <a:t>17 Voor de derde keer vroeg Jezus: ‘Simon, zoon van Johannes, houd je van Mij?’ Toen Jezus hem voor de derde keer vroeg of hij van Hem hield, werd Petrus verdrietig. ‘Here,’ zei hij, ‘U weet alles. U weet toch dat ik van U houd!’ ‘Zorg dan voor mijn schapen,’ zei Jezus.</a:t>
            </a:r>
          </a:p>
        </p:txBody>
      </p:sp>
    </p:spTree>
    <p:extLst>
      <p:ext uri="{BB962C8B-B14F-4D97-AF65-F5344CB8AC3E}">
        <p14:creationId xmlns:p14="http://schemas.microsoft.com/office/powerpoint/2010/main" val="3848938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EA7D04-CFAB-4643-93F1-F8FB74D04DDC}"/>
              </a:ext>
            </a:extLst>
          </p:cNvPr>
          <p:cNvSpPr>
            <a:spLocks noGrp="1"/>
          </p:cNvSpPr>
          <p:nvPr>
            <p:ph type="title"/>
          </p:nvPr>
        </p:nvSpPr>
        <p:spPr/>
        <p:txBody>
          <a:bodyPr/>
          <a:lstStyle/>
          <a:p>
            <a:r>
              <a:rPr lang="nl-NL" b="1" dirty="0">
                <a:solidFill>
                  <a:srgbClr val="C00000"/>
                </a:solidFill>
              </a:rPr>
              <a:t>Johannes 10:11 </a:t>
            </a:r>
          </a:p>
        </p:txBody>
      </p:sp>
      <p:sp>
        <p:nvSpPr>
          <p:cNvPr id="3" name="Tijdelijke aanduiding voor inhoud 2">
            <a:extLst>
              <a:ext uri="{FF2B5EF4-FFF2-40B4-BE49-F238E27FC236}">
                <a16:creationId xmlns:a16="http://schemas.microsoft.com/office/drawing/2014/main" id="{233F0C10-18E5-41D8-B009-CA2C429CB572}"/>
              </a:ext>
            </a:extLst>
          </p:cNvPr>
          <p:cNvSpPr>
            <a:spLocks noGrp="1"/>
          </p:cNvSpPr>
          <p:nvPr>
            <p:ph idx="1"/>
          </p:nvPr>
        </p:nvSpPr>
        <p:spPr/>
        <p:txBody>
          <a:bodyPr>
            <a:normAutofit/>
          </a:bodyPr>
          <a:lstStyle/>
          <a:p>
            <a:r>
              <a:rPr lang="nl-NL" sz="2800"/>
              <a:t>Ik ben de goede Herder; de goede herder geeft zijn leven voor de schapen.</a:t>
            </a:r>
          </a:p>
          <a:p>
            <a:endParaRPr lang="nl-NL" sz="2800" dirty="0"/>
          </a:p>
        </p:txBody>
      </p:sp>
      <p:pic>
        <p:nvPicPr>
          <p:cNvPr id="4" name="Afbeelding 3">
            <a:extLst>
              <a:ext uri="{FF2B5EF4-FFF2-40B4-BE49-F238E27FC236}">
                <a16:creationId xmlns:a16="http://schemas.microsoft.com/office/drawing/2014/main" id="{77422B6D-F593-4DB4-9063-6A566289DC4A}"/>
              </a:ext>
            </a:extLst>
          </p:cNvPr>
          <p:cNvPicPr>
            <a:picLocks noChangeAspect="1"/>
          </p:cNvPicPr>
          <p:nvPr/>
        </p:nvPicPr>
        <p:blipFill>
          <a:blip r:embed="rId2"/>
          <a:stretch>
            <a:fillRect/>
          </a:stretch>
        </p:blipFill>
        <p:spPr>
          <a:xfrm>
            <a:off x="6400801" y="3749242"/>
            <a:ext cx="4295266" cy="3079625"/>
          </a:xfrm>
          <a:prstGeom prst="rect">
            <a:avLst/>
          </a:prstGeom>
        </p:spPr>
      </p:pic>
    </p:spTree>
    <p:extLst>
      <p:ext uri="{BB962C8B-B14F-4D97-AF65-F5344CB8AC3E}">
        <p14:creationId xmlns:p14="http://schemas.microsoft.com/office/powerpoint/2010/main" val="2110308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0" name="Group 11">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51" name="Group 25">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7"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2" name="Rectangle 39">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3"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54" name="Rectangle 43">
            <a:extLst>
              <a:ext uri="{FF2B5EF4-FFF2-40B4-BE49-F238E27FC236}">
                <a16:creationId xmlns:a16="http://schemas.microsoft.com/office/drawing/2014/main" id="{763516C8-F227-4B77-9AA7-61B9A0B78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0926848-F11E-4D8B-BA96-55B7C24E3873}"/>
              </a:ext>
            </a:extLst>
          </p:cNvPr>
          <p:cNvSpPr>
            <a:spLocks noGrp="1"/>
          </p:cNvSpPr>
          <p:nvPr>
            <p:ph type="title"/>
          </p:nvPr>
        </p:nvSpPr>
        <p:spPr>
          <a:xfrm>
            <a:off x="2785833" y="1021647"/>
            <a:ext cx="5958671" cy="778589"/>
          </a:xfrm>
        </p:spPr>
        <p:txBody>
          <a:bodyPr vert="horz" lIns="91440" tIns="45720" rIns="91440" bIns="45720" rtlCol="0" anchor="b">
            <a:normAutofit fontScale="90000"/>
          </a:bodyPr>
          <a:lstStyle/>
          <a:p>
            <a:r>
              <a:rPr lang="en-US" sz="2800" b="1" dirty="0">
                <a:solidFill>
                  <a:srgbClr val="C00000"/>
                </a:solidFill>
                <a:hlinkClick r:id="rId2">
                  <a:extLst>
                    <a:ext uri="{A12FA001-AC4F-418D-AE19-62706E023703}">
                      <ahyp:hlinkClr xmlns:ahyp="http://schemas.microsoft.com/office/drawing/2018/hyperlinkcolor" val="tx"/>
                    </a:ext>
                  </a:extLst>
                </a:hlinkClick>
              </a:rPr>
              <a:t>Lied: </a:t>
            </a:r>
            <a:r>
              <a:rPr lang="en-US" sz="3200" b="1" dirty="0" err="1">
                <a:solidFill>
                  <a:srgbClr val="C00000"/>
                </a:solidFill>
                <a:hlinkClick r:id="rId2">
                  <a:extLst>
                    <a:ext uri="{A12FA001-AC4F-418D-AE19-62706E023703}">
                      <ahyp:hlinkClr xmlns:ahyp="http://schemas.microsoft.com/office/drawing/2018/hyperlinkcolor" val="tx"/>
                    </a:ext>
                  </a:extLst>
                </a:hlinkClick>
              </a:rPr>
              <a:t>Als</a:t>
            </a:r>
            <a:r>
              <a:rPr lang="en-US" sz="3200" b="1" dirty="0">
                <a:solidFill>
                  <a:srgbClr val="C00000"/>
                </a:solidFill>
                <a:hlinkClick r:id="rId2">
                  <a:extLst>
                    <a:ext uri="{A12FA001-AC4F-418D-AE19-62706E023703}">
                      <ahyp:hlinkClr xmlns:ahyp="http://schemas.microsoft.com/office/drawing/2018/hyperlinkcolor" val="tx"/>
                    </a:ext>
                  </a:extLst>
                </a:hlinkClick>
              </a:rPr>
              <a:t> de </a:t>
            </a:r>
            <a:r>
              <a:rPr lang="en-US" sz="3200" b="1" dirty="0" err="1">
                <a:solidFill>
                  <a:srgbClr val="C00000"/>
                </a:solidFill>
                <a:hlinkClick r:id="rId2">
                  <a:extLst>
                    <a:ext uri="{A12FA001-AC4F-418D-AE19-62706E023703}">
                      <ahyp:hlinkClr xmlns:ahyp="http://schemas.microsoft.com/office/drawing/2018/hyperlinkcolor" val="tx"/>
                    </a:ext>
                  </a:extLst>
                </a:hlinkClick>
              </a:rPr>
              <a:t>liefde</a:t>
            </a:r>
            <a:r>
              <a:rPr lang="en-US" sz="3200" b="1" dirty="0">
                <a:solidFill>
                  <a:srgbClr val="C00000"/>
                </a:solidFill>
                <a:hlinkClick r:id="rId2">
                  <a:extLst>
                    <a:ext uri="{A12FA001-AC4F-418D-AE19-62706E023703}">
                      <ahyp:hlinkClr xmlns:ahyp="http://schemas.microsoft.com/office/drawing/2018/hyperlinkcolor" val="tx"/>
                    </a:ext>
                  </a:extLst>
                </a:hlinkClick>
              </a:rPr>
              <a:t> </a:t>
            </a:r>
            <a:r>
              <a:rPr lang="en-US" sz="3200" b="1" dirty="0" err="1">
                <a:solidFill>
                  <a:srgbClr val="C00000"/>
                </a:solidFill>
                <a:hlinkClick r:id="rId2">
                  <a:extLst>
                    <a:ext uri="{A12FA001-AC4F-418D-AE19-62706E023703}">
                      <ahyp:hlinkClr xmlns:ahyp="http://schemas.microsoft.com/office/drawing/2018/hyperlinkcolor" val="tx"/>
                    </a:ext>
                  </a:extLst>
                </a:hlinkClick>
              </a:rPr>
              <a:t>niet</a:t>
            </a:r>
            <a:r>
              <a:rPr lang="en-US" sz="3200" b="1" dirty="0">
                <a:solidFill>
                  <a:srgbClr val="C00000"/>
                </a:solidFill>
                <a:hlinkClick r:id="rId2">
                  <a:extLst>
                    <a:ext uri="{A12FA001-AC4F-418D-AE19-62706E023703}">
                      <ahyp:hlinkClr xmlns:ahyp="http://schemas.microsoft.com/office/drawing/2018/hyperlinkcolor" val="tx"/>
                    </a:ext>
                  </a:extLst>
                </a:hlinkClick>
              </a:rPr>
              <a:t> </a:t>
            </a:r>
            <a:r>
              <a:rPr lang="en-US" sz="3200" b="1" dirty="0" err="1">
                <a:solidFill>
                  <a:srgbClr val="C00000"/>
                </a:solidFill>
                <a:hlinkClick r:id="rId2">
                  <a:extLst>
                    <a:ext uri="{A12FA001-AC4F-418D-AE19-62706E023703}">
                      <ahyp:hlinkClr xmlns:ahyp="http://schemas.microsoft.com/office/drawing/2018/hyperlinkcolor" val="tx"/>
                    </a:ext>
                  </a:extLst>
                </a:hlinkClick>
              </a:rPr>
              <a:t>bestond</a:t>
            </a:r>
            <a:endParaRPr lang="en-US" sz="3200" b="1" dirty="0">
              <a:solidFill>
                <a:srgbClr val="C00000"/>
              </a:solidFill>
            </a:endParaRPr>
          </a:p>
        </p:txBody>
      </p:sp>
      <p:sp>
        <p:nvSpPr>
          <p:cNvPr id="55" name="Rectangle 45">
            <a:extLst>
              <a:ext uri="{FF2B5EF4-FFF2-40B4-BE49-F238E27FC236}">
                <a16:creationId xmlns:a16="http://schemas.microsoft.com/office/drawing/2014/main" id="{D91B420C-C4C8-44DF-96B2-FBD101464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rgbClr val="6C4238"/>
          </a:solidFill>
          <a:ln>
            <a:noFill/>
          </a:ln>
          <a:effectLst/>
        </p:spPr>
        <p:style>
          <a:lnRef idx="1">
            <a:schemeClr val="accent1"/>
          </a:lnRef>
          <a:fillRef idx="3">
            <a:schemeClr val="accent1"/>
          </a:fillRef>
          <a:effectRef idx="2">
            <a:schemeClr val="accent1"/>
          </a:effectRef>
          <a:fontRef idx="minor">
            <a:schemeClr val="lt1"/>
          </a:fontRef>
        </p:style>
      </p:sp>
      <p:pic>
        <p:nvPicPr>
          <p:cNvPr id="5" name="Tijdelijke aanduiding voor inhoud 4">
            <a:extLst>
              <a:ext uri="{FF2B5EF4-FFF2-40B4-BE49-F238E27FC236}">
                <a16:creationId xmlns:a16="http://schemas.microsoft.com/office/drawing/2014/main" id="{E5D04700-0AAE-4BF2-B4BC-D66994DF9E5D}"/>
              </a:ext>
            </a:extLst>
          </p:cNvPr>
          <p:cNvPicPr>
            <a:picLocks noChangeAspect="1"/>
          </p:cNvPicPr>
          <p:nvPr/>
        </p:nvPicPr>
        <p:blipFill>
          <a:blip r:embed="rId3"/>
          <a:stretch>
            <a:fillRect/>
          </a:stretch>
        </p:blipFill>
        <p:spPr>
          <a:xfrm>
            <a:off x="2865422" y="2754749"/>
            <a:ext cx="8637136" cy="3217333"/>
          </a:xfrm>
          <a:prstGeom prst="rect">
            <a:avLst/>
          </a:prstGeom>
        </p:spPr>
      </p:pic>
      <p:sp>
        <p:nvSpPr>
          <p:cNvPr id="56" name="Freeform 33">
            <a:extLst>
              <a:ext uri="{FF2B5EF4-FFF2-40B4-BE49-F238E27FC236}">
                <a16:creationId xmlns:a16="http://schemas.microsoft.com/office/drawing/2014/main" id="{070928B1-3E69-44AC-A1EE-B4E4270A7A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69172"/>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3647797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7B66BB-FE4D-4AD5-87BA-810B39DA8F05}"/>
              </a:ext>
            </a:extLst>
          </p:cNvPr>
          <p:cNvSpPr>
            <a:spLocks noGrp="1"/>
          </p:cNvSpPr>
          <p:nvPr>
            <p:ph type="ctrTitle"/>
          </p:nvPr>
        </p:nvSpPr>
        <p:spPr>
          <a:xfrm>
            <a:off x="2322513" y="541538"/>
            <a:ext cx="8915399" cy="1109709"/>
          </a:xfrm>
        </p:spPr>
        <p:txBody>
          <a:bodyPr>
            <a:noAutofit/>
          </a:bodyPr>
          <a:lstStyle/>
          <a:p>
            <a:r>
              <a:rPr lang="nl-NL" sz="3600" b="1" dirty="0">
                <a:solidFill>
                  <a:srgbClr val="C00000"/>
                </a:solidFill>
              </a:rPr>
              <a:t>Romeinen 8:31-39</a:t>
            </a:r>
          </a:p>
        </p:txBody>
      </p:sp>
      <p:sp>
        <p:nvSpPr>
          <p:cNvPr id="3" name="Ondertitel 2">
            <a:extLst>
              <a:ext uri="{FF2B5EF4-FFF2-40B4-BE49-F238E27FC236}">
                <a16:creationId xmlns:a16="http://schemas.microsoft.com/office/drawing/2014/main" id="{CB2867BB-4BCA-41B2-B6C0-33FE8D520246}"/>
              </a:ext>
            </a:extLst>
          </p:cNvPr>
          <p:cNvSpPr>
            <a:spLocks noGrp="1"/>
          </p:cNvSpPr>
          <p:nvPr>
            <p:ph type="subTitle" idx="1"/>
          </p:nvPr>
        </p:nvSpPr>
        <p:spPr>
          <a:xfrm>
            <a:off x="2322513" y="1771651"/>
            <a:ext cx="9182099" cy="4132012"/>
          </a:xfrm>
        </p:spPr>
        <p:txBody>
          <a:bodyPr>
            <a:normAutofit/>
          </a:bodyPr>
          <a:lstStyle/>
          <a:p>
            <a:r>
              <a:rPr lang="nl-NL" dirty="0"/>
              <a:t>Wat zullen wij dan van deze dingen zeggen? Als God vóór ons is, wie zal tegen ons zijn? Hoe zal Hij, die zelfs zijn eigen Zoon niet gespaard, maar voor ons allen overgegeven heeft, ons met Hem ook niet alle dingen schenken? Wie zal uitverkorenen Gods beschuldigen? God is het, die rechtvaardigt; wie zal veroordelen? Christus Jezus is de gestorvene, wat meer is, de opgewekte, die ter rechterhand Gods is, die ook voor ons pleit. Wie zal ons scheiden van de liefde van Christus? Verdrukking of benauwdheid, of vervolging of honger, of naaktheid, of gevaar, of het zwaard? Gelijk geschreven staat: Om Uwentwil worden wij de ganse dag gedood, wij zijn gerekend als slachtschapen. Maar in dit alles zijn wij meer dan overwinnaars door Hem, die ons heeft liefgehad. Want ik ben verzekerd, dat noch dood noch leven, noch engelen noch machten, noch heden noch toekomst, noch krachten, noch hoogte noch diepte, noch enig ander schepsel ons zal kunnen scheiden van de liefde Gods, welke is in Christus Jezus, onze Here.</a:t>
            </a:r>
          </a:p>
          <a:p>
            <a:endParaRPr lang="nl-NL" dirty="0"/>
          </a:p>
        </p:txBody>
      </p:sp>
    </p:spTree>
    <p:extLst>
      <p:ext uri="{BB962C8B-B14F-4D97-AF65-F5344CB8AC3E}">
        <p14:creationId xmlns:p14="http://schemas.microsoft.com/office/powerpoint/2010/main" val="274342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EA821F-2477-49A7-972D-7B94B3F0AB93}"/>
              </a:ext>
            </a:extLst>
          </p:cNvPr>
          <p:cNvSpPr>
            <a:spLocks noGrp="1"/>
          </p:cNvSpPr>
          <p:nvPr>
            <p:ph type="title"/>
          </p:nvPr>
        </p:nvSpPr>
        <p:spPr/>
        <p:txBody>
          <a:bodyPr/>
          <a:lstStyle/>
          <a:p>
            <a:r>
              <a:rPr lang="nl-NL" b="1" dirty="0">
                <a:solidFill>
                  <a:srgbClr val="C00000"/>
                </a:solidFill>
              </a:rPr>
              <a:t>Geen liefde zonder lijden?</a:t>
            </a:r>
          </a:p>
        </p:txBody>
      </p:sp>
      <p:pic>
        <p:nvPicPr>
          <p:cNvPr id="4" name="Tijdelijke aanduiding voor inhoud 3">
            <a:extLst>
              <a:ext uri="{FF2B5EF4-FFF2-40B4-BE49-F238E27FC236}">
                <a16:creationId xmlns:a16="http://schemas.microsoft.com/office/drawing/2014/main" id="{AD7FA8FF-1C33-4DF5-A29D-005FC28B0341}"/>
              </a:ext>
            </a:extLst>
          </p:cNvPr>
          <p:cNvPicPr>
            <a:picLocks noGrp="1" noChangeAspect="1"/>
          </p:cNvPicPr>
          <p:nvPr>
            <p:ph idx="1"/>
          </p:nvPr>
        </p:nvPicPr>
        <p:blipFill>
          <a:blip r:embed="rId2"/>
          <a:stretch>
            <a:fillRect/>
          </a:stretch>
        </p:blipFill>
        <p:spPr>
          <a:xfrm>
            <a:off x="2762607" y="1904945"/>
            <a:ext cx="6259419" cy="4328945"/>
          </a:xfrm>
          <a:prstGeom prst="rect">
            <a:avLst/>
          </a:prstGeom>
        </p:spPr>
      </p:pic>
    </p:spTree>
    <p:extLst>
      <p:ext uri="{BB962C8B-B14F-4D97-AF65-F5344CB8AC3E}">
        <p14:creationId xmlns:p14="http://schemas.microsoft.com/office/powerpoint/2010/main" val="3340073566"/>
      </p:ext>
    </p:extLst>
  </p:cSld>
  <p:clrMapOvr>
    <a:masterClrMapping/>
  </p:clrMapOvr>
</p:sld>
</file>

<file path=ppt/theme/theme1.xml><?xml version="1.0" encoding="utf-8"?>
<a:theme xmlns:a="http://schemas.openxmlformats.org/drawingml/2006/main" name="Sliert">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736</TotalTime>
  <Words>421</Words>
  <Application>Microsoft Office PowerPoint</Application>
  <PresentationFormat>Breedbeeld</PresentationFormat>
  <Paragraphs>11</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Century Gothic</vt:lpstr>
      <vt:lpstr>Wingdings 3</vt:lpstr>
      <vt:lpstr>Sliert</vt:lpstr>
      <vt:lpstr>WAT ZOU JEZUS DOEN? Love suffers </vt:lpstr>
      <vt:lpstr>Johannes 21:15-17 </vt:lpstr>
      <vt:lpstr>Johannes 10:11 </vt:lpstr>
      <vt:lpstr>Lied: Als de liefde niet bestond</vt:lpstr>
      <vt:lpstr>Romeinen 8:31-39</vt:lpstr>
      <vt:lpstr>Geen liefde zonder lijden?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 ZOU JEZUS DOEN? Love suffers</dc:title>
  <dc:creator>hilda Kizilirmak</dc:creator>
  <cp:lastModifiedBy>hilda Kizilirmak</cp:lastModifiedBy>
  <cp:revision>5</cp:revision>
  <dcterms:created xsi:type="dcterms:W3CDTF">2021-03-01T19:33:34Z</dcterms:created>
  <dcterms:modified xsi:type="dcterms:W3CDTF">2021-03-02T07:49:51Z</dcterms:modified>
</cp:coreProperties>
</file>