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handoutMasterIdLst>
    <p:handoutMasterId r:id="rId12"/>
  </p:handoutMasterIdLst>
  <p:sldIdLst>
    <p:sldId id="306" r:id="rId2"/>
    <p:sldId id="307" r:id="rId3"/>
    <p:sldId id="308" r:id="rId4"/>
    <p:sldId id="309" r:id="rId5"/>
    <p:sldId id="310" r:id="rId6"/>
    <p:sldId id="311" r:id="rId7"/>
    <p:sldId id="312" r:id="rId8"/>
    <p:sldId id="313" r:id="rId9"/>
    <p:sldId id="314" r:id="rId10"/>
  </p:sldIdLst>
  <p:sldSz cx="12192000" cy="6858000"/>
  <p:notesSz cx="6881813" cy="96615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4E9"/>
    <a:srgbClr val="FFFF99"/>
    <a:srgbClr val="BBE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95" autoAdjust="0"/>
    <p:restoredTop sz="94660"/>
  </p:normalViewPr>
  <p:slideViewPr>
    <p:cSldViewPr snapToGrid="0">
      <p:cViewPr>
        <p:scale>
          <a:sx n="100" d="100"/>
          <a:sy n="100" d="100"/>
        </p:scale>
        <p:origin x="1446" y="60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0" d="100"/>
          <a:sy n="50" d="100"/>
        </p:scale>
        <p:origin x="2886"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1E8D842C-2B05-4EB9-A2CC-F7BA02C9FBCA}"/>
              </a:ext>
            </a:extLst>
          </p:cNvPr>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0F24A645-3044-412A-9D4A-BEA8EBF3B569}"/>
              </a:ext>
            </a:extLst>
          </p:cNvPr>
          <p:cNvSpPr>
            <a:spLocks noGrp="1"/>
          </p:cNvSpPr>
          <p:nvPr>
            <p:ph type="dt" sz="quarter" idx="1"/>
          </p:nvPr>
        </p:nvSpPr>
        <p:spPr>
          <a:xfrm>
            <a:off x="3897313" y="0"/>
            <a:ext cx="2982912" cy="484188"/>
          </a:xfrm>
          <a:prstGeom prst="rect">
            <a:avLst/>
          </a:prstGeom>
        </p:spPr>
        <p:txBody>
          <a:bodyPr vert="horz" lIns="91440" tIns="45720" rIns="91440" bIns="45720" rtlCol="0"/>
          <a:lstStyle>
            <a:lvl1pPr algn="r">
              <a:defRPr sz="1200"/>
            </a:lvl1pPr>
          </a:lstStyle>
          <a:p>
            <a:r>
              <a:rPr lang="nl-NL"/>
              <a:t>28-7-2019</a:t>
            </a:r>
          </a:p>
        </p:txBody>
      </p:sp>
      <p:sp>
        <p:nvSpPr>
          <p:cNvPr id="4" name="Tijdelijke aanduiding voor voettekst 3">
            <a:extLst>
              <a:ext uri="{FF2B5EF4-FFF2-40B4-BE49-F238E27FC236}">
                <a16:creationId xmlns:a16="http://schemas.microsoft.com/office/drawing/2014/main" id="{01233FBC-9887-4388-9D9B-658C7DC315DA}"/>
              </a:ext>
            </a:extLst>
          </p:cNvPr>
          <p:cNvSpPr>
            <a:spLocks noGrp="1"/>
          </p:cNvSpPr>
          <p:nvPr>
            <p:ph type="ftr" sz="quarter" idx="2"/>
          </p:nvPr>
        </p:nvSpPr>
        <p:spPr>
          <a:xfrm>
            <a:off x="0" y="9177338"/>
            <a:ext cx="2982913" cy="4841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746E95D2-7DD9-4451-A309-21A732E6B9B7}"/>
              </a:ext>
            </a:extLst>
          </p:cNvPr>
          <p:cNvSpPr>
            <a:spLocks noGrp="1"/>
          </p:cNvSpPr>
          <p:nvPr>
            <p:ph type="sldNum" sz="quarter" idx="3"/>
          </p:nvPr>
        </p:nvSpPr>
        <p:spPr>
          <a:xfrm>
            <a:off x="3897313" y="9177338"/>
            <a:ext cx="2982912" cy="484187"/>
          </a:xfrm>
          <a:prstGeom prst="rect">
            <a:avLst/>
          </a:prstGeom>
        </p:spPr>
        <p:txBody>
          <a:bodyPr vert="horz" lIns="91440" tIns="45720" rIns="91440" bIns="45720" rtlCol="0" anchor="b"/>
          <a:lstStyle>
            <a:lvl1pPr algn="r">
              <a:defRPr sz="1200"/>
            </a:lvl1pPr>
          </a:lstStyle>
          <a:p>
            <a:fld id="{305B455D-0010-42DE-9482-81C7B6A3E5A7}" type="slidenum">
              <a:rPr lang="nl-NL" smtClean="0"/>
              <a:t>‹nr.›</a:t>
            </a:fld>
            <a:endParaRPr lang="nl-NL"/>
          </a:p>
        </p:txBody>
      </p:sp>
    </p:spTree>
    <p:extLst>
      <p:ext uri="{BB962C8B-B14F-4D97-AF65-F5344CB8AC3E}">
        <p14:creationId xmlns:p14="http://schemas.microsoft.com/office/powerpoint/2010/main" val="18692310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2119" cy="484754"/>
          </a:xfrm>
          <a:prstGeom prst="rect">
            <a:avLst/>
          </a:prstGeom>
        </p:spPr>
        <p:txBody>
          <a:bodyPr vert="horz" lIns="94531" tIns="47265" rIns="94531" bIns="47265" rtlCol="0"/>
          <a:lstStyle>
            <a:lvl1pPr algn="l">
              <a:defRPr sz="1200"/>
            </a:lvl1pPr>
          </a:lstStyle>
          <a:p>
            <a:endParaRPr lang="nl-NL"/>
          </a:p>
        </p:txBody>
      </p:sp>
      <p:sp>
        <p:nvSpPr>
          <p:cNvPr id="3" name="Tijdelijke aanduiding voor datum 2"/>
          <p:cNvSpPr>
            <a:spLocks noGrp="1"/>
          </p:cNvSpPr>
          <p:nvPr>
            <p:ph type="dt" idx="1"/>
          </p:nvPr>
        </p:nvSpPr>
        <p:spPr>
          <a:xfrm>
            <a:off x="3898102" y="0"/>
            <a:ext cx="2982119" cy="484754"/>
          </a:xfrm>
          <a:prstGeom prst="rect">
            <a:avLst/>
          </a:prstGeom>
        </p:spPr>
        <p:txBody>
          <a:bodyPr vert="horz" lIns="94531" tIns="47265" rIns="94531" bIns="47265" rtlCol="0"/>
          <a:lstStyle>
            <a:lvl1pPr algn="r">
              <a:defRPr sz="1200"/>
            </a:lvl1pPr>
          </a:lstStyle>
          <a:p>
            <a:r>
              <a:rPr lang="nl-NL"/>
              <a:t>28-7-2019</a:t>
            </a:r>
          </a:p>
        </p:txBody>
      </p:sp>
      <p:sp>
        <p:nvSpPr>
          <p:cNvPr id="4" name="Tijdelijke aanduiding voor dia-afbeelding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4531" tIns="47265" rIns="94531" bIns="47265" rtlCol="0" anchor="ctr"/>
          <a:lstStyle/>
          <a:p>
            <a:endParaRPr lang="nl-NL"/>
          </a:p>
        </p:txBody>
      </p:sp>
      <p:sp>
        <p:nvSpPr>
          <p:cNvPr id="5" name="Tijdelijke aanduiding voor notities 4"/>
          <p:cNvSpPr>
            <a:spLocks noGrp="1"/>
          </p:cNvSpPr>
          <p:nvPr>
            <p:ph type="body" sz="quarter" idx="3"/>
          </p:nvPr>
        </p:nvSpPr>
        <p:spPr>
          <a:xfrm>
            <a:off x="688182" y="4649609"/>
            <a:ext cx="5505450" cy="3804225"/>
          </a:xfrm>
          <a:prstGeom prst="rect">
            <a:avLst/>
          </a:prstGeom>
        </p:spPr>
        <p:txBody>
          <a:bodyPr vert="horz" lIns="94531" tIns="47265" rIns="94531" bIns="47265"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176772"/>
            <a:ext cx="2982119" cy="484753"/>
          </a:xfrm>
          <a:prstGeom prst="rect">
            <a:avLst/>
          </a:prstGeom>
        </p:spPr>
        <p:txBody>
          <a:bodyPr vert="horz" lIns="94531" tIns="47265" rIns="94531" bIns="47265"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98102" y="9176772"/>
            <a:ext cx="2982119" cy="484753"/>
          </a:xfrm>
          <a:prstGeom prst="rect">
            <a:avLst/>
          </a:prstGeom>
        </p:spPr>
        <p:txBody>
          <a:bodyPr vert="horz" lIns="94531" tIns="47265" rIns="94531" bIns="47265" rtlCol="0" anchor="b"/>
          <a:lstStyle>
            <a:lvl1pPr algn="r">
              <a:defRPr sz="1200"/>
            </a:lvl1pPr>
          </a:lstStyle>
          <a:p>
            <a:fld id="{C4C613C1-2732-44BB-9E0C-6D3D3D8D867B}" type="slidenum">
              <a:rPr lang="nl-NL" smtClean="0"/>
              <a:t>‹nr.›</a:t>
            </a:fld>
            <a:endParaRPr lang="nl-NL"/>
          </a:p>
        </p:txBody>
      </p:sp>
    </p:spTree>
    <p:extLst>
      <p:ext uri="{BB962C8B-B14F-4D97-AF65-F5344CB8AC3E}">
        <p14:creationId xmlns:p14="http://schemas.microsoft.com/office/powerpoint/2010/main" val="41706515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pPr>
            <a:r>
              <a:rPr lang="nl-NL" sz="1400" dirty="0"/>
              <a:t>Jezus was gegeseld, gebroken, onherkenbaar hing hij aan het kruis:</a:t>
            </a:r>
          </a:p>
          <a:p>
            <a:pPr>
              <a:lnSpc>
                <a:spcPct val="150000"/>
              </a:lnSpc>
            </a:pPr>
            <a:r>
              <a:rPr lang="nl-NL" sz="1400" dirty="0"/>
              <a:t>Zijn verschijning was onmenselijk geschonden, en zijn uiterlijk had niets meer van een mensenkind (Jes. 52:14)</a:t>
            </a:r>
          </a:p>
          <a:p>
            <a:pPr>
              <a:lnSpc>
                <a:spcPct val="150000"/>
              </a:lnSpc>
            </a:pPr>
            <a:r>
              <a:rPr lang="nl-NL" sz="1400" dirty="0"/>
              <a:t>Wat maakt het dan nog uit of zijn beenderen worden gebroken?</a:t>
            </a:r>
          </a:p>
          <a:p>
            <a:pPr>
              <a:lnSpc>
                <a:spcPct val="150000"/>
              </a:lnSpc>
            </a:pPr>
            <a:r>
              <a:rPr lang="nl-NL" sz="1400" dirty="0"/>
              <a:t>De gebeurde om gekruisigden te laten sterven. De Joodse leiders vroegen daar ook om. Maar, toen de soldaten bij Jezus kwamen, was hij al gestorven na de woorden:</a:t>
            </a:r>
          </a:p>
          <a:p>
            <a:pPr>
              <a:lnSpc>
                <a:spcPct val="150000"/>
              </a:lnSpc>
            </a:pPr>
            <a:r>
              <a:rPr lang="nl-NL" sz="1400" dirty="0"/>
              <a:t>“Vader, in uw handen beveel ik mijn geest.” (Luc.23:46)</a:t>
            </a:r>
          </a:p>
          <a:p>
            <a:pPr>
              <a:lnSpc>
                <a:spcPct val="150000"/>
              </a:lnSpc>
            </a:pPr>
            <a:r>
              <a:rPr lang="nl-NL" sz="1400" dirty="0"/>
              <a:t>Tot het laatste moment was Jezus de situatie meester.</a:t>
            </a:r>
          </a:p>
        </p:txBody>
      </p:sp>
      <p:sp>
        <p:nvSpPr>
          <p:cNvPr id="4" name="Tijdelijke aanduiding voor dianummer 3"/>
          <p:cNvSpPr>
            <a:spLocks noGrp="1"/>
          </p:cNvSpPr>
          <p:nvPr>
            <p:ph type="sldNum" sz="quarter" idx="10"/>
          </p:nvPr>
        </p:nvSpPr>
        <p:spPr/>
        <p:txBody>
          <a:bodyPr/>
          <a:lstStyle/>
          <a:p>
            <a:fld id="{C4C613C1-2732-44BB-9E0C-6D3D3D8D867B}" type="slidenum">
              <a:rPr lang="nl-NL" smtClean="0"/>
              <a:t>1</a:t>
            </a:fld>
            <a:endParaRPr lang="nl-NL"/>
          </a:p>
        </p:txBody>
      </p:sp>
    </p:spTree>
    <p:extLst>
      <p:ext uri="{BB962C8B-B14F-4D97-AF65-F5344CB8AC3E}">
        <p14:creationId xmlns:p14="http://schemas.microsoft.com/office/powerpoint/2010/main" val="1409169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pPr>
            <a:r>
              <a:rPr lang="nl-NL" sz="1400" dirty="0"/>
              <a:t>Jezus was gegeseld, gebroken, onherkenbaar hing hij aan het kruis:</a:t>
            </a:r>
          </a:p>
          <a:p>
            <a:pPr>
              <a:lnSpc>
                <a:spcPct val="150000"/>
              </a:lnSpc>
            </a:pPr>
            <a:r>
              <a:rPr lang="nl-NL" sz="1400" dirty="0"/>
              <a:t>Zijn verschijning was onmenselijk geschonden, en zijn uiterlijk had niets meer van een mensenkind (Jes. 52:14)</a:t>
            </a:r>
          </a:p>
          <a:p>
            <a:pPr>
              <a:lnSpc>
                <a:spcPct val="150000"/>
              </a:lnSpc>
            </a:pPr>
            <a:r>
              <a:rPr lang="nl-NL" sz="1400" dirty="0"/>
              <a:t>Wat maakt het dan nog uit of zijn beenderen worden gebroken?</a:t>
            </a:r>
          </a:p>
          <a:p>
            <a:pPr>
              <a:lnSpc>
                <a:spcPct val="150000"/>
              </a:lnSpc>
            </a:pPr>
            <a:r>
              <a:rPr lang="nl-NL" sz="1400" dirty="0"/>
              <a:t>De gebeurde om gekruisigden te laten sterven. De Joodse leiders vroegen daar ook om. Maar, toen de soldaten bij Jezus kwamen, was hij al gestorven na de woorden:</a:t>
            </a:r>
          </a:p>
          <a:p>
            <a:pPr>
              <a:lnSpc>
                <a:spcPct val="150000"/>
              </a:lnSpc>
            </a:pPr>
            <a:r>
              <a:rPr lang="nl-NL" sz="1400" dirty="0"/>
              <a:t>“Vader, in uw handen beveel ik mijn geest.” (Luc.23:46)</a:t>
            </a:r>
          </a:p>
          <a:p>
            <a:pPr>
              <a:lnSpc>
                <a:spcPct val="150000"/>
              </a:lnSpc>
            </a:pPr>
            <a:r>
              <a:rPr lang="nl-NL" sz="1400" dirty="0"/>
              <a:t>Tot het laatste moment was Jezus de situatie meester.</a:t>
            </a:r>
          </a:p>
        </p:txBody>
      </p:sp>
      <p:sp>
        <p:nvSpPr>
          <p:cNvPr id="4" name="Tijdelijke aanduiding voor dianummer 3"/>
          <p:cNvSpPr>
            <a:spLocks noGrp="1"/>
          </p:cNvSpPr>
          <p:nvPr>
            <p:ph type="sldNum" sz="quarter" idx="10"/>
          </p:nvPr>
        </p:nvSpPr>
        <p:spPr/>
        <p:txBody>
          <a:bodyPr/>
          <a:lstStyle/>
          <a:p>
            <a:fld id="{C4C613C1-2732-44BB-9E0C-6D3D3D8D867B}" type="slidenum">
              <a:rPr lang="nl-NL" smtClean="0"/>
              <a:t>2</a:t>
            </a:fld>
            <a:endParaRPr lang="nl-NL"/>
          </a:p>
        </p:txBody>
      </p:sp>
    </p:spTree>
    <p:extLst>
      <p:ext uri="{BB962C8B-B14F-4D97-AF65-F5344CB8AC3E}">
        <p14:creationId xmlns:p14="http://schemas.microsoft.com/office/powerpoint/2010/main" val="1806940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pPr>
            <a:r>
              <a:rPr lang="nl-NL" sz="1400" dirty="0"/>
              <a:t>Jezus was gegeseld, gebroken, onherkenbaar hing hij aan het kruis:</a:t>
            </a:r>
          </a:p>
          <a:p>
            <a:pPr>
              <a:lnSpc>
                <a:spcPct val="150000"/>
              </a:lnSpc>
            </a:pPr>
            <a:r>
              <a:rPr lang="nl-NL" sz="1400" dirty="0"/>
              <a:t>Zijn verschijning was onmenselijk geschonden, en zijn uiterlijk had niets meer van een mensenkind (Jes. 52:14)</a:t>
            </a:r>
          </a:p>
          <a:p>
            <a:pPr>
              <a:lnSpc>
                <a:spcPct val="150000"/>
              </a:lnSpc>
            </a:pPr>
            <a:r>
              <a:rPr lang="nl-NL" sz="1400" dirty="0"/>
              <a:t>Wat maakt het dan nog uit of zijn beenderen worden gebroken?</a:t>
            </a:r>
          </a:p>
          <a:p>
            <a:pPr>
              <a:lnSpc>
                <a:spcPct val="150000"/>
              </a:lnSpc>
            </a:pPr>
            <a:r>
              <a:rPr lang="nl-NL" sz="1400" dirty="0"/>
              <a:t>De gebeurde om gekruisigden te laten sterven. De Joodse leiders vroegen daar ook om. Maar, toen de soldaten bij Jezus kwamen, was hij al gestorven na de woorden:</a:t>
            </a:r>
          </a:p>
          <a:p>
            <a:pPr>
              <a:lnSpc>
                <a:spcPct val="150000"/>
              </a:lnSpc>
            </a:pPr>
            <a:r>
              <a:rPr lang="nl-NL" sz="1400" dirty="0"/>
              <a:t>“Vader, in uw handen beveel ik mijn geest.” (Luc.23:46)</a:t>
            </a:r>
          </a:p>
          <a:p>
            <a:pPr>
              <a:lnSpc>
                <a:spcPct val="150000"/>
              </a:lnSpc>
            </a:pPr>
            <a:r>
              <a:rPr lang="nl-NL" sz="1400" dirty="0"/>
              <a:t>Tot het laatste moment was Jezus de situatie meester.</a:t>
            </a:r>
          </a:p>
        </p:txBody>
      </p:sp>
      <p:sp>
        <p:nvSpPr>
          <p:cNvPr id="4" name="Tijdelijke aanduiding voor dianummer 3"/>
          <p:cNvSpPr>
            <a:spLocks noGrp="1"/>
          </p:cNvSpPr>
          <p:nvPr>
            <p:ph type="sldNum" sz="quarter" idx="10"/>
          </p:nvPr>
        </p:nvSpPr>
        <p:spPr/>
        <p:txBody>
          <a:bodyPr/>
          <a:lstStyle/>
          <a:p>
            <a:fld id="{C4C613C1-2732-44BB-9E0C-6D3D3D8D867B}" type="slidenum">
              <a:rPr lang="nl-NL" smtClean="0"/>
              <a:t>3</a:t>
            </a:fld>
            <a:endParaRPr lang="nl-NL"/>
          </a:p>
        </p:txBody>
      </p:sp>
    </p:spTree>
    <p:extLst>
      <p:ext uri="{BB962C8B-B14F-4D97-AF65-F5344CB8AC3E}">
        <p14:creationId xmlns:p14="http://schemas.microsoft.com/office/powerpoint/2010/main" val="3652962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pPr>
            <a:r>
              <a:rPr lang="nl-NL" sz="1400" dirty="0"/>
              <a:t>Jezus was gegeseld, gebroken, onherkenbaar hing hij aan het kruis:</a:t>
            </a:r>
          </a:p>
          <a:p>
            <a:pPr>
              <a:lnSpc>
                <a:spcPct val="150000"/>
              </a:lnSpc>
            </a:pPr>
            <a:r>
              <a:rPr lang="nl-NL" sz="1400" dirty="0"/>
              <a:t>Zijn verschijning was onmenselijk geschonden, en zijn uiterlijk had niets meer van een mensenkind (Jes. 52:14)</a:t>
            </a:r>
          </a:p>
          <a:p>
            <a:pPr>
              <a:lnSpc>
                <a:spcPct val="150000"/>
              </a:lnSpc>
            </a:pPr>
            <a:r>
              <a:rPr lang="nl-NL" sz="1400" dirty="0"/>
              <a:t>Wat maakt het dan nog uit of zijn beenderen worden gebroken?</a:t>
            </a:r>
          </a:p>
          <a:p>
            <a:pPr>
              <a:lnSpc>
                <a:spcPct val="150000"/>
              </a:lnSpc>
            </a:pPr>
            <a:r>
              <a:rPr lang="nl-NL" sz="1400" dirty="0"/>
              <a:t>De gebeurde om gekruisigden te laten sterven. De Joodse leiders vroegen daar ook om. Maar, toen de soldaten bij Jezus kwamen, was hij al gestorven na de woorden:</a:t>
            </a:r>
          </a:p>
          <a:p>
            <a:pPr>
              <a:lnSpc>
                <a:spcPct val="150000"/>
              </a:lnSpc>
            </a:pPr>
            <a:r>
              <a:rPr lang="nl-NL" sz="1400" dirty="0"/>
              <a:t>“Vader, in uw handen beveel ik mijn geest.” (Luc.23:46)</a:t>
            </a:r>
          </a:p>
          <a:p>
            <a:pPr>
              <a:lnSpc>
                <a:spcPct val="150000"/>
              </a:lnSpc>
            </a:pPr>
            <a:r>
              <a:rPr lang="nl-NL" sz="1400" dirty="0"/>
              <a:t>Tot het laatste moment was Jezus de situatie meester.</a:t>
            </a:r>
          </a:p>
        </p:txBody>
      </p:sp>
      <p:sp>
        <p:nvSpPr>
          <p:cNvPr id="4" name="Tijdelijke aanduiding voor dianummer 3"/>
          <p:cNvSpPr>
            <a:spLocks noGrp="1"/>
          </p:cNvSpPr>
          <p:nvPr>
            <p:ph type="sldNum" sz="quarter" idx="10"/>
          </p:nvPr>
        </p:nvSpPr>
        <p:spPr/>
        <p:txBody>
          <a:bodyPr/>
          <a:lstStyle/>
          <a:p>
            <a:fld id="{C4C613C1-2732-44BB-9E0C-6D3D3D8D867B}" type="slidenum">
              <a:rPr lang="nl-NL" smtClean="0"/>
              <a:t>4</a:t>
            </a:fld>
            <a:endParaRPr lang="nl-NL"/>
          </a:p>
        </p:txBody>
      </p:sp>
    </p:spTree>
    <p:extLst>
      <p:ext uri="{BB962C8B-B14F-4D97-AF65-F5344CB8AC3E}">
        <p14:creationId xmlns:p14="http://schemas.microsoft.com/office/powerpoint/2010/main" val="2691333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pPr>
            <a:r>
              <a:rPr lang="nl-NL" sz="1400" dirty="0"/>
              <a:t>Jezus was gegeseld, gebroken, onherkenbaar hing hij aan het kruis:</a:t>
            </a:r>
          </a:p>
          <a:p>
            <a:pPr>
              <a:lnSpc>
                <a:spcPct val="150000"/>
              </a:lnSpc>
            </a:pPr>
            <a:r>
              <a:rPr lang="nl-NL" sz="1400" dirty="0"/>
              <a:t>Zijn verschijning was onmenselijk geschonden, en zijn uiterlijk had niets meer van een mensenkind (Jes. 52:14)</a:t>
            </a:r>
          </a:p>
          <a:p>
            <a:pPr>
              <a:lnSpc>
                <a:spcPct val="150000"/>
              </a:lnSpc>
            </a:pPr>
            <a:r>
              <a:rPr lang="nl-NL" sz="1400" dirty="0"/>
              <a:t>Wat maakt het dan nog uit of zijn beenderen worden gebroken?</a:t>
            </a:r>
          </a:p>
          <a:p>
            <a:pPr>
              <a:lnSpc>
                <a:spcPct val="150000"/>
              </a:lnSpc>
            </a:pPr>
            <a:r>
              <a:rPr lang="nl-NL" sz="1400" dirty="0"/>
              <a:t>De gebeurde om gekruisigden te laten sterven. De Joodse leiders vroegen daar ook om. Maar, toen de soldaten bij Jezus kwamen, was hij al gestorven na de woorden:</a:t>
            </a:r>
          </a:p>
          <a:p>
            <a:pPr>
              <a:lnSpc>
                <a:spcPct val="150000"/>
              </a:lnSpc>
            </a:pPr>
            <a:r>
              <a:rPr lang="nl-NL" sz="1400" dirty="0"/>
              <a:t>“Vader, in uw handen beveel ik mijn geest.” (Luc.23:46)</a:t>
            </a:r>
          </a:p>
          <a:p>
            <a:pPr>
              <a:lnSpc>
                <a:spcPct val="150000"/>
              </a:lnSpc>
            </a:pPr>
            <a:r>
              <a:rPr lang="nl-NL" sz="1400" dirty="0"/>
              <a:t>Tot het laatste moment was Jezus de situatie meester.</a:t>
            </a:r>
          </a:p>
        </p:txBody>
      </p:sp>
      <p:sp>
        <p:nvSpPr>
          <p:cNvPr id="4" name="Tijdelijke aanduiding voor dianummer 3"/>
          <p:cNvSpPr>
            <a:spLocks noGrp="1"/>
          </p:cNvSpPr>
          <p:nvPr>
            <p:ph type="sldNum" sz="quarter" idx="10"/>
          </p:nvPr>
        </p:nvSpPr>
        <p:spPr/>
        <p:txBody>
          <a:bodyPr/>
          <a:lstStyle/>
          <a:p>
            <a:fld id="{C4C613C1-2732-44BB-9E0C-6D3D3D8D867B}" type="slidenum">
              <a:rPr lang="nl-NL" smtClean="0"/>
              <a:t>5</a:t>
            </a:fld>
            <a:endParaRPr lang="nl-NL"/>
          </a:p>
        </p:txBody>
      </p:sp>
    </p:spTree>
    <p:extLst>
      <p:ext uri="{BB962C8B-B14F-4D97-AF65-F5344CB8AC3E}">
        <p14:creationId xmlns:p14="http://schemas.microsoft.com/office/powerpoint/2010/main" val="2802265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pPr>
            <a:r>
              <a:rPr lang="nl-NL" sz="1400" dirty="0"/>
              <a:t>Jezus was gegeseld, gebroken, onherkenbaar hing hij aan het kruis:</a:t>
            </a:r>
          </a:p>
          <a:p>
            <a:pPr>
              <a:lnSpc>
                <a:spcPct val="150000"/>
              </a:lnSpc>
            </a:pPr>
            <a:r>
              <a:rPr lang="nl-NL" sz="1400" dirty="0"/>
              <a:t>Zijn verschijning was onmenselijk geschonden, en zijn uiterlijk had niets meer van een mensenkind (Jes. 52:14)</a:t>
            </a:r>
          </a:p>
          <a:p>
            <a:pPr>
              <a:lnSpc>
                <a:spcPct val="150000"/>
              </a:lnSpc>
            </a:pPr>
            <a:r>
              <a:rPr lang="nl-NL" sz="1400" dirty="0"/>
              <a:t>Wat maakt het dan nog uit of zijn beenderen worden gebroken?</a:t>
            </a:r>
          </a:p>
          <a:p>
            <a:pPr>
              <a:lnSpc>
                <a:spcPct val="150000"/>
              </a:lnSpc>
            </a:pPr>
            <a:r>
              <a:rPr lang="nl-NL" sz="1400" dirty="0"/>
              <a:t>De gebeurde om gekruisigden te laten sterven. De Joodse leiders vroegen daar ook om. Maar, toen de soldaten bij Jezus kwamen, was hij al gestorven na de woorden:</a:t>
            </a:r>
          </a:p>
          <a:p>
            <a:pPr>
              <a:lnSpc>
                <a:spcPct val="150000"/>
              </a:lnSpc>
            </a:pPr>
            <a:r>
              <a:rPr lang="nl-NL" sz="1400" dirty="0"/>
              <a:t>“Vader, in uw handen beveel ik mijn geest.” (Luc.23:46)</a:t>
            </a:r>
          </a:p>
          <a:p>
            <a:pPr>
              <a:lnSpc>
                <a:spcPct val="150000"/>
              </a:lnSpc>
            </a:pPr>
            <a:r>
              <a:rPr lang="nl-NL" sz="1400" dirty="0"/>
              <a:t>Tot het laatste moment was Jezus de situatie meester.</a:t>
            </a:r>
          </a:p>
        </p:txBody>
      </p:sp>
      <p:sp>
        <p:nvSpPr>
          <p:cNvPr id="4" name="Tijdelijke aanduiding voor dianummer 3"/>
          <p:cNvSpPr>
            <a:spLocks noGrp="1"/>
          </p:cNvSpPr>
          <p:nvPr>
            <p:ph type="sldNum" sz="quarter" idx="10"/>
          </p:nvPr>
        </p:nvSpPr>
        <p:spPr/>
        <p:txBody>
          <a:bodyPr/>
          <a:lstStyle/>
          <a:p>
            <a:fld id="{C4C613C1-2732-44BB-9E0C-6D3D3D8D867B}" type="slidenum">
              <a:rPr lang="nl-NL" smtClean="0"/>
              <a:t>6</a:t>
            </a:fld>
            <a:endParaRPr lang="nl-NL"/>
          </a:p>
        </p:txBody>
      </p:sp>
    </p:spTree>
    <p:extLst>
      <p:ext uri="{BB962C8B-B14F-4D97-AF65-F5344CB8AC3E}">
        <p14:creationId xmlns:p14="http://schemas.microsoft.com/office/powerpoint/2010/main" val="1032732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pPr>
            <a:r>
              <a:rPr lang="nl-NL" sz="1400" dirty="0"/>
              <a:t>Jezus was gegeseld, gebroken, onherkenbaar hing hij aan het kruis:</a:t>
            </a:r>
          </a:p>
          <a:p>
            <a:pPr>
              <a:lnSpc>
                <a:spcPct val="150000"/>
              </a:lnSpc>
            </a:pPr>
            <a:r>
              <a:rPr lang="nl-NL" sz="1400" dirty="0"/>
              <a:t>Zijn verschijning was onmenselijk geschonden, en zijn uiterlijk had niets meer van een mensenkind (Jes. 52:14)</a:t>
            </a:r>
          </a:p>
          <a:p>
            <a:pPr>
              <a:lnSpc>
                <a:spcPct val="150000"/>
              </a:lnSpc>
            </a:pPr>
            <a:r>
              <a:rPr lang="nl-NL" sz="1400" dirty="0"/>
              <a:t>Wat maakt het dan nog uit of zijn beenderen worden gebroken?</a:t>
            </a:r>
          </a:p>
          <a:p>
            <a:pPr>
              <a:lnSpc>
                <a:spcPct val="150000"/>
              </a:lnSpc>
            </a:pPr>
            <a:r>
              <a:rPr lang="nl-NL" sz="1400" dirty="0"/>
              <a:t>De gebeurde om gekruisigden te laten sterven. De Joodse leiders vroegen daar ook om. Maar, toen de soldaten bij Jezus kwamen, was hij al gestorven na de woorden:</a:t>
            </a:r>
          </a:p>
          <a:p>
            <a:pPr>
              <a:lnSpc>
                <a:spcPct val="150000"/>
              </a:lnSpc>
            </a:pPr>
            <a:r>
              <a:rPr lang="nl-NL" sz="1400" dirty="0"/>
              <a:t>“Vader, in uw handen beveel ik mijn geest.” (Luc.23:46)</a:t>
            </a:r>
          </a:p>
          <a:p>
            <a:pPr>
              <a:lnSpc>
                <a:spcPct val="150000"/>
              </a:lnSpc>
            </a:pPr>
            <a:r>
              <a:rPr lang="nl-NL" sz="1400" dirty="0"/>
              <a:t>Tot het laatste moment was Jezus de situatie meester.</a:t>
            </a:r>
          </a:p>
        </p:txBody>
      </p:sp>
      <p:sp>
        <p:nvSpPr>
          <p:cNvPr id="4" name="Tijdelijke aanduiding voor dianummer 3"/>
          <p:cNvSpPr>
            <a:spLocks noGrp="1"/>
          </p:cNvSpPr>
          <p:nvPr>
            <p:ph type="sldNum" sz="quarter" idx="10"/>
          </p:nvPr>
        </p:nvSpPr>
        <p:spPr/>
        <p:txBody>
          <a:bodyPr/>
          <a:lstStyle/>
          <a:p>
            <a:fld id="{C4C613C1-2732-44BB-9E0C-6D3D3D8D867B}" type="slidenum">
              <a:rPr lang="nl-NL" smtClean="0"/>
              <a:t>7</a:t>
            </a:fld>
            <a:endParaRPr lang="nl-NL"/>
          </a:p>
        </p:txBody>
      </p:sp>
    </p:spTree>
    <p:extLst>
      <p:ext uri="{BB962C8B-B14F-4D97-AF65-F5344CB8AC3E}">
        <p14:creationId xmlns:p14="http://schemas.microsoft.com/office/powerpoint/2010/main" val="545040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pPr>
            <a:r>
              <a:rPr lang="nl-NL" sz="1400" dirty="0"/>
              <a:t>Jezus was gegeseld, gebroken, onherkenbaar hing hij aan het kruis:</a:t>
            </a:r>
          </a:p>
          <a:p>
            <a:pPr>
              <a:lnSpc>
                <a:spcPct val="150000"/>
              </a:lnSpc>
            </a:pPr>
            <a:r>
              <a:rPr lang="nl-NL" sz="1400" dirty="0"/>
              <a:t>Zijn verschijning was onmenselijk geschonden, en zijn uiterlijk had niets meer van een mensenkind (Jes. 52:14)</a:t>
            </a:r>
          </a:p>
          <a:p>
            <a:pPr>
              <a:lnSpc>
                <a:spcPct val="150000"/>
              </a:lnSpc>
            </a:pPr>
            <a:r>
              <a:rPr lang="nl-NL" sz="1400" dirty="0"/>
              <a:t>Wat maakt het dan nog uit of zijn beenderen worden gebroken?</a:t>
            </a:r>
          </a:p>
          <a:p>
            <a:pPr>
              <a:lnSpc>
                <a:spcPct val="150000"/>
              </a:lnSpc>
            </a:pPr>
            <a:r>
              <a:rPr lang="nl-NL" sz="1400" dirty="0"/>
              <a:t>De gebeurde om gekruisigden te laten sterven. De Joodse leiders vroegen daar ook om. Maar, toen de soldaten bij Jezus kwamen, was hij al gestorven na de woorden:</a:t>
            </a:r>
          </a:p>
          <a:p>
            <a:pPr>
              <a:lnSpc>
                <a:spcPct val="150000"/>
              </a:lnSpc>
            </a:pPr>
            <a:r>
              <a:rPr lang="nl-NL" sz="1400" dirty="0"/>
              <a:t>“Vader, in uw handen beveel ik mijn geest.” (Luc.23:46)</a:t>
            </a:r>
          </a:p>
          <a:p>
            <a:pPr>
              <a:lnSpc>
                <a:spcPct val="150000"/>
              </a:lnSpc>
            </a:pPr>
            <a:r>
              <a:rPr lang="nl-NL" sz="1400" dirty="0"/>
              <a:t>Tot het laatste moment was Jezus de situatie meester.</a:t>
            </a:r>
          </a:p>
        </p:txBody>
      </p:sp>
      <p:sp>
        <p:nvSpPr>
          <p:cNvPr id="4" name="Tijdelijke aanduiding voor dianummer 3"/>
          <p:cNvSpPr>
            <a:spLocks noGrp="1"/>
          </p:cNvSpPr>
          <p:nvPr>
            <p:ph type="sldNum" sz="quarter" idx="10"/>
          </p:nvPr>
        </p:nvSpPr>
        <p:spPr/>
        <p:txBody>
          <a:bodyPr/>
          <a:lstStyle/>
          <a:p>
            <a:fld id="{C4C613C1-2732-44BB-9E0C-6D3D3D8D867B}" type="slidenum">
              <a:rPr lang="nl-NL" smtClean="0"/>
              <a:t>8</a:t>
            </a:fld>
            <a:endParaRPr lang="nl-NL"/>
          </a:p>
        </p:txBody>
      </p:sp>
    </p:spTree>
    <p:extLst>
      <p:ext uri="{BB962C8B-B14F-4D97-AF65-F5344CB8AC3E}">
        <p14:creationId xmlns:p14="http://schemas.microsoft.com/office/powerpoint/2010/main" val="3668108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pPr>
            <a:r>
              <a:rPr lang="nl-NL" sz="1400" dirty="0"/>
              <a:t>Jezus was gegeseld, gebroken, onherkenbaar hing hij aan het kruis:</a:t>
            </a:r>
          </a:p>
          <a:p>
            <a:pPr>
              <a:lnSpc>
                <a:spcPct val="150000"/>
              </a:lnSpc>
            </a:pPr>
            <a:r>
              <a:rPr lang="nl-NL" sz="1400" dirty="0"/>
              <a:t>Zijn verschijning was onmenselijk geschonden, en zijn uiterlijk had niets meer van een mensenkind (Jes. 52:14)</a:t>
            </a:r>
          </a:p>
          <a:p>
            <a:pPr>
              <a:lnSpc>
                <a:spcPct val="150000"/>
              </a:lnSpc>
            </a:pPr>
            <a:r>
              <a:rPr lang="nl-NL" sz="1400" dirty="0"/>
              <a:t>Wat maakt het dan nog uit of zijn beenderen worden gebroken?</a:t>
            </a:r>
          </a:p>
          <a:p>
            <a:pPr>
              <a:lnSpc>
                <a:spcPct val="150000"/>
              </a:lnSpc>
            </a:pPr>
            <a:r>
              <a:rPr lang="nl-NL" sz="1400" dirty="0"/>
              <a:t>De gebeurde om gekruisigden te laten sterven. De Joodse leiders vroegen daar ook om. Maar, toen de soldaten bij Jezus kwamen, was hij al gestorven na de woorden:</a:t>
            </a:r>
          </a:p>
          <a:p>
            <a:pPr>
              <a:lnSpc>
                <a:spcPct val="150000"/>
              </a:lnSpc>
            </a:pPr>
            <a:r>
              <a:rPr lang="nl-NL" sz="1400" dirty="0"/>
              <a:t>“Vader, in uw handen beveel ik mijn geest.” (Luc.23:46)</a:t>
            </a:r>
          </a:p>
          <a:p>
            <a:pPr>
              <a:lnSpc>
                <a:spcPct val="150000"/>
              </a:lnSpc>
            </a:pPr>
            <a:r>
              <a:rPr lang="nl-NL" sz="1400" dirty="0"/>
              <a:t>Tot het laatste moment was Jezus de situatie meester.</a:t>
            </a:r>
          </a:p>
        </p:txBody>
      </p:sp>
      <p:sp>
        <p:nvSpPr>
          <p:cNvPr id="4" name="Tijdelijke aanduiding voor dianummer 3"/>
          <p:cNvSpPr>
            <a:spLocks noGrp="1"/>
          </p:cNvSpPr>
          <p:nvPr>
            <p:ph type="sldNum" sz="quarter" idx="10"/>
          </p:nvPr>
        </p:nvSpPr>
        <p:spPr/>
        <p:txBody>
          <a:bodyPr/>
          <a:lstStyle/>
          <a:p>
            <a:fld id="{C4C613C1-2732-44BB-9E0C-6D3D3D8D867B}" type="slidenum">
              <a:rPr lang="nl-NL" smtClean="0"/>
              <a:t>9</a:t>
            </a:fld>
            <a:endParaRPr lang="nl-NL"/>
          </a:p>
        </p:txBody>
      </p:sp>
    </p:spTree>
    <p:extLst>
      <p:ext uri="{BB962C8B-B14F-4D97-AF65-F5344CB8AC3E}">
        <p14:creationId xmlns:p14="http://schemas.microsoft.com/office/powerpoint/2010/main" val="839830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nl-NL"/>
              <a:t>Klik om de stijl te bewerken</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7" name="Date Placeholder 6"/>
          <p:cNvSpPr>
            <a:spLocks noGrp="1"/>
          </p:cNvSpPr>
          <p:nvPr>
            <p:ph type="dt" sz="half" idx="10"/>
          </p:nvPr>
        </p:nvSpPr>
        <p:spPr/>
        <p:txBody>
          <a:bodyPr/>
          <a:lstStyle/>
          <a:p>
            <a:fld id="{01D74082-B2B5-48D7-9BC7-96AF29B9E5DB}" type="datetime1">
              <a:rPr lang="en-US" smtClean="0"/>
              <a:t>3/6/2021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1CD0287E-8F82-46BD-9371-29B1B7765D63}" type="datetime1">
              <a:rPr lang="en-US" smtClean="0"/>
              <a:t>3/6/2021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nl-NL"/>
              <a:t>Klik om de stijl te bewerken</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2D580B71-B5E1-45BD-96A1-24BA2E75CBBE}" type="datetime1">
              <a:rPr lang="en-US" smtClean="0"/>
              <a:t>3/6/2021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nl-NL"/>
              <a:t>Klik om de stijl te bewerken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EF621CBF-3641-4C0F-A492-441CA13CA6ED}" type="datetime1">
              <a:rPr lang="en-US" smtClean="0"/>
              <a:t>3/6/2021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nl-NL"/>
              <a:t>Klik om de stijl te bewerken</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70348C68-4104-4917-A172-8C2945D2874A}" type="datetime1">
              <a:rPr lang="en-US" smtClean="0"/>
              <a:t>3/6/2021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nl-NL"/>
              <a:t>Klik om de stijl te bewerken</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nl-NL"/>
              <a:t>Klik om de modelstijlen te bewerken</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nl-NL"/>
              <a:t>Klik om de modelstijlen te bewerken</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3" name="Date Placeholder 2"/>
          <p:cNvSpPr>
            <a:spLocks noGrp="1"/>
          </p:cNvSpPr>
          <p:nvPr>
            <p:ph type="dt" sz="half" idx="10"/>
          </p:nvPr>
        </p:nvSpPr>
        <p:spPr/>
        <p:txBody>
          <a:bodyPr/>
          <a:lstStyle/>
          <a:p>
            <a:fld id="{4812CDDE-9FA4-4379-9A9A-17D5B7E05092}" type="datetime1">
              <a:rPr lang="en-US" smtClean="0"/>
              <a:t>3/6/2021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nl-NL"/>
              <a:t>Klik om de stijl te bewerken</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3" name="Date Placeholder 2"/>
          <p:cNvSpPr>
            <a:spLocks noGrp="1"/>
          </p:cNvSpPr>
          <p:nvPr>
            <p:ph type="dt" sz="half" idx="10"/>
          </p:nvPr>
        </p:nvSpPr>
        <p:spPr/>
        <p:txBody>
          <a:bodyPr/>
          <a:lstStyle/>
          <a:p>
            <a:fld id="{07C98162-F1EC-4C2A-AEE2-DFAED3992A61}" type="datetime1">
              <a:rPr lang="en-US" smtClean="0"/>
              <a:t>3/6/2021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B457F4B-69E7-487D-8BCC-3EE3BF878D91}" type="datetime1">
              <a:rPr lang="en-US" smtClean="0"/>
              <a:t>3/6/2021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9352612-3A4F-4435-BFD3-C90763DDC51E}" type="datetime1">
              <a:rPr lang="en-US" smtClean="0"/>
              <a:t>3/6/2021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53765F6-61E4-4119-9BF3-7247EBD69D76}" type="datetime1">
              <a:rPr lang="en-US" smtClean="0"/>
              <a:t>3/6/2021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nl-NL"/>
              <a:t>Klik om de stijl te bewerken</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8789962E-EE54-45F6-A82F-C1A12FE23BB1}" type="datetime1">
              <a:rPr lang="en-US" smtClean="0"/>
              <a:t>3/6/2021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D894BD8-FADE-482C-9EC3-21D33CA89845}" type="datetime1">
              <a:rPr lang="en-US" smtClean="0"/>
              <a:t>3/6/2021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120000" y="2505075"/>
            <a:ext cx="5025216"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nl-NL"/>
              <a:t>Klik om de modelstijlen te bewerken</a:t>
            </a:r>
          </a:p>
        </p:txBody>
      </p:sp>
      <p:sp>
        <p:nvSpPr>
          <p:cNvPr id="6" name="Content Placeholder 5"/>
          <p:cNvSpPr>
            <a:spLocks noGrp="1"/>
          </p:cNvSpPr>
          <p:nvPr>
            <p:ph sz="quarter" idx="4"/>
          </p:nvPr>
        </p:nvSpPr>
        <p:spPr>
          <a:xfrm>
            <a:off x="6319840" y="2505075"/>
            <a:ext cx="503554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52442F2-CE59-47EB-BFF0-CB8AD17B7D7D}" type="datetime1">
              <a:rPr lang="en-US" smtClean="0"/>
              <a:t>3/6/2021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669081DB-46E2-4CB8-9400-711205E92418}" type="datetime1">
              <a:rPr lang="en-US" smtClean="0"/>
              <a:t>3/6/2021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907DD-9E22-49D0-B07D-C448D2AFC073}" type="datetime1">
              <a:rPr lang="en-US" smtClean="0"/>
              <a:t>3/6/2021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8D05D461-82B0-4D7A-97E6-72720F7C1F5D}" type="datetime1">
              <a:rPr lang="en-US" smtClean="0"/>
              <a:t>3/6/2021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A2EB9A95-D0CA-4486-A67B-5FA56EDA2D1C}" type="datetime1">
              <a:rPr lang="en-US" smtClean="0"/>
              <a:t>3/6/2021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A7EA91A-415F-4661-8825-C7CCF87F80C2}" type="datetime1">
              <a:rPr lang="en-US" smtClean="0"/>
              <a:t>3/6/2021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2"/>
          <p:cNvSpPr>
            <a:spLocks noGrp="1"/>
          </p:cNvSpPr>
          <p:nvPr>
            <p:ph idx="1"/>
          </p:nvPr>
        </p:nvSpPr>
        <p:spPr>
          <a:xfrm>
            <a:off x="3252218" y="890556"/>
            <a:ext cx="5958458" cy="5463743"/>
          </a:xfrm>
        </p:spPr>
        <p:txBody>
          <a:bodyPr>
            <a:noAutofit/>
          </a:bodyPr>
          <a:lstStyle/>
          <a:p>
            <a:pPr marL="0" indent="0">
              <a:lnSpc>
                <a:spcPct val="150000"/>
              </a:lnSpc>
              <a:buNone/>
            </a:pPr>
            <a:endParaRPr lang="nl-NL" sz="1000" b="1" dirty="0">
              <a:solidFill>
                <a:srgbClr val="FFFF00"/>
              </a:solidFill>
            </a:endParaRPr>
          </a:p>
          <a:p>
            <a:pPr marL="0" indent="0">
              <a:lnSpc>
                <a:spcPct val="150000"/>
              </a:lnSpc>
              <a:buNone/>
            </a:pPr>
            <a:endParaRPr lang="nl-NL" sz="1000" b="1" dirty="0">
              <a:solidFill>
                <a:srgbClr val="FFFF00"/>
              </a:solidFill>
            </a:endParaRPr>
          </a:p>
          <a:p>
            <a:pPr marL="0" indent="0">
              <a:lnSpc>
                <a:spcPct val="150000"/>
              </a:lnSpc>
              <a:buNone/>
            </a:pPr>
            <a:r>
              <a:rPr lang="nl-NL" sz="4800" b="1" dirty="0">
                <a:solidFill>
                  <a:srgbClr val="FFFF00"/>
                </a:solidFill>
              </a:rPr>
              <a:t>	O</a:t>
            </a:r>
            <a:r>
              <a:rPr lang="nl-NL" sz="4800" dirty="0">
                <a:solidFill>
                  <a:srgbClr val="FFFF00"/>
                </a:solidFill>
                <a:latin typeface="Corbel Light" panose="020B0303020204020204" pitchFamily="34" charset="0"/>
              </a:rPr>
              <a:t>pdracht</a:t>
            </a:r>
          </a:p>
          <a:p>
            <a:pPr marL="0" indent="0">
              <a:lnSpc>
                <a:spcPct val="150000"/>
              </a:lnSpc>
              <a:buNone/>
            </a:pPr>
            <a:r>
              <a:rPr lang="nl-NL" sz="4800" b="1" dirty="0">
                <a:solidFill>
                  <a:srgbClr val="FFFF00"/>
                </a:solidFill>
              </a:rPr>
              <a:t>		H</a:t>
            </a:r>
            <a:r>
              <a:rPr lang="nl-NL" sz="4800" dirty="0">
                <a:solidFill>
                  <a:srgbClr val="FFFF00"/>
                </a:solidFill>
                <a:latin typeface="Corbel Light" panose="020B0303020204020204" pitchFamily="34" charset="0"/>
              </a:rPr>
              <a:t>ouding</a:t>
            </a:r>
            <a:r>
              <a:rPr lang="nl-NL" sz="4800" b="1" dirty="0">
                <a:solidFill>
                  <a:srgbClr val="FFFF00"/>
                </a:solidFill>
              </a:rPr>
              <a:t> </a:t>
            </a:r>
          </a:p>
          <a:p>
            <a:pPr marL="0" indent="0">
              <a:lnSpc>
                <a:spcPct val="150000"/>
              </a:lnSpc>
              <a:buNone/>
            </a:pPr>
            <a:r>
              <a:rPr lang="nl-NL" sz="4800" b="1" dirty="0">
                <a:solidFill>
                  <a:srgbClr val="FFFF00"/>
                </a:solidFill>
              </a:rPr>
              <a:t>			  A</a:t>
            </a:r>
            <a:r>
              <a:rPr lang="nl-NL" sz="4800" dirty="0">
                <a:solidFill>
                  <a:srgbClr val="FFFF00"/>
                </a:solidFill>
                <a:latin typeface="Corbel Light" panose="020B0303020204020204" pitchFamily="34" charset="0"/>
              </a:rPr>
              <a:t>ctie</a:t>
            </a:r>
          </a:p>
          <a:p>
            <a:pPr marL="0" indent="0">
              <a:lnSpc>
                <a:spcPct val="100000"/>
              </a:lnSpc>
              <a:buNone/>
            </a:pPr>
            <a:endParaRPr lang="nl-NL" sz="4000" dirty="0">
              <a:solidFill>
                <a:srgbClr val="FFFF00"/>
              </a:solidFill>
            </a:endParaRPr>
          </a:p>
          <a:p>
            <a:pPr marL="0" indent="0">
              <a:lnSpc>
                <a:spcPct val="150000"/>
              </a:lnSpc>
              <a:buNone/>
            </a:pPr>
            <a:r>
              <a:rPr lang="nl-NL" sz="4000" dirty="0">
                <a:solidFill>
                  <a:srgbClr val="FFFF00"/>
                </a:solidFill>
              </a:rPr>
              <a:t>			</a:t>
            </a:r>
          </a:p>
          <a:p>
            <a:pPr marL="0" indent="0" algn="ctr">
              <a:lnSpc>
                <a:spcPct val="150000"/>
              </a:lnSpc>
              <a:buNone/>
            </a:pPr>
            <a:endParaRPr lang="nl-NL" sz="4000" dirty="0">
              <a:solidFill>
                <a:srgbClr val="FFFF00"/>
              </a:solidFill>
            </a:endParaRPr>
          </a:p>
          <a:p>
            <a:pPr marL="0" indent="0">
              <a:lnSpc>
                <a:spcPct val="150000"/>
              </a:lnSpc>
              <a:buNone/>
            </a:pPr>
            <a:r>
              <a:rPr lang="nl-NL" sz="4000" dirty="0">
                <a:solidFill>
                  <a:srgbClr val="FFFF00"/>
                </a:solidFill>
              </a:rPr>
              <a:t>				</a:t>
            </a:r>
          </a:p>
          <a:p>
            <a:pPr marL="0" indent="0">
              <a:lnSpc>
                <a:spcPct val="150000"/>
              </a:lnSpc>
              <a:buNone/>
            </a:pPr>
            <a:endParaRPr lang="nl-NL" sz="4000" dirty="0">
              <a:solidFill>
                <a:srgbClr val="FFFF00"/>
              </a:solidFill>
            </a:endParaRPr>
          </a:p>
          <a:p>
            <a:pPr marL="0" indent="0">
              <a:lnSpc>
                <a:spcPct val="150000"/>
              </a:lnSpc>
              <a:buNone/>
            </a:pPr>
            <a:r>
              <a:rPr lang="nl-NL" sz="4000" dirty="0">
                <a:solidFill>
                  <a:srgbClr val="FFFF00"/>
                </a:solidFill>
              </a:rPr>
              <a:t>	</a:t>
            </a:r>
            <a:endParaRPr lang="nl-NL" dirty="0">
              <a:solidFill>
                <a:srgbClr val="FFFF00"/>
              </a:solidFill>
            </a:endParaRPr>
          </a:p>
        </p:txBody>
      </p:sp>
      <p:pic>
        <p:nvPicPr>
          <p:cNvPr id="3" name="Afbeelding 2">
            <a:extLst>
              <a:ext uri="{FF2B5EF4-FFF2-40B4-BE49-F238E27FC236}">
                <a16:creationId xmlns:a16="http://schemas.microsoft.com/office/drawing/2014/main" id="{B918B4AB-4EE0-43A0-9B77-82624313827E}"/>
              </a:ext>
            </a:extLst>
          </p:cNvPr>
          <p:cNvPicPr>
            <a:picLocks noChangeAspect="1"/>
          </p:cNvPicPr>
          <p:nvPr/>
        </p:nvPicPr>
        <p:blipFill>
          <a:blip r:embed="rId3"/>
          <a:stretch>
            <a:fillRect/>
          </a:stretch>
        </p:blipFill>
        <p:spPr>
          <a:xfrm>
            <a:off x="3596091" y="627526"/>
            <a:ext cx="4514850" cy="752475"/>
          </a:xfrm>
          <a:prstGeom prst="rect">
            <a:avLst/>
          </a:prstGeom>
        </p:spPr>
      </p:pic>
    </p:spTree>
    <p:extLst>
      <p:ext uri="{BB962C8B-B14F-4D97-AF65-F5344CB8AC3E}">
        <p14:creationId xmlns:p14="http://schemas.microsoft.com/office/powerpoint/2010/main" val="739664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2"/>
          <p:cNvSpPr>
            <a:spLocks noGrp="1"/>
          </p:cNvSpPr>
          <p:nvPr>
            <p:ph idx="1"/>
          </p:nvPr>
        </p:nvSpPr>
        <p:spPr>
          <a:xfrm>
            <a:off x="651892" y="627090"/>
            <a:ext cx="10635233" cy="5463743"/>
          </a:xfrm>
        </p:spPr>
        <p:txBody>
          <a:bodyPr>
            <a:noAutofit/>
          </a:bodyPr>
          <a:lstStyle/>
          <a:p>
            <a:pPr marL="1438275" indent="0">
              <a:lnSpc>
                <a:spcPct val="100000"/>
              </a:lnSpc>
              <a:buNone/>
            </a:pPr>
            <a:r>
              <a:rPr lang="nl-NL" sz="4000" dirty="0">
                <a:solidFill>
                  <a:srgbClr val="FFFF00"/>
                </a:solidFill>
                <a:ea typeface="Verdana" panose="020B0604030504040204" pitchFamily="34" charset="0"/>
              </a:rPr>
              <a:t>		</a:t>
            </a:r>
            <a:r>
              <a:rPr lang="nl-NL" sz="4000" b="1" dirty="0">
                <a:solidFill>
                  <a:srgbClr val="FFFF00"/>
                </a:solidFill>
                <a:ea typeface="Verdana" panose="020B0604030504040204" pitchFamily="34" charset="0"/>
              </a:rPr>
              <a:t>Opdracht</a:t>
            </a:r>
          </a:p>
          <a:p>
            <a:pPr marL="0" indent="0">
              <a:lnSpc>
                <a:spcPct val="150000"/>
              </a:lnSpc>
              <a:buNone/>
            </a:pPr>
            <a:endParaRPr lang="nl-NL" sz="1800" b="0" i="0" u="none" strike="noStrike" baseline="0" dirty="0">
              <a:solidFill>
                <a:srgbClr val="FFFF00"/>
              </a:solidFill>
              <a:ea typeface="Verdana" panose="020B0604030504040204" pitchFamily="34" charset="0"/>
            </a:endParaRPr>
          </a:p>
          <a:p>
            <a:pPr marL="3590925" indent="0">
              <a:lnSpc>
                <a:spcPct val="150000"/>
              </a:lnSpc>
              <a:buNone/>
            </a:pPr>
            <a:r>
              <a:rPr lang="nl-NL" sz="2600" b="0" i="0" u="none" strike="noStrike" baseline="0" dirty="0">
                <a:solidFill>
                  <a:srgbClr val="FFFF00"/>
                </a:solidFill>
                <a:ea typeface="Verdana" panose="020B0604030504040204" pitchFamily="34" charset="0"/>
              </a:rPr>
              <a:t>Jezus kwam dichterbij en zei tegen hen: ‘Ik heb alle macht in hemel en op aarde gekregen. </a:t>
            </a:r>
            <a:r>
              <a:rPr lang="nl-NL" sz="2600" b="1" i="0" u="none" strike="noStrike" baseline="0" dirty="0">
                <a:solidFill>
                  <a:srgbClr val="FFFF00"/>
                </a:solidFill>
                <a:ea typeface="Verdana" panose="020B0604030504040204" pitchFamily="34" charset="0"/>
              </a:rPr>
              <a:t>Ga er daarom op uit om alle volken tot mijn leerlingen te maken.</a:t>
            </a:r>
            <a:r>
              <a:rPr lang="nl-NL" sz="2600" b="0" i="0" u="none" strike="noStrike" baseline="0" dirty="0">
                <a:solidFill>
                  <a:srgbClr val="FFFF00"/>
                </a:solidFill>
                <a:ea typeface="Verdana" panose="020B0604030504040204" pitchFamily="34" charset="0"/>
              </a:rPr>
              <a:t> Doop hen in de naam van de Vader en van de Zoon en van de Heilige Geest. Leer hen altijd te doen wat Ik u heb gezegd. En vergeet dit niet: Ik ben altijd bij u, tot het einde van de tijd.’</a:t>
            </a:r>
            <a:r>
              <a:rPr lang="nl-NL" sz="2600" dirty="0">
                <a:solidFill>
                  <a:srgbClr val="FFFF00"/>
                </a:solidFill>
                <a:ea typeface="Verdana" panose="020B0604030504040204" pitchFamily="34" charset="0"/>
              </a:rPr>
              <a:t>	</a:t>
            </a:r>
          </a:p>
        </p:txBody>
      </p:sp>
      <p:sp>
        <p:nvSpPr>
          <p:cNvPr id="4" name="Rechthoek 3">
            <a:extLst>
              <a:ext uri="{FF2B5EF4-FFF2-40B4-BE49-F238E27FC236}">
                <a16:creationId xmlns:a16="http://schemas.microsoft.com/office/drawing/2014/main" id="{89DC4AC2-B172-4B20-91A3-4B59AF510036}"/>
              </a:ext>
            </a:extLst>
          </p:cNvPr>
          <p:cNvSpPr/>
          <p:nvPr/>
        </p:nvSpPr>
        <p:spPr>
          <a:xfrm>
            <a:off x="0" y="0"/>
            <a:ext cx="2657475"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42DF5B2D-7543-4AF9-AD3A-AD27CE7F0AF5}"/>
              </a:ext>
            </a:extLst>
          </p:cNvPr>
          <p:cNvPicPr>
            <a:picLocks noChangeAspect="1"/>
          </p:cNvPicPr>
          <p:nvPr/>
        </p:nvPicPr>
        <p:blipFill>
          <a:blip r:embed="rId3"/>
          <a:stretch>
            <a:fillRect/>
          </a:stretch>
        </p:blipFill>
        <p:spPr>
          <a:xfrm>
            <a:off x="133350" y="0"/>
            <a:ext cx="2437214" cy="6858000"/>
          </a:xfrm>
          <a:prstGeom prst="rect">
            <a:avLst/>
          </a:prstGeom>
        </p:spPr>
      </p:pic>
    </p:spTree>
    <p:extLst>
      <p:ext uri="{BB962C8B-B14F-4D97-AF65-F5344CB8AC3E}">
        <p14:creationId xmlns:p14="http://schemas.microsoft.com/office/powerpoint/2010/main" val="2666524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2"/>
          <p:cNvSpPr>
            <a:spLocks noGrp="1"/>
          </p:cNvSpPr>
          <p:nvPr>
            <p:ph idx="1"/>
          </p:nvPr>
        </p:nvSpPr>
        <p:spPr>
          <a:xfrm>
            <a:off x="928117" y="627090"/>
            <a:ext cx="9990439" cy="5463743"/>
          </a:xfrm>
        </p:spPr>
        <p:txBody>
          <a:bodyPr>
            <a:noAutofit/>
          </a:bodyPr>
          <a:lstStyle/>
          <a:p>
            <a:pPr marL="0" indent="0">
              <a:lnSpc>
                <a:spcPct val="100000"/>
              </a:lnSpc>
              <a:buNone/>
            </a:pPr>
            <a:r>
              <a:rPr lang="nl-NL" sz="4000" b="1" dirty="0">
                <a:solidFill>
                  <a:srgbClr val="FFFF00"/>
                </a:solidFill>
              </a:rPr>
              <a:t>Houding</a:t>
            </a:r>
          </a:p>
          <a:p>
            <a:pPr marL="0" indent="0">
              <a:lnSpc>
                <a:spcPct val="150000"/>
              </a:lnSpc>
              <a:buNone/>
            </a:pPr>
            <a:endParaRPr lang="nl-NL" sz="2600" dirty="0">
              <a:solidFill>
                <a:srgbClr val="FFFF00"/>
              </a:solidFill>
            </a:endParaRPr>
          </a:p>
          <a:p>
            <a:pPr marL="0" indent="0">
              <a:lnSpc>
                <a:spcPct val="150000"/>
              </a:lnSpc>
              <a:buNone/>
            </a:pPr>
            <a:r>
              <a:rPr lang="nl-NL" sz="2600" dirty="0">
                <a:solidFill>
                  <a:srgbClr val="FFFF00"/>
                </a:solidFill>
              </a:rPr>
              <a:t>Daarna zei Jezus tegen zijn leerlingen: Wie bij Mij wil horen, moet zichzelf niet belangrijk vinden. Hij moet zijn kruis opnemen en Mij volgen. Want wie zijn leven wil behouden, zal het verliezen. Maar wie zijn leven vanwege Mij verliest, zal het behouden. …</a:t>
            </a:r>
          </a:p>
        </p:txBody>
      </p:sp>
      <p:pic>
        <p:nvPicPr>
          <p:cNvPr id="4" name="Afbeelding 3">
            <a:extLst>
              <a:ext uri="{FF2B5EF4-FFF2-40B4-BE49-F238E27FC236}">
                <a16:creationId xmlns:a16="http://schemas.microsoft.com/office/drawing/2014/main" id="{CD4A6EBC-1128-44B9-A370-0DCDB06899C2}"/>
              </a:ext>
            </a:extLst>
          </p:cNvPr>
          <p:cNvPicPr>
            <a:picLocks noChangeAspect="1"/>
          </p:cNvPicPr>
          <p:nvPr/>
        </p:nvPicPr>
        <p:blipFill>
          <a:blip r:embed="rId3"/>
          <a:stretch>
            <a:fillRect/>
          </a:stretch>
        </p:blipFill>
        <p:spPr>
          <a:xfrm>
            <a:off x="7921660" y="4585077"/>
            <a:ext cx="4270340" cy="2272923"/>
          </a:xfrm>
          <a:prstGeom prst="rect">
            <a:avLst/>
          </a:prstGeom>
        </p:spPr>
      </p:pic>
    </p:spTree>
    <p:extLst>
      <p:ext uri="{BB962C8B-B14F-4D97-AF65-F5344CB8AC3E}">
        <p14:creationId xmlns:p14="http://schemas.microsoft.com/office/powerpoint/2010/main" val="2759011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2"/>
          <p:cNvSpPr>
            <a:spLocks noGrp="1"/>
          </p:cNvSpPr>
          <p:nvPr>
            <p:ph idx="1"/>
          </p:nvPr>
        </p:nvSpPr>
        <p:spPr>
          <a:xfrm>
            <a:off x="928117" y="627090"/>
            <a:ext cx="9990439" cy="5463743"/>
          </a:xfrm>
        </p:spPr>
        <p:txBody>
          <a:bodyPr>
            <a:noAutofit/>
          </a:bodyPr>
          <a:lstStyle/>
          <a:p>
            <a:pPr marL="0" indent="0">
              <a:lnSpc>
                <a:spcPct val="100000"/>
              </a:lnSpc>
              <a:buNone/>
            </a:pPr>
            <a:r>
              <a:rPr lang="nl-NL" sz="4000" b="1" dirty="0">
                <a:solidFill>
                  <a:srgbClr val="FFFF00"/>
                </a:solidFill>
              </a:rPr>
              <a:t>Houding</a:t>
            </a:r>
          </a:p>
          <a:p>
            <a:pPr marL="0" indent="0">
              <a:lnSpc>
                <a:spcPct val="150000"/>
              </a:lnSpc>
              <a:buNone/>
            </a:pPr>
            <a:endParaRPr lang="nl-NL" sz="2600" dirty="0">
              <a:solidFill>
                <a:srgbClr val="FFFF00"/>
              </a:solidFill>
            </a:endParaRPr>
          </a:p>
          <a:p>
            <a:pPr marL="0" indent="0">
              <a:lnSpc>
                <a:spcPct val="150000"/>
              </a:lnSpc>
              <a:buNone/>
            </a:pPr>
            <a:r>
              <a:rPr lang="nl-NL" sz="2600" dirty="0">
                <a:solidFill>
                  <a:srgbClr val="FFFF00"/>
                </a:solidFill>
              </a:rPr>
              <a:t>Echt, ik beschouw zelfs alles als waardeloos, omdat niets meer waarde heeft dan het kennen van Christus Jezus. Ik heb alles als vuilnis weggegooid om Christus te kunnen ontvangen en één met Hem te zijn. Ik reken er niet meer op dat ik het met God in orde kan maken door het houden van allerlei wetten. Nee, daarvoor vertrouw ik nu op Christus. Hij maakt het goed tussen ons en God, als wij maar in Hem geloven.</a:t>
            </a:r>
          </a:p>
        </p:txBody>
      </p:sp>
      <p:pic>
        <p:nvPicPr>
          <p:cNvPr id="2" name="Afbeelding 1">
            <a:extLst>
              <a:ext uri="{FF2B5EF4-FFF2-40B4-BE49-F238E27FC236}">
                <a16:creationId xmlns:a16="http://schemas.microsoft.com/office/drawing/2014/main" id="{464C5F71-009F-455F-8C69-5B3B34A52807}"/>
              </a:ext>
            </a:extLst>
          </p:cNvPr>
          <p:cNvPicPr>
            <a:picLocks noChangeAspect="1"/>
          </p:cNvPicPr>
          <p:nvPr/>
        </p:nvPicPr>
        <p:blipFill>
          <a:blip r:embed="rId3"/>
          <a:stretch>
            <a:fillRect/>
          </a:stretch>
        </p:blipFill>
        <p:spPr>
          <a:xfrm>
            <a:off x="9972675" y="361950"/>
            <a:ext cx="1743075" cy="1743075"/>
          </a:xfrm>
          <a:prstGeom prst="rect">
            <a:avLst/>
          </a:prstGeom>
        </p:spPr>
      </p:pic>
    </p:spTree>
    <p:extLst>
      <p:ext uri="{BB962C8B-B14F-4D97-AF65-F5344CB8AC3E}">
        <p14:creationId xmlns:p14="http://schemas.microsoft.com/office/powerpoint/2010/main" val="2822668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2"/>
          <p:cNvSpPr>
            <a:spLocks noGrp="1"/>
          </p:cNvSpPr>
          <p:nvPr>
            <p:ph idx="1"/>
          </p:nvPr>
        </p:nvSpPr>
        <p:spPr>
          <a:xfrm>
            <a:off x="928117" y="627090"/>
            <a:ext cx="9990439" cy="5463743"/>
          </a:xfrm>
        </p:spPr>
        <p:txBody>
          <a:bodyPr>
            <a:noAutofit/>
          </a:bodyPr>
          <a:lstStyle/>
          <a:p>
            <a:pPr marL="0" indent="0">
              <a:lnSpc>
                <a:spcPct val="100000"/>
              </a:lnSpc>
              <a:buNone/>
            </a:pPr>
            <a:r>
              <a:rPr lang="nl-NL" sz="4000" b="1" dirty="0">
                <a:solidFill>
                  <a:srgbClr val="FFFF00"/>
                </a:solidFill>
              </a:rPr>
              <a:t>Houding</a:t>
            </a:r>
          </a:p>
          <a:p>
            <a:pPr marL="0" indent="0">
              <a:lnSpc>
                <a:spcPct val="150000"/>
              </a:lnSpc>
              <a:buNone/>
            </a:pPr>
            <a:endParaRPr lang="nl-NL" sz="2600" dirty="0">
              <a:solidFill>
                <a:srgbClr val="FFFF00"/>
              </a:solidFill>
            </a:endParaRPr>
          </a:p>
          <a:p>
            <a:pPr marL="0" indent="0">
              <a:lnSpc>
                <a:spcPct val="150000"/>
              </a:lnSpc>
              <a:buNone/>
            </a:pPr>
            <a:r>
              <a:rPr lang="nl-NL" sz="2600" dirty="0">
                <a:solidFill>
                  <a:srgbClr val="FFFF00"/>
                </a:solidFill>
              </a:rPr>
              <a:t>Het enige wat ik wil, is Christus kennen en ervaren hoe groot de kracht is, waardoor Hij uit de dood is opgestaan. Ik wil ervaren wat het betekent om met Hem te lijden en te sterven om uiteindelijk te komen tot de opstanding uit de dood.</a:t>
            </a:r>
          </a:p>
          <a:p>
            <a:pPr marL="0" indent="0">
              <a:lnSpc>
                <a:spcPct val="150000"/>
              </a:lnSpc>
              <a:buNone/>
            </a:pPr>
            <a:r>
              <a:rPr lang="nl-NL" sz="2600" dirty="0">
                <a:solidFill>
                  <a:srgbClr val="FFFF00"/>
                </a:solidFill>
              </a:rPr>
              <a:t>Daarmee wil ik niet zeggen dat ik er al ben of dat ik al volmaakt ben, maar ik blijf wel doorgaan om eens te kunnen grijpen waarvoor ook Christus Jezus mij gegrepen heeft.</a:t>
            </a:r>
          </a:p>
        </p:txBody>
      </p:sp>
      <p:pic>
        <p:nvPicPr>
          <p:cNvPr id="5" name="Afbeelding 4">
            <a:extLst>
              <a:ext uri="{FF2B5EF4-FFF2-40B4-BE49-F238E27FC236}">
                <a16:creationId xmlns:a16="http://schemas.microsoft.com/office/drawing/2014/main" id="{5C5CAB0C-1EA0-4F5D-82D4-A8F3D336937A}"/>
              </a:ext>
            </a:extLst>
          </p:cNvPr>
          <p:cNvPicPr>
            <a:picLocks noChangeAspect="1"/>
          </p:cNvPicPr>
          <p:nvPr/>
        </p:nvPicPr>
        <p:blipFill>
          <a:blip r:embed="rId3"/>
          <a:stretch>
            <a:fillRect/>
          </a:stretch>
        </p:blipFill>
        <p:spPr>
          <a:xfrm>
            <a:off x="9972675" y="361950"/>
            <a:ext cx="1743075" cy="1743075"/>
          </a:xfrm>
          <a:prstGeom prst="rect">
            <a:avLst/>
          </a:prstGeom>
        </p:spPr>
      </p:pic>
    </p:spTree>
    <p:extLst>
      <p:ext uri="{BB962C8B-B14F-4D97-AF65-F5344CB8AC3E}">
        <p14:creationId xmlns:p14="http://schemas.microsoft.com/office/powerpoint/2010/main" val="408151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2"/>
          <p:cNvSpPr>
            <a:spLocks noGrp="1"/>
          </p:cNvSpPr>
          <p:nvPr>
            <p:ph idx="1"/>
          </p:nvPr>
        </p:nvSpPr>
        <p:spPr>
          <a:xfrm>
            <a:off x="928117" y="627090"/>
            <a:ext cx="9990439" cy="5463743"/>
          </a:xfrm>
        </p:spPr>
        <p:txBody>
          <a:bodyPr>
            <a:noAutofit/>
          </a:bodyPr>
          <a:lstStyle/>
          <a:p>
            <a:pPr marL="0" indent="0">
              <a:lnSpc>
                <a:spcPct val="100000"/>
              </a:lnSpc>
              <a:buNone/>
            </a:pPr>
            <a:r>
              <a:rPr lang="nl-NL" sz="4000" b="1" dirty="0">
                <a:solidFill>
                  <a:srgbClr val="FFFF00"/>
                </a:solidFill>
              </a:rPr>
              <a:t>Houding</a:t>
            </a:r>
          </a:p>
          <a:p>
            <a:pPr marL="0" indent="0">
              <a:lnSpc>
                <a:spcPct val="150000"/>
              </a:lnSpc>
              <a:buNone/>
            </a:pPr>
            <a:endParaRPr lang="nl-NL" sz="2600" dirty="0">
              <a:solidFill>
                <a:srgbClr val="FFFF00"/>
              </a:solidFill>
            </a:endParaRPr>
          </a:p>
          <a:p>
            <a:pPr marL="0" indent="0">
              <a:lnSpc>
                <a:spcPct val="150000"/>
              </a:lnSpc>
              <a:buNone/>
            </a:pPr>
            <a:r>
              <a:rPr lang="nl-NL" sz="2600" dirty="0">
                <a:solidFill>
                  <a:srgbClr val="FFFF00"/>
                </a:solidFill>
              </a:rPr>
              <a:t>Het is heerlijk voor je als je verdrietig bent. Want je zal getroost worden. </a:t>
            </a:r>
          </a:p>
          <a:p>
            <a:pPr marL="0" indent="0">
              <a:lnSpc>
                <a:spcPct val="150000"/>
              </a:lnSpc>
              <a:buNone/>
            </a:pPr>
            <a:r>
              <a:rPr lang="nl-NL" sz="2600" i="1" dirty="0" err="1">
                <a:solidFill>
                  <a:srgbClr val="FFC000"/>
                </a:solidFill>
              </a:rPr>
              <a:t>What</a:t>
            </a:r>
            <a:r>
              <a:rPr lang="nl-NL" sz="2600" i="1" dirty="0">
                <a:solidFill>
                  <a:srgbClr val="FFC000"/>
                </a:solidFill>
              </a:rPr>
              <a:t> </a:t>
            </a:r>
            <a:r>
              <a:rPr lang="nl-NL" sz="2600" i="1" dirty="0" err="1">
                <a:solidFill>
                  <a:srgbClr val="FFC000"/>
                </a:solidFill>
              </a:rPr>
              <a:t>delight</a:t>
            </a:r>
            <a:r>
              <a:rPr lang="nl-NL" sz="2600" i="1" dirty="0">
                <a:solidFill>
                  <a:srgbClr val="FFC000"/>
                </a:solidFill>
              </a:rPr>
              <a:t> </a:t>
            </a:r>
            <a:r>
              <a:rPr lang="nl-NL" sz="2600" i="1" dirty="0" err="1">
                <a:solidFill>
                  <a:srgbClr val="FFC000"/>
                </a:solidFill>
              </a:rPr>
              <a:t>comes</a:t>
            </a:r>
            <a:r>
              <a:rPr lang="nl-NL" sz="2600" i="1" dirty="0">
                <a:solidFill>
                  <a:srgbClr val="FFC000"/>
                </a:solidFill>
              </a:rPr>
              <a:t> </a:t>
            </a:r>
            <a:r>
              <a:rPr lang="nl-NL" sz="2600" i="1" dirty="0" err="1">
                <a:solidFill>
                  <a:srgbClr val="FFC000"/>
                </a:solidFill>
              </a:rPr>
              <a:t>to</a:t>
            </a:r>
            <a:r>
              <a:rPr lang="nl-NL" sz="2600" i="1" dirty="0">
                <a:solidFill>
                  <a:srgbClr val="FFC000"/>
                </a:solidFill>
              </a:rPr>
              <a:t> </a:t>
            </a:r>
            <a:r>
              <a:rPr lang="nl-NL" sz="2600" i="1" dirty="0" err="1">
                <a:solidFill>
                  <a:srgbClr val="FFC000"/>
                </a:solidFill>
              </a:rPr>
              <a:t>you</a:t>
            </a:r>
            <a:r>
              <a:rPr lang="nl-NL" sz="2600" i="1" dirty="0">
                <a:solidFill>
                  <a:srgbClr val="FFC000"/>
                </a:solidFill>
              </a:rPr>
              <a:t> </a:t>
            </a:r>
            <a:r>
              <a:rPr lang="nl-NL" sz="2600" i="1" dirty="0" err="1">
                <a:solidFill>
                  <a:srgbClr val="FFC000"/>
                </a:solidFill>
              </a:rPr>
              <a:t>when</a:t>
            </a:r>
            <a:r>
              <a:rPr lang="nl-NL" sz="2600" i="1" dirty="0">
                <a:solidFill>
                  <a:srgbClr val="FFC000"/>
                </a:solidFill>
              </a:rPr>
              <a:t> </a:t>
            </a:r>
            <a:r>
              <a:rPr lang="nl-NL" sz="2600" i="1" dirty="0" err="1">
                <a:solidFill>
                  <a:srgbClr val="FFC000"/>
                </a:solidFill>
              </a:rPr>
              <a:t>you</a:t>
            </a:r>
            <a:r>
              <a:rPr lang="nl-NL" sz="2600" i="1" dirty="0">
                <a:solidFill>
                  <a:srgbClr val="FFC000"/>
                </a:solidFill>
              </a:rPr>
              <a:t> </a:t>
            </a:r>
            <a:r>
              <a:rPr lang="nl-NL" sz="2600" i="1" dirty="0" err="1">
                <a:solidFill>
                  <a:srgbClr val="FFC000"/>
                </a:solidFill>
              </a:rPr>
              <a:t>wait</a:t>
            </a:r>
            <a:r>
              <a:rPr lang="nl-NL" sz="2600" i="1" dirty="0">
                <a:solidFill>
                  <a:srgbClr val="FFC000"/>
                </a:solidFill>
              </a:rPr>
              <a:t> </a:t>
            </a:r>
            <a:r>
              <a:rPr lang="nl-NL" sz="2600" i="1" dirty="0" err="1">
                <a:solidFill>
                  <a:srgbClr val="FFC000"/>
                </a:solidFill>
              </a:rPr>
              <a:t>upon</a:t>
            </a:r>
            <a:r>
              <a:rPr lang="nl-NL" sz="2600" i="1" dirty="0">
                <a:solidFill>
                  <a:srgbClr val="FFC000"/>
                </a:solidFill>
              </a:rPr>
              <a:t> </a:t>
            </a:r>
            <a:r>
              <a:rPr lang="nl-NL" sz="2600" i="1" dirty="0" err="1">
                <a:solidFill>
                  <a:srgbClr val="FFC000"/>
                </a:solidFill>
              </a:rPr>
              <a:t>the</a:t>
            </a:r>
            <a:r>
              <a:rPr lang="nl-NL" sz="2600" i="1" dirty="0">
                <a:solidFill>
                  <a:srgbClr val="FFC000"/>
                </a:solidFill>
              </a:rPr>
              <a:t> Lord!</a:t>
            </a:r>
            <a:br>
              <a:rPr lang="nl-NL" sz="2600" i="1" dirty="0">
                <a:solidFill>
                  <a:srgbClr val="FFC000"/>
                </a:solidFill>
              </a:rPr>
            </a:br>
            <a:r>
              <a:rPr lang="nl-NL" sz="2600" i="1" dirty="0">
                <a:solidFill>
                  <a:srgbClr val="FFC000"/>
                </a:solidFill>
              </a:rPr>
              <a:t>For </a:t>
            </a:r>
            <a:r>
              <a:rPr lang="nl-NL" sz="2600" i="1" dirty="0" err="1">
                <a:solidFill>
                  <a:srgbClr val="FFC000"/>
                </a:solidFill>
              </a:rPr>
              <a:t>you</a:t>
            </a:r>
            <a:r>
              <a:rPr lang="nl-NL" sz="2600" i="1" dirty="0">
                <a:solidFill>
                  <a:srgbClr val="FFC000"/>
                </a:solidFill>
              </a:rPr>
              <a:t> </a:t>
            </a:r>
            <a:r>
              <a:rPr lang="nl-NL" sz="2600" i="1" dirty="0" err="1">
                <a:solidFill>
                  <a:srgbClr val="FFC000"/>
                </a:solidFill>
              </a:rPr>
              <a:t>will</a:t>
            </a:r>
            <a:r>
              <a:rPr lang="nl-NL" sz="2600" i="1" dirty="0">
                <a:solidFill>
                  <a:srgbClr val="FFC000"/>
                </a:solidFill>
              </a:rPr>
              <a:t> </a:t>
            </a:r>
            <a:r>
              <a:rPr lang="nl-NL" sz="2600" i="1" dirty="0" err="1">
                <a:solidFill>
                  <a:srgbClr val="FFC000"/>
                </a:solidFill>
              </a:rPr>
              <a:t>find</a:t>
            </a:r>
            <a:r>
              <a:rPr lang="nl-NL" sz="2600" i="1" dirty="0">
                <a:solidFill>
                  <a:srgbClr val="FFC000"/>
                </a:solidFill>
              </a:rPr>
              <a:t> </a:t>
            </a:r>
            <a:r>
              <a:rPr lang="nl-NL" sz="2600" i="1" dirty="0" err="1">
                <a:solidFill>
                  <a:srgbClr val="FFC000"/>
                </a:solidFill>
              </a:rPr>
              <a:t>what</a:t>
            </a:r>
            <a:r>
              <a:rPr lang="nl-NL" sz="2600" i="1" dirty="0">
                <a:solidFill>
                  <a:srgbClr val="FFC000"/>
                </a:solidFill>
              </a:rPr>
              <a:t> </a:t>
            </a:r>
            <a:r>
              <a:rPr lang="nl-NL" sz="2600" i="1" dirty="0" err="1">
                <a:solidFill>
                  <a:srgbClr val="FFC000"/>
                </a:solidFill>
              </a:rPr>
              <a:t>you</a:t>
            </a:r>
            <a:r>
              <a:rPr lang="nl-NL" sz="2600" i="1" dirty="0">
                <a:solidFill>
                  <a:srgbClr val="FFC000"/>
                </a:solidFill>
              </a:rPr>
              <a:t> long </a:t>
            </a:r>
            <a:r>
              <a:rPr lang="nl-NL" sz="2600" i="1" dirty="0" err="1">
                <a:solidFill>
                  <a:srgbClr val="FFC000"/>
                </a:solidFill>
              </a:rPr>
              <a:t>for</a:t>
            </a:r>
            <a:r>
              <a:rPr lang="nl-NL" sz="2600" i="1" dirty="0">
                <a:solidFill>
                  <a:srgbClr val="FFC000"/>
                </a:solidFill>
              </a:rPr>
              <a:t>.</a:t>
            </a:r>
            <a:br>
              <a:rPr lang="nl-NL" sz="2600" i="1" dirty="0">
                <a:solidFill>
                  <a:srgbClr val="FFC000"/>
                </a:solidFill>
              </a:rPr>
            </a:br>
            <a:endParaRPr lang="nl-NL" sz="2600" i="1" dirty="0">
              <a:solidFill>
                <a:srgbClr val="FFC000"/>
              </a:solidFill>
            </a:endParaRPr>
          </a:p>
          <a:p>
            <a:pPr marL="0" indent="0">
              <a:lnSpc>
                <a:spcPct val="150000"/>
              </a:lnSpc>
              <a:buNone/>
            </a:pPr>
            <a:r>
              <a:rPr lang="nl-NL" sz="2600" dirty="0">
                <a:solidFill>
                  <a:srgbClr val="FFFF00"/>
                </a:solidFill>
              </a:rPr>
              <a:t>Het is heerlijk voor je als de mensen je uitschelden, belachelijk maken, vervolgen en allerlei leugens over je vertellen omdat je in Mij gelooft.</a:t>
            </a:r>
          </a:p>
        </p:txBody>
      </p:sp>
      <p:pic>
        <p:nvPicPr>
          <p:cNvPr id="2" name="Afbeelding 1">
            <a:extLst>
              <a:ext uri="{FF2B5EF4-FFF2-40B4-BE49-F238E27FC236}">
                <a16:creationId xmlns:a16="http://schemas.microsoft.com/office/drawing/2014/main" id="{6C473DA4-5603-4921-B8EE-FA6E68E79C88}"/>
              </a:ext>
            </a:extLst>
          </p:cNvPr>
          <p:cNvPicPr>
            <a:picLocks noChangeAspect="1"/>
          </p:cNvPicPr>
          <p:nvPr/>
        </p:nvPicPr>
        <p:blipFill>
          <a:blip r:embed="rId3"/>
          <a:stretch>
            <a:fillRect/>
          </a:stretch>
        </p:blipFill>
        <p:spPr>
          <a:xfrm>
            <a:off x="3838575" y="0"/>
            <a:ext cx="4514850" cy="914400"/>
          </a:xfrm>
          <a:prstGeom prst="rect">
            <a:avLst/>
          </a:prstGeom>
        </p:spPr>
      </p:pic>
    </p:spTree>
    <p:extLst>
      <p:ext uri="{BB962C8B-B14F-4D97-AF65-F5344CB8AC3E}">
        <p14:creationId xmlns:p14="http://schemas.microsoft.com/office/powerpoint/2010/main" val="233316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2"/>
          <p:cNvSpPr>
            <a:spLocks noGrp="1"/>
          </p:cNvSpPr>
          <p:nvPr>
            <p:ph idx="1"/>
          </p:nvPr>
        </p:nvSpPr>
        <p:spPr>
          <a:xfrm>
            <a:off x="928117" y="627090"/>
            <a:ext cx="10511408" cy="5463743"/>
          </a:xfrm>
        </p:spPr>
        <p:txBody>
          <a:bodyPr>
            <a:noAutofit/>
          </a:bodyPr>
          <a:lstStyle/>
          <a:p>
            <a:pPr marL="0" indent="0">
              <a:lnSpc>
                <a:spcPct val="100000"/>
              </a:lnSpc>
              <a:buNone/>
            </a:pPr>
            <a:r>
              <a:rPr lang="nl-NL" sz="4000" b="1" dirty="0">
                <a:solidFill>
                  <a:srgbClr val="FFFF00"/>
                </a:solidFill>
              </a:rPr>
              <a:t>Houding</a:t>
            </a:r>
          </a:p>
          <a:p>
            <a:pPr marL="3857625" indent="0">
              <a:lnSpc>
                <a:spcPct val="150000"/>
              </a:lnSpc>
              <a:buNone/>
            </a:pPr>
            <a:r>
              <a:rPr lang="nl-NL" sz="2600" dirty="0">
                <a:solidFill>
                  <a:srgbClr val="FFFF00"/>
                </a:solidFill>
              </a:rPr>
              <a:t>De liefde is geduldig, de liefde is vriendelijk, de liefde is niet jaloers. Zij doet niet gewichtig en is niet trots, zij kwetst niet, is niet egoïstisch en voelt zich nooit beledigd, zij neemt niemand iets kwalijk, zij is niet blij met onrecht, maar juist met de waarheid. De liefde beschermt altijd, heeft altijd vertrouwen, </a:t>
            </a:r>
            <a:br>
              <a:rPr lang="nl-NL" sz="2600" dirty="0">
                <a:solidFill>
                  <a:srgbClr val="FFFF00"/>
                </a:solidFill>
              </a:rPr>
            </a:br>
            <a:r>
              <a:rPr lang="nl-NL" sz="2600" dirty="0">
                <a:solidFill>
                  <a:srgbClr val="FFFF00"/>
                </a:solidFill>
              </a:rPr>
              <a:t>verwacht het altijd van God en houdt stand.</a:t>
            </a:r>
          </a:p>
        </p:txBody>
      </p:sp>
      <p:pic>
        <p:nvPicPr>
          <p:cNvPr id="3" name="Afbeelding 2">
            <a:extLst>
              <a:ext uri="{FF2B5EF4-FFF2-40B4-BE49-F238E27FC236}">
                <a16:creationId xmlns:a16="http://schemas.microsoft.com/office/drawing/2014/main" id="{C994C023-F25C-4760-B41F-B52A4CA17285}"/>
              </a:ext>
            </a:extLst>
          </p:cNvPr>
          <p:cNvPicPr>
            <a:picLocks noChangeAspect="1"/>
          </p:cNvPicPr>
          <p:nvPr/>
        </p:nvPicPr>
        <p:blipFill>
          <a:blip r:embed="rId3"/>
          <a:stretch>
            <a:fillRect/>
          </a:stretch>
        </p:blipFill>
        <p:spPr>
          <a:xfrm>
            <a:off x="0" y="4572000"/>
            <a:ext cx="4514850" cy="2286000"/>
          </a:xfrm>
          <a:prstGeom prst="rect">
            <a:avLst/>
          </a:prstGeom>
        </p:spPr>
      </p:pic>
    </p:spTree>
    <p:extLst>
      <p:ext uri="{BB962C8B-B14F-4D97-AF65-F5344CB8AC3E}">
        <p14:creationId xmlns:p14="http://schemas.microsoft.com/office/powerpoint/2010/main" val="4081168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2"/>
          <p:cNvSpPr>
            <a:spLocks noGrp="1"/>
          </p:cNvSpPr>
          <p:nvPr>
            <p:ph idx="1"/>
          </p:nvPr>
        </p:nvSpPr>
        <p:spPr>
          <a:xfrm>
            <a:off x="928117" y="627090"/>
            <a:ext cx="10035158" cy="5463743"/>
          </a:xfrm>
        </p:spPr>
        <p:txBody>
          <a:bodyPr>
            <a:noAutofit/>
          </a:bodyPr>
          <a:lstStyle/>
          <a:p>
            <a:pPr marL="0" indent="0">
              <a:lnSpc>
                <a:spcPct val="100000"/>
              </a:lnSpc>
              <a:buNone/>
            </a:pPr>
            <a:r>
              <a:rPr lang="nl-NL" sz="4000" b="1" dirty="0">
                <a:solidFill>
                  <a:srgbClr val="FFFF00"/>
                </a:solidFill>
              </a:rPr>
              <a:t>Houding</a:t>
            </a:r>
          </a:p>
          <a:p>
            <a:pPr marL="0" indent="0">
              <a:lnSpc>
                <a:spcPct val="150000"/>
              </a:lnSpc>
              <a:buNone/>
            </a:pPr>
            <a:endParaRPr lang="nl-NL" sz="2600" dirty="0">
              <a:solidFill>
                <a:srgbClr val="FFFF00"/>
              </a:solidFill>
            </a:endParaRPr>
          </a:p>
          <a:p>
            <a:pPr marL="0" indent="0">
              <a:lnSpc>
                <a:spcPct val="150000"/>
              </a:lnSpc>
              <a:buNone/>
            </a:pPr>
            <a:r>
              <a:rPr lang="nl-NL" sz="2600" dirty="0">
                <a:solidFill>
                  <a:srgbClr val="FFFF00"/>
                </a:solidFill>
              </a:rPr>
              <a:t>“Je went nooit echt aan het idee dat de schepping leeft en</a:t>
            </a:r>
          </a:p>
          <a:p>
            <a:pPr marL="0" indent="0">
              <a:lnSpc>
                <a:spcPct val="150000"/>
              </a:lnSpc>
              <a:buNone/>
            </a:pPr>
            <a:r>
              <a:rPr lang="nl-NL" sz="2600" dirty="0">
                <a:solidFill>
                  <a:srgbClr val="FFFF00"/>
                </a:solidFill>
              </a:rPr>
              <a:t>dat er zoiets bestaat als grenzeloze liefde.”</a:t>
            </a:r>
          </a:p>
        </p:txBody>
      </p:sp>
      <p:pic>
        <p:nvPicPr>
          <p:cNvPr id="2" name="Afbeelding 1">
            <a:extLst>
              <a:ext uri="{FF2B5EF4-FFF2-40B4-BE49-F238E27FC236}">
                <a16:creationId xmlns:a16="http://schemas.microsoft.com/office/drawing/2014/main" id="{CF3D5F21-1A4A-48AA-A178-F400CE651D0B}"/>
              </a:ext>
            </a:extLst>
          </p:cNvPr>
          <p:cNvPicPr>
            <a:picLocks noChangeAspect="1"/>
          </p:cNvPicPr>
          <p:nvPr/>
        </p:nvPicPr>
        <p:blipFill>
          <a:blip r:embed="rId3"/>
          <a:stretch>
            <a:fillRect/>
          </a:stretch>
        </p:blipFill>
        <p:spPr>
          <a:xfrm>
            <a:off x="7448246" y="3962400"/>
            <a:ext cx="1050150" cy="1607922"/>
          </a:xfrm>
          <a:prstGeom prst="rect">
            <a:avLst/>
          </a:prstGeom>
        </p:spPr>
      </p:pic>
      <p:pic>
        <p:nvPicPr>
          <p:cNvPr id="5" name="Afbeelding 4">
            <a:extLst>
              <a:ext uri="{FF2B5EF4-FFF2-40B4-BE49-F238E27FC236}">
                <a16:creationId xmlns:a16="http://schemas.microsoft.com/office/drawing/2014/main" id="{8A1D5B0E-C983-4153-B834-9A73E141B025}"/>
              </a:ext>
            </a:extLst>
          </p:cNvPr>
          <p:cNvPicPr>
            <a:picLocks noChangeAspect="1"/>
          </p:cNvPicPr>
          <p:nvPr/>
        </p:nvPicPr>
        <p:blipFill>
          <a:blip r:embed="rId4"/>
          <a:stretch>
            <a:fillRect/>
          </a:stretch>
        </p:blipFill>
        <p:spPr>
          <a:xfrm rot="1542603">
            <a:off x="8493196" y="4475638"/>
            <a:ext cx="1046251" cy="1607922"/>
          </a:xfrm>
          <a:prstGeom prst="rect">
            <a:avLst/>
          </a:prstGeom>
        </p:spPr>
      </p:pic>
    </p:spTree>
    <p:extLst>
      <p:ext uri="{BB962C8B-B14F-4D97-AF65-F5344CB8AC3E}">
        <p14:creationId xmlns:p14="http://schemas.microsoft.com/office/powerpoint/2010/main" val="201400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2"/>
          <p:cNvSpPr>
            <a:spLocks noGrp="1"/>
          </p:cNvSpPr>
          <p:nvPr>
            <p:ph idx="1"/>
          </p:nvPr>
        </p:nvSpPr>
        <p:spPr>
          <a:xfrm>
            <a:off x="928117" y="627090"/>
            <a:ext cx="10035158" cy="5463743"/>
          </a:xfrm>
        </p:spPr>
        <p:txBody>
          <a:bodyPr>
            <a:noAutofit/>
          </a:bodyPr>
          <a:lstStyle/>
          <a:p>
            <a:pPr marL="0" indent="0">
              <a:lnSpc>
                <a:spcPct val="100000"/>
              </a:lnSpc>
              <a:buNone/>
            </a:pPr>
            <a:r>
              <a:rPr lang="nl-NL" sz="4000" b="1" dirty="0">
                <a:solidFill>
                  <a:srgbClr val="FFFF00"/>
                </a:solidFill>
              </a:rPr>
              <a:t>Actie</a:t>
            </a:r>
          </a:p>
          <a:p>
            <a:pPr marL="0" indent="0">
              <a:lnSpc>
                <a:spcPct val="150000"/>
              </a:lnSpc>
              <a:buNone/>
            </a:pPr>
            <a:r>
              <a:rPr lang="nl-NL" sz="2600" dirty="0">
                <a:solidFill>
                  <a:srgbClr val="FFFF00"/>
                </a:solidFill>
              </a:rPr>
              <a:t>Dan zal Ik tegen de mensen aan mijn rechterhand</a:t>
            </a:r>
            <a:br>
              <a:rPr lang="nl-NL" sz="2600" dirty="0">
                <a:solidFill>
                  <a:srgbClr val="FFFF00"/>
                </a:solidFill>
              </a:rPr>
            </a:br>
            <a:r>
              <a:rPr lang="nl-NL" sz="2600" dirty="0">
                <a:solidFill>
                  <a:srgbClr val="FFFF00"/>
                </a:solidFill>
              </a:rPr>
              <a:t>zeggen: “Kom, gezegende kinderen van mijn Vader. </a:t>
            </a:r>
            <a:br>
              <a:rPr lang="nl-NL" sz="2600" dirty="0">
                <a:solidFill>
                  <a:srgbClr val="FFFF00"/>
                </a:solidFill>
              </a:rPr>
            </a:br>
            <a:r>
              <a:rPr lang="nl-NL" sz="2600" dirty="0">
                <a:solidFill>
                  <a:srgbClr val="FFFF00"/>
                </a:solidFill>
              </a:rPr>
              <a:t>U mag het Koninkrijk binnengaan, dat van het begin van de wereld af voor u bestemd is. Want Ik had honger en u hebt Mij te eten gegeven. Ik had dorst en u hebt Mij te drinken gegeven. Ik was een vreemdeling en u hebt Mij in uw huis uitgenodigd. Ik had niets om aan te trekken en u hebt Mij kleren gegeven. Ik was ziek en u hebt Mij opgezocht. Ik zat in de gevangenis en u bent bij Mij geweest.”</a:t>
            </a:r>
          </a:p>
        </p:txBody>
      </p:sp>
      <p:pic>
        <p:nvPicPr>
          <p:cNvPr id="3" name="Afbeelding 2">
            <a:extLst>
              <a:ext uri="{FF2B5EF4-FFF2-40B4-BE49-F238E27FC236}">
                <a16:creationId xmlns:a16="http://schemas.microsoft.com/office/drawing/2014/main" id="{1AC93945-DDAF-48B1-A91E-DF68C3940D57}"/>
              </a:ext>
            </a:extLst>
          </p:cNvPr>
          <p:cNvPicPr>
            <a:picLocks noChangeAspect="1"/>
          </p:cNvPicPr>
          <p:nvPr/>
        </p:nvPicPr>
        <p:blipFill>
          <a:blip r:embed="rId3"/>
          <a:stretch>
            <a:fillRect/>
          </a:stretch>
        </p:blipFill>
        <p:spPr>
          <a:xfrm>
            <a:off x="8406493" y="361950"/>
            <a:ext cx="3547382" cy="1990725"/>
          </a:xfrm>
          <a:prstGeom prst="rect">
            <a:avLst/>
          </a:prstGeom>
        </p:spPr>
      </p:pic>
    </p:spTree>
    <p:extLst>
      <p:ext uri="{BB962C8B-B14F-4D97-AF65-F5344CB8AC3E}">
        <p14:creationId xmlns:p14="http://schemas.microsoft.com/office/powerpoint/2010/main" val="4252681970"/>
      </p:ext>
    </p:extLst>
  </p:cSld>
  <p:clrMapOvr>
    <a:masterClrMapping/>
  </p:clrMapOvr>
</p:sld>
</file>

<file path=ppt/theme/theme1.xml><?xml version="1.0" encoding="utf-8"?>
<a:theme xmlns:a="http://schemas.openxmlformats.org/drawingml/2006/main" name="Diepte">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Diepte</Template>
  <TotalTime>1321</TotalTime>
  <Words>1553</Words>
  <Application>Microsoft Office PowerPoint</Application>
  <PresentationFormat>Breedbeeld</PresentationFormat>
  <Paragraphs>100</Paragraphs>
  <Slides>9</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Corbel</vt:lpstr>
      <vt:lpstr>Corbel Light</vt:lpstr>
      <vt:lpstr>Diepte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Bidden</dc:title>
  <dc:creator>Hollemans</dc:creator>
  <cp:keywords>WH</cp:keywords>
  <cp:lastModifiedBy>Heleen .</cp:lastModifiedBy>
  <cp:revision>309</cp:revision>
  <cp:lastPrinted>2019-07-27T15:14:11Z</cp:lastPrinted>
  <dcterms:created xsi:type="dcterms:W3CDTF">2015-07-11T08:01:42Z</dcterms:created>
  <dcterms:modified xsi:type="dcterms:W3CDTF">2021-03-06T13:35:14Z</dcterms:modified>
</cp:coreProperties>
</file>