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9" r:id="rId1"/>
  </p:sldMasterIdLst>
  <p:sldIdLst>
    <p:sldId id="256" r:id="rId2"/>
    <p:sldId id="257" r:id="rId3"/>
    <p:sldId id="258" r:id="rId4"/>
    <p:sldId id="274" r:id="rId5"/>
    <p:sldId id="261" r:id="rId6"/>
    <p:sldId id="260" r:id="rId7"/>
    <p:sldId id="265" r:id="rId8"/>
    <p:sldId id="275" r:id="rId9"/>
    <p:sldId id="262" r:id="rId10"/>
    <p:sldId id="268" r:id="rId11"/>
    <p:sldId id="266" r:id="rId12"/>
    <p:sldId id="264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563A9B-DD50-4131-9B98-1053CEB2CCDA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3FB7016-F844-4542-B789-87AF5325CA51}">
      <dgm:prSet phldrT="[Tekst]" custT="1"/>
      <dgm:spPr/>
      <dgm:t>
        <a:bodyPr/>
        <a:lstStyle/>
        <a:p>
          <a:r>
            <a:rPr lang="nl-NL" sz="1800" dirty="0"/>
            <a:t>Vader</a:t>
          </a:r>
        </a:p>
      </dgm:t>
    </dgm:pt>
    <dgm:pt modelId="{646955A5-DD76-4C77-8021-A34675957D02}" type="parTrans" cxnId="{1E4BF4E4-C73C-460B-A7A4-D9D45CDB600E}">
      <dgm:prSet/>
      <dgm:spPr/>
      <dgm:t>
        <a:bodyPr/>
        <a:lstStyle/>
        <a:p>
          <a:endParaRPr lang="nl-NL"/>
        </a:p>
      </dgm:t>
    </dgm:pt>
    <dgm:pt modelId="{92747402-03EB-4E68-8B1B-FC8F6963316C}" type="sibTrans" cxnId="{1E4BF4E4-C73C-460B-A7A4-D9D45CDB600E}">
      <dgm:prSet/>
      <dgm:spPr/>
      <dgm:t>
        <a:bodyPr/>
        <a:lstStyle/>
        <a:p>
          <a:endParaRPr lang="nl-NL"/>
        </a:p>
      </dgm:t>
    </dgm:pt>
    <dgm:pt modelId="{CF0B983A-768B-45B3-A514-B7E56B75FAA2}">
      <dgm:prSet phldrT="[Tekst]" custT="1"/>
      <dgm:spPr/>
      <dgm:t>
        <a:bodyPr/>
        <a:lstStyle/>
        <a:p>
          <a:r>
            <a:rPr lang="nl-NL" sz="1800" dirty="0"/>
            <a:t>Jezus</a:t>
          </a:r>
        </a:p>
      </dgm:t>
    </dgm:pt>
    <dgm:pt modelId="{0BCF80D9-DDF2-4B2D-A216-6F40DEAAD0A6}" type="parTrans" cxnId="{2579E664-B464-4D23-9BAE-6C88776242A9}">
      <dgm:prSet/>
      <dgm:spPr/>
      <dgm:t>
        <a:bodyPr/>
        <a:lstStyle/>
        <a:p>
          <a:endParaRPr lang="nl-NL"/>
        </a:p>
      </dgm:t>
    </dgm:pt>
    <dgm:pt modelId="{33EDDF87-1E76-4E0B-8320-5F5299E18C17}" type="sibTrans" cxnId="{2579E664-B464-4D23-9BAE-6C88776242A9}">
      <dgm:prSet/>
      <dgm:spPr/>
      <dgm:t>
        <a:bodyPr/>
        <a:lstStyle/>
        <a:p>
          <a:endParaRPr lang="nl-NL"/>
        </a:p>
      </dgm:t>
    </dgm:pt>
    <dgm:pt modelId="{EB57DBC5-2C9D-4F23-8209-DD50CCC6A5F7}">
      <dgm:prSet phldrT="[Tekst]" custT="1"/>
      <dgm:spPr/>
      <dgm:t>
        <a:bodyPr/>
        <a:lstStyle/>
        <a:p>
          <a:r>
            <a:rPr lang="nl-NL" sz="1800" dirty="0"/>
            <a:t>Ik</a:t>
          </a:r>
        </a:p>
      </dgm:t>
    </dgm:pt>
    <dgm:pt modelId="{1EF1DA15-BD8E-4805-9205-099E76C058DA}" type="parTrans" cxnId="{E1E00E16-8943-4A2B-8ED6-3B3AE123E788}">
      <dgm:prSet/>
      <dgm:spPr/>
      <dgm:t>
        <a:bodyPr/>
        <a:lstStyle/>
        <a:p>
          <a:endParaRPr lang="nl-NL"/>
        </a:p>
      </dgm:t>
    </dgm:pt>
    <dgm:pt modelId="{DFDF58AC-2B7B-433C-AE27-FC5CFE6D5782}" type="sibTrans" cxnId="{E1E00E16-8943-4A2B-8ED6-3B3AE123E788}">
      <dgm:prSet/>
      <dgm:spPr/>
      <dgm:t>
        <a:bodyPr/>
        <a:lstStyle/>
        <a:p>
          <a:endParaRPr lang="nl-NL"/>
        </a:p>
      </dgm:t>
    </dgm:pt>
    <dgm:pt modelId="{FBF12C59-0A0E-469D-9C32-EAF2A95FAC2E}">
      <dgm:prSet phldrT="[Tekst]" custT="1"/>
      <dgm:spPr/>
      <dgm:t>
        <a:bodyPr/>
        <a:lstStyle/>
        <a:p>
          <a:r>
            <a:rPr lang="nl-NL" sz="1100" dirty="0"/>
            <a:t>Jezus/Heilige Geest</a:t>
          </a:r>
        </a:p>
      </dgm:t>
    </dgm:pt>
    <dgm:pt modelId="{9C761F2E-AF69-4C16-BA4B-FE47555D4F9D}" type="parTrans" cxnId="{5FA5094B-6FAC-41EF-A028-92E006987085}">
      <dgm:prSet/>
      <dgm:spPr/>
      <dgm:t>
        <a:bodyPr/>
        <a:lstStyle/>
        <a:p>
          <a:endParaRPr lang="nl-NL"/>
        </a:p>
      </dgm:t>
    </dgm:pt>
    <dgm:pt modelId="{A73B89CD-4B70-4E3E-AC20-B436B90BBBE1}" type="sibTrans" cxnId="{5FA5094B-6FAC-41EF-A028-92E006987085}">
      <dgm:prSet/>
      <dgm:spPr/>
      <dgm:t>
        <a:bodyPr/>
        <a:lstStyle/>
        <a:p>
          <a:endParaRPr lang="nl-NL"/>
        </a:p>
      </dgm:t>
    </dgm:pt>
    <dgm:pt modelId="{44171C28-040B-4DC1-94A8-3782CEC1787D}" type="pres">
      <dgm:prSet presAssocID="{1C563A9B-DD50-4131-9B98-1053CEB2CCDA}" presName="Name0" presStyleCnt="0">
        <dgm:presLayoutVars>
          <dgm:chMax val="7"/>
          <dgm:resizeHandles val="exact"/>
        </dgm:presLayoutVars>
      </dgm:prSet>
      <dgm:spPr/>
    </dgm:pt>
    <dgm:pt modelId="{F6C694E1-5D8F-428C-97D7-F688F31D1B19}" type="pres">
      <dgm:prSet presAssocID="{1C563A9B-DD50-4131-9B98-1053CEB2CCDA}" presName="comp1" presStyleCnt="0"/>
      <dgm:spPr/>
    </dgm:pt>
    <dgm:pt modelId="{F03F7E00-99DE-4230-897A-CCDF411301BC}" type="pres">
      <dgm:prSet presAssocID="{1C563A9B-DD50-4131-9B98-1053CEB2CCDA}" presName="circle1" presStyleLbl="node1" presStyleIdx="0" presStyleCnt="4"/>
      <dgm:spPr/>
    </dgm:pt>
    <dgm:pt modelId="{0724E4F5-4995-47A9-A457-F3D5F564693F}" type="pres">
      <dgm:prSet presAssocID="{1C563A9B-DD50-4131-9B98-1053CEB2CCDA}" presName="c1text" presStyleLbl="node1" presStyleIdx="0" presStyleCnt="4">
        <dgm:presLayoutVars>
          <dgm:bulletEnabled val="1"/>
        </dgm:presLayoutVars>
      </dgm:prSet>
      <dgm:spPr/>
    </dgm:pt>
    <dgm:pt modelId="{36B94AFE-D815-450A-8B1F-FA5C7985C180}" type="pres">
      <dgm:prSet presAssocID="{1C563A9B-DD50-4131-9B98-1053CEB2CCDA}" presName="comp2" presStyleCnt="0"/>
      <dgm:spPr/>
    </dgm:pt>
    <dgm:pt modelId="{37181B6F-F499-4007-BDD9-026C38D041D1}" type="pres">
      <dgm:prSet presAssocID="{1C563A9B-DD50-4131-9B98-1053CEB2CCDA}" presName="circle2" presStyleLbl="node1" presStyleIdx="1" presStyleCnt="4"/>
      <dgm:spPr/>
    </dgm:pt>
    <dgm:pt modelId="{DAE3F6F1-9830-4169-A2F6-2B0DCCA6107C}" type="pres">
      <dgm:prSet presAssocID="{1C563A9B-DD50-4131-9B98-1053CEB2CCDA}" presName="c2text" presStyleLbl="node1" presStyleIdx="1" presStyleCnt="4">
        <dgm:presLayoutVars>
          <dgm:bulletEnabled val="1"/>
        </dgm:presLayoutVars>
      </dgm:prSet>
      <dgm:spPr/>
    </dgm:pt>
    <dgm:pt modelId="{77CB1EAE-27BF-4977-83F0-D2FC082C0396}" type="pres">
      <dgm:prSet presAssocID="{1C563A9B-DD50-4131-9B98-1053CEB2CCDA}" presName="comp3" presStyleCnt="0"/>
      <dgm:spPr/>
    </dgm:pt>
    <dgm:pt modelId="{24F853B8-2236-4075-A405-2208D7BC4AB1}" type="pres">
      <dgm:prSet presAssocID="{1C563A9B-DD50-4131-9B98-1053CEB2CCDA}" presName="circle3" presStyleLbl="node1" presStyleIdx="2" presStyleCnt="4"/>
      <dgm:spPr/>
    </dgm:pt>
    <dgm:pt modelId="{34242089-12AC-41CE-90A9-67B0CDAAE748}" type="pres">
      <dgm:prSet presAssocID="{1C563A9B-DD50-4131-9B98-1053CEB2CCDA}" presName="c3text" presStyleLbl="node1" presStyleIdx="2" presStyleCnt="4">
        <dgm:presLayoutVars>
          <dgm:bulletEnabled val="1"/>
        </dgm:presLayoutVars>
      </dgm:prSet>
      <dgm:spPr/>
    </dgm:pt>
    <dgm:pt modelId="{593793EE-CA30-43F1-B5A6-4DEFB6CFFB5D}" type="pres">
      <dgm:prSet presAssocID="{1C563A9B-DD50-4131-9B98-1053CEB2CCDA}" presName="comp4" presStyleCnt="0"/>
      <dgm:spPr/>
    </dgm:pt>
    <dgm:pt modelId="{3A527781-C652-4403-B74E-42FD5AC343E1}" type="pres">
      <dgm:prSet presAssocID="{1C563A9B-DD50-4131-9B98-1053CEB2CCDA}" presName="circle4" presStyleLbl="node1" presStyleIdx="3" presStyleCnt="4"/>
      <dgm:spPr/>
    </dgm:pt>
    <dgm:pt modelId="{4718A7C6-DDCE-4AE9-820E-BC5B4791E32B}" type="pres">
      <dgm:prSet presAssocID="{1C563A9B-DD50-4131-9B98-1053CEB2CCDA}" presName="c4text" presStyleLbl="node1" presStyleIdx="3" presStyleCnt="4">
        <dgm:presLayoutVars>
          <dgm:bulletEnabled val="1"/>
        </dgm:presLayoutVars>
      </dgm:prSet>
      <dgm:spPr/>
    </dgm:pt>
  </dgm:ptLst>
  <dgm:cxnLst>
    <dgm:cxn modelId="{94126C14-C2FD-4CD0-87D9-B96EEDA59FA4}" type="presOf" srcId="{1C563A9B-DD50-4131-9B98-1053CEB2CCDA}" destId="{44171C28-040B-4DC1-94A8-3782CEC1787D}" srcOrd="0" destOrd="0" presId="urn:microsoft.com/office/officeart/2005/8/layout/venn2"/>
    <dgm:cxn modelId="{E1E00E16-8943-4A2B-8ED6-3B3AE123E788}" srcId="{1C563A9B-DD50-4131-9B98-1053CEB2CCDA}" destId="{EB57DBC5-2C9D-4F23-8209-DD50CCC6A5F7}" srcOrd="2" destOrd="0" parTransId="{1EF1DA15-BD8E-4805-9205-099E76C058DA}" sibTransId="{DFDF58AC-2B7B-433C-AE27-FC5CFE6D5782}"/>
    <dgm:cxn modelId="{2579E664-B464-4D23-9BAE-6C88776242A9}" srcId="{1C563A9B-DD50-4131-9B98-1053CEB2CCDA}" destId="{CF0B983A-768B-45B3-A514-B7E56B75FAA2}" srcOrd="1" destOrd="0" parTransId="{0BCF80D9-DDF2-4B2D-A216-6F40DEAAD0A6}" sibTransId="{33EDDF87-1E76-4E0B-8320-5F5299E18C17}"/>
    <dgm:cxn modelId="{5FA5094B-6FAC-41EF-A028-92E006987085}" srcId="{1C563A9B-DD50-4131-9B98-1053CEB2CCDA}" destId="{FBF12C59-0A0E-469D-9C32-EAF2A95FAC2E}" srcOrd="3" destOrd="0" parTransId="{9C761F2E-AF69-4C16-BA4B-FE47555D4F9D}" sibTransId="{A73B89CD-4B70-4E3E-AC20-B436B90BBBE1}"/>
    <dgm:cxn modelId="{506A1788-27A9-4923-99E6-D19C9F2F1AD1}" type="presOf" srcId="{EB57DBC5-2C9D-4F23-8209-DD50CCC6A5F7}" destId="{24F853B8-2236-4075-A405-2208D7BC4AB1}" srcOrd="0" destOrd="0" presId="urn:microsoft.com/office/officeart/2005/8/layout/venn2"/>
    <dgm:cxn modelId="{F6983895-71F4-4B48-A4C8-840F3FBBD898}" type="presOf" srcId="{CF0B983A-768B-45B3-A514-B7E56B75FAA2}" destId="{DAE3F6F1-9830-4169-A2F6-2B0DCCA6107C}" srcOrd="1" destOrd="0" presId="urn:microsoft.com/office/officeart/2005/8/layout/venn2"/>
    <dgm:cxn modelId="{AA686F98-3487-4846-8575-F68DFB05C7A5}" type="presOf" srcId="{EB57DBC5-2C9D-4F23-8209-DD50CCC6A5F7}" destId="{34242089-12AC-41CE-90A9-67B0CDAAE748}" srcOrd="1" destOrd="0" presId="urn:microsoft.com/office/officeart/2005/8/layout/venn2"/>
    <dgm:cxn modelId="{A6524899-3E0B-4C5F-8C03-E010E383F88D}" type="presOf" srcId="{13FB7016-F844-4542-B789-87AF5325CA51}" destId="{0724E4F5-4995-47A9-A457-F3D5F564693F}" srcOrd="1" destOrd="0" presId="urn:microsoft.com/office/officeart/2005/8/layout/venn2"/>
    <dgm:cxn modelId="{276E81A0-4CF0-4213-9B85-C06529DAEE1B}" type="presOf" srcId="{FBF12C59-0A0E-469D-9C32-EAF2A95FAC2E}" destId="{3A527781-C652-4403-B74E-42FD5AC343E1}" srcOrd="0" destOrd="0" presId="urn:microsoft.com/office/officeart/2005/8/layout/venn2"/>
    <dgm:cxn modelId="{62650CE2-FC87-4355-ADD0-9EF8B3752488}" type="presOf" srcId="{CF0B983A-768B-45B3-A514-B7E56B75FAA2}" destId="{37181B6F-F499-4007-BDD9-026C38D041D1}" srcOrd="0" destOrd="0" presId="urn:microsoft.com/office/officeart/2005/8/layout/venn2"/>
    <dgm:cxn modelId="{1E4BF4E4-C73C-460B-A7A4-D9D45CDB600E}" srcId="{1C563A9B-DD50-4131-9B98-1053CEB2CCDA}" destId="{13FB7016-F844-4542-B789-87AF5325CA51}" srcOrd="0" destOrd="0" parTransId="{646955A5-DD76-4C77-8021-A34675957D02}" sibTransId="{92747402-03EB-4E68-8B1B-FC8F6963316C}"/>
    <dgm:cxn modelId="{E7392DE5-B3F5-4765-BBE8-C2C85BEBE603}" type="presOf" srcId="{FBF12C59-0A0E-469D-9C32-EAF2A95FAC2E}" destId="{4718A7C6-DDCE-4AE9-820E-BC5B4791E32B}" srcOrd="1" destOrd="0" presId="urn:microsoft.com/office/officeart/2005/8/layout/venn2"/>
    <dgm:cxn modelId="{90A4C7EB-B170-465E-9A2F-288BFE313131}" type="presOf" srcId="{13FB7016-F844-4542-B789-87AF5325CA51}" destId="{F03F7E00-99DE-4230-897A-CCDF411301BC}" srcOrd="0" destOrd="0" presId="urn:microsoft.com/office/officeart/2005/8/layout/venn2"/>
    <dgm:cxn modelId="{23ADCD64-0887-421E-82CA-FAF3921B1857}" type="presParOf" srcId="{44171C28-040B-4DC1-94A8-3782CEC1787D}" destId="{F6C694E1-5D8F-428C-97D7-F688F31D1B19}" srcOrd="0" destOrd="0" presId="urn:microsoft.com/office/officeart/2005/8/layout/venn2"/>
    <dgm:cxn modelId="{396E4418-2637-4B43-8CE6-049DCD6920E8}" type="presParOf" srcId="{F6C694E1-5D8F-428C-97D7-F688F31D1B19}" destId="{F03F7E00-99DE-4230-897A-CCDF411301BC}" srcOrd="0" destOrd="0" presId="urn:microsoft.com/office/officeart/2005/8/layout/venn2"/>
    <dgm:cxn modelId="{4D7C2BFD-C9AA-4006-9729-4E2ACC35AC59}" type="presParOf" srcId="{F6C694E1-5D8F-428C-97D7-F688F31D1B19}" destId="{0724E4F5-4995-47A9-A457-F3D5F564693F}" srcOrd="1" destOrd="0" presId="urn:microsoft.com/office/officeart/2005/8/layout/venn2"/>
    <dgm:cxn modelId="{892F4AD4-C830-4FFF-B656-742ECDD1F674}" type="presParOf" srcId="{44171C28-040B-4DC1-94A8-3782CEC1787D}" destId="{36B94AFE-D815-450A-8B1F-FA5C7985C180}" srcOrd="1" destOrd="0" presId="urn:microsoft.com/office/officeart/2005/8/layout/venn2"/>
    <dgm:cxn modelId="{6231F930-A29D-46E5-B7F2-9EDC672A251B}" type="presParOf" srcId="{36B94AFE-D815-450A-8B1F-FA5C7985C180}" destId="{37181B6F-F499-4007-BDD9-026C38D041D1}" srcOrd="0" destOrd="0" presId="urn:microsoft.com/office/officeart/2005/8/layout/venn2"/>
    <dgm:cxn modelId="{989C6D4E-E99E-4E19-B1B8-5BDC70D25FF7}" type="presParOf" srcId="{36B94AFE-D815-450A-8B1F-FA5C7985C180}" destId="{DAE3F6F1-9830-4169-A2F6-2B0DCCA6107C}" srcOrd="1" destOrd="0" presId="urn:microsoft.com/office/officeart/2005/8/layout/venn2"/>
    <dgm:cxn modelId="{0134FE36-96B6-4CB1-B0EA-1BA1C9554C8E}" type="presParOf" srcId="{44171C28-040B-4DC1-94A8-3782CEC1787D}" destId="{77CB1EAE-27BF-4977-83F0-D2FC082C0396}" srcOrd="2" destOrd="0" presId="urn:microsoft.com/office/officeart/2005/8/layout/venn2"/>
    <dgm:cxn modelId="{27813B4A-CB36-43E1-86A9-440E3E9FD088}" type="presParOf" srcId="{77CB1EAE-27BF-4977-83F0-D2FC082C0396}" destId="{24F853B8-2236-4075-A405-2208D7BC4AB1}" srcOrd="0" destOrd="0" presId="urn:microsoft.com/office/officeart/2005/8/layout/venn2"/>
    <dgm:cxn modelId="{9DC47016-3472-4B25-A79F-BF1CE29C109C}" type="presParOf" srcId="{77CB1EAE-27BF-4977-83F0-D2FC082C0396}" destId="{34242089-12AC-41CE-90A9-67B0CDAAE748}" srcOrd="1" destOrd="0" presId="urn:microsoft.com/office/officeart/2005/8/layout/venn2"/>
    <dgm:cxn modelId="{B90955DA-10C0-4AA1-84D9-0E95254B377B}" type="presParOf" srcId="{44171C28-040B-4DC1-94A8-3782CEC1787D}" destId="{593793EE-CA30-43F1-B5A6-4DEFB6CFFB5D}" srcOrd="3" destOrd="0" presId="urn:microsoft.com/office/officeart/2005/8/layout/venn2"/>
    <dgm:cxn modelId="{1423B6A0-5E87-4FD0-8FE2-B0BC114E3AB2}" type="presParOf" srcId="{593793EE-CA30-43F1-B5A6-4DEFB6CFFB5D}" destId="{3A527781-C652-4403-B74E-42FD5AC343E1}" srcOrd="0" destOrd="0" presId="urn:microsoft.com/office/officeart/2005/8/layout/venn2"/>
    <dgm:cxn modelId="{06379B89-F293-4C8A-AB13-53AC3B4F3B25}" type="presParOf" srcId="{593793EE-CA30-43F1-B5A6-4DEFB6CFFB5D}" destId="{4718A7C6-DDCE-4AE9-820E-BC5B4791E32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55F259-8583-4C90-AF21-DA9643B78E03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90266FF4-5D1B-4BE7-9DEF-22E057A1B183}">
      <dgm:prSet phldrT="[Tekst]"/>
      <dgm:spPr/>
      <dgm:t>
        <a:bodyPr/>
        <a:lstStyle/>
        <a:p>
          <a:r>
            <a:rPr lang="nl-NL" dirty="0"/>
            <a:t>ik</a:t>
          </a:r>
        </a:p>
      </dgm:t>
    </dgm:pt>
    <dgm:pt modelId="{641F235B-6B5C-4947-A045-58650E549393}" type="parTrans" cxnId="{2C63A497-FF45-484D-ABAA-E9EBEFFE6329}">
      <dgm:prSet/>
      <dgm:spPr/>
      <dgm:t>
        <a:bodyPr/>
        <a:lstStyle/>
        <a:p>
          <a:endParaRPr lang="nl-NL"/>
        </a:p>
      </dgm:t>
    </dgm:pt>
    <dgm:pt modelId="{267A3A84-257C-45C4-9678-C55A432AC1DD}" type="sibTrans" cxnId="{2C63A497-FF45-484D-ABAA-E9EBEFFE6329}">
      <dgm:prSet/>
      <dgm:spPr/>
      <dgm:t>
        <a:bodyPr/>
        <a:lstStyle/>
        <a:p>
          <a:endParaRPr lang="nl-NL"/>
        </a:p>
      </dgm:t>
    </dgm:pt>
    <dgm:pt modelId="{78BA4AF8-714B-480E-8574-2A67D1F823B0}">
      <dgm:prSet phldrT="[Tekst]"/>
      <dgm:spPr/>
      <dgm:t>
        <a:bodyPr/>
        <a:lstStyle/>
        <a:p>
          <a:r>
            <a:rPr lang="nl-NL" dirty="0"/>
            <a:t>God</a:t>
          </a:r>
        </a:p>
      </dgm:t>
    </dgm:pt>
    <dgm:pt modelId="{A770A94A-61D5-476C-A4E5-50F86461FFDA}" type="parTrans" cxnId="{D0CE330B-F9FB-4E88-AB14-ABEAC69C570A}">
      <dgm:prSet/>
      <dgm:spPr/>
      <dgm:t>
        <a:bodyPr/>
        <a:lstStyle/>
        <a:p>
          <a:endParaRPr lang="nl-NL"/>
        </a:p>
      </dgm:t>
    </dgm:pt>
    <dgm:pt modelId="{4601FBF2-CBC0-4130-BFAF-6A081E3CC87F}" type="sibTrans" cxnId="{D0CE330B-F9FB-4E88-AB14-ABEAC69C570A}">
      <dgm:prSet/>
      <dgm:spPr/>
      <dgm:t>
        <a:bodyPr/>
        <a:lstStyle/>
        <a:p>
          <a:endParaRPr lang="nl-NL"/>
        </a:p>
      </dgm:t>
    </dgm:pt>
    <dgm:pt modelId="{92CFC3BE-8C38-4C8E-A488-4D94F23391BC}" type="pres">
      <dgm:prSet presAssocID="{8D55F259-8583-4C90-AF21-DA9643B78E03}" presName="diagram" presStyleCnt="0">
        <dgm:presLayoutVars>
          <dgm:dir/>
          <dgm:resizeHandles val="exact"/>
        </dgm:presLayoutVars>
      </dgm:prSet>
      <dgm:spPr/>
    </dgm:pt>
    <dgm:pt modelId="{FCBFB3BF-D30C-48E5-A581-49E37BDED1BC}" type="pres">
      <dgm:prSet presAssocID="{90266FF4-5D1B-4BE7-9DEF-22E057A1B183}" presName="arrow" presStyleLbl="node1" presStyleIdx="0" presStyleCnt="2">
        <dgm:presLayoutVars>
          <dgm:bulletEnabled val="1"/>
        </dgm:presLayoutVars>
      </dgm:prSet>
      <dgm:spPr/>
    </dgm:pt>
    <dgm:pt modelId="{796ABC2D-D1C1-49FA-B884-355E805BA056}" type="pres">
      <dgm:prSet presAssocID="{78BA4AF8-714B-480E-8574-2A67D1F823B0}" presName="arrow" presStyleLbl="node1" presStyleIdx="1" presStyleCnt="2" custRadScaleRad="85636" custRadScaleInc="24">
        <dgm:presLayoutVars>
          <dgm:bulletEnabled val="1"/>
        </dgm:presLayoutVars>
      </dgm:prSet>
      <dgm:spPr/>
    </dgm:pt>
  </dgm:ptLst>
  <dgm:cxnLst>
    <dgm:cxn modelId="{D0CE330B-F9FB-4E88-AB14-ABEAC69C570A}" srcId="{8D55F259-8583-4C90-AF21-DA9643B78E03}" destId="{78BA4AF8-714B-480E-8574-2A67D1F823B0}" srcOrd="1" destOrd="0" parTransId="{A770A94A-61D5-476C-A4E5-50F86461FFDA}" sibTransId="{4601FBF2-CBC0-4130-BFAF-6A081E3CC87F}"/>
    <dgm:cxn modelId="{FCA65A10-8B20-4DB5-9129-85B5A0917A7A}" type="presOf" srcId="{78BA4AF8-714B-480E-8574-2A67D1F823B0}" destId="{796ABC2D-D1C1-49FA-B884-355E805BA056}" srcOrd="0" destOrd="0" presId="urn:microsoft.com/office/officeart/2005/8/layout/arrow5"/>
    <dgm:cxn modelId="{4CD6DE21-20F7-4E1B-B7C5-04DF111A4998}" type="presOf" srcId="{90266FF4-5D1B-4BE7-9DEF-22E057A1B183}" destId="{FCBFB3BF-D30C-48E5-A581-49E37BDED1BC}" srcOrd="0" destOrd="0" presId="urn:microsoft.com/office/officeart/2005/8/layout/arrow5"/>
    <dgm:cxn modelId="{C7F17059-0F52-4686-B9E8-3786A5DDD515}" type="presOf" srcId="{8D55F259-8583-4C90-AF21-DA9643B78E03}" destId="{92CFC3BE-8C38-4C8E-A488-4D94F23391BC}" srcOrd="0" destOrd="0" presId="urn:microsoft.com/office/officeart/2005/8/layout/arrow5"/>
    <dgm:cxn modelId="{2C63A497-FF45-484D-ABAA-E9EBEFFE6329}" srcId="{8D55F259-8583-4C90-AF21-DA9643B78E03}" destId="{90266FF4-5D1B-4BE7-9DEF-22E057A1B183}" srcOrd="0" destOrd="0" parTransId="{641F235B-6B5C-4947-A045-58650E549393}" sibTransId="{267A3A84-257C-45C4-9678-C55A432AC1DD}"/>
    <dgm:cxn modelId="{5C020471-8E75-4453-B93B-63DD58E2846E}" type="presParOf" srcId="{92CFC3BE-8C38-4C8E-A488-4D94F23391BC}" destId="{FCBFB3BF-D30C-48E5-A581-49E37BDED1BC}" srcOrd="0" destOrd="0" presId="urn:microsoft.com/office/officeart/2005/8/layout/arrow5"/>
    <dgm:cxn modelId="{2F9D9A83-291C-4A1E-AD67-FF9DEB51593E}" type="presParOf" srcId="{92CFC3BE-8C38-4C8E-A488-4D94F23391BC}" destId="{796ABC2D-D1C1-49FA-B884-355E805BA056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F7E00-99DE-4230-897A-CCDF411301BC}">
      <dsp:nvSpPr>
        <dsp:cNvPr id="0" name=""/>
        <dsp:cNvSpPr/>
      </dsp:nvSpPr>
      <dsp:spPr>
        <a:xfrm>
          <a:off x="685006" y="0"/>
          <a:ext cx="3384550" cy="33845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Vader</a:t>
          </a:r>
        </a:p>
      </dsp:txBody>
      <dsp:txXfrm>
        <a:off x="1904121" y="169227"/>
        <a:ext cx="946320" cy="507682"/>
      </dsp:txXfrm>
    </dsp:sp>
    <dsp:sp modelId="{37181B6F-F499-4007-BDD9-026C38D041D1}">
      <dsp:nvSpPr>
        <dsp:cNvPr id="0" name=""/>
        <dsp:cNvSpPr/>
      </dsp:nvSpPr>
      <dsp:spPr>
        <a:xfrm>
          <a:off x="1023461" y="676910"/>
          <a:ext cx="2707640" cy="27076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Jezus</a:t>
          </a:r>
        </a:p>
      </dsp:txBody>
      <dsp:txXfrm>
        <a:off x="1904121" y="839368"/>
        <a:ext cx="946320" cy="487375"/>
      </dsp:txXfrm>
    </dsp:sp>
    <dsp:sp modelId="{24F853B8-2236-4075-A405-2208D7BC4AB1}">
      <dsp:nvSpPr>
        <dsp:cNvPr id="0" name=""/>
        <dsp:cNvSpPr/>
      </dsp:nvSpPr>
      <dsp:spPr>
        <a:xfrm>
          <a:off x="1361916" y="1353819"/>
          <a:ext cx="2030730" cy="20307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800" kern="1200" dirty="0"/>
            <a:t>Ik</a:t>
          </a:r>
        </a:p>
      </dsp:txBody>
      <dsp:txXfrm>
        <a:off x="1904121" y="1506124"/>
        <a:ext cx="946320" cy="456914"/>
      </dsp:txXfrm>
    </dsp:sp>
    <dsp:sp modelId="{3A527781-C652-4403-B74E-42FD5AC343E1}">
      <dsp:nvSpPr>
        <dsp:cNvPr id="0" name=""/>
        <dsp:cNvSpPr/>
      </dsp:nvSpPr>
      <dsp:spPr>
        <a:xfrm>
          <a:off x="1700371" y="2030730"/>
          <a:ext cx="1353820" cy="13538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100" kern="1200" dirty="0"/>
            <a:t>Jezus/Heilige Geest</a:t>
          </a:r>
        </a:p>
      </dsp:txBody>
      <dsp:txXfrm>
        <a:off x="1898633" y="2369185"/>
        <a:ext cx="957295" cy="676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FB3BF-D30C-48E5-A581-49E37BDED1BC}">
      <dsp:nvSpPr>
        <dsp:cNvPr id="0" name=""/>
        <dsp:cNvSpPr/>
      </dsp:nvSpPr>
      <dsp:spPr>
        <a:xfrm rot="16200000">
          <a:off x="951" y="544628"/>
          <a:ext cx="2293704" cy="229370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 dirty="0"/>
            <a:t>ik</a:t>
          </a:r>
        </a:p>
      </dsp:txBody>
      <dsp:txXfrm rot="5400000">
        <a:off x="951" y="1118054"/>
        <a:ext cx="1892306" cy="1146852"/>
      </dsp:txXfrm>
    </dsp:sp>
    <dsp:sp modelId="{796ABC2D-D1C1-49FA-B884-355E805BA056}">
      <dsp:nvSpPr>
        <dsp:cNvPr id="0" name=""/>
        <dsp:cNvSpPr/>
      </dsp:nvSpPr>
      <dsp:spPr>
        <a:xfrm rot="5400000">
          <a:off x="2283303" y="545422"/>
          <a:ext cx="2293704" cy="2293704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 dirty="0"/>
            <a:t>God</a:t>
          </a:r>
        </a:p>
      </dsp:txBody>
      <dsp:txXfrm rot="-5400000">
        <a:off x="2684701" y="1118848"/>
        <a:ext cx="1892306" cy="1146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63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29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60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68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81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32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924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260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273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36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2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80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DEE6D79-2924-4428-AA7E-2079F3ED3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C8ED1DC-FE39-4F1F-BEE0-E33C078C7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323114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85C877EF-5A9F-4980-A68A-3112CFE3E0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9980" y="3895344"/>
            <a:ext cx="9966960" cy="1490472"/>
          </a:xfrm>
        </p:spPr>
        <p:txBody>
          <a:bodyPr>
            <a:normAutofit/>
          </a:bodyPr>
          <a:lstStyle/>
          <a:p>
            <a:r>
              <a:rPr lang="nl-NL" sz="6600"/>
              <a:t>Zondag 28 februari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1BE2689-E889-4595-A135-2421215ED3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22" b="13858"/>
          <a:stretch/>
        </p:blipFill>
        <p:spPr>
          <a:xfrm>
            <a:off x="3769360" y="838090"/>
            <a:ext cx="4653280" cy="279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906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A101EB-9C9D-4E3E-86A5-C13AEC2E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Heilige Geest</a:t>
            </a: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169F850-84ED-4D04-84D6-477920A6A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chemeClr val="tx1"/>
                </a:solidFill>
              </a:rPr>
              <a:t>Johannes 14:26</a:t>
            </a:r>
            <a:br>
              <a:rPr lang="nl-NL" sz="2800" dirty="0">
                <a:solidFill>
                  <a:schemeClr val="tx1"/>
                </a:solidFill>
              </a:rPr>
            </a:br>
            <a:r>
              <a:rPr lang="nl-NL" sz="2800" dirty="0">
                <a:solidFill>
                  <a:schemeClr val="tx1"/>
                </a:solidFill>
              </a:rPr>
              <a:t>“Maar de Trooster, de Heilige Geest, Die de Vader zenden zal in Mijn Naam, Die zal u in alles onderwijzen en u in herinnering brengen alles wat Ik u gezegd heb.”</a:t>
            </a:r>
          </a:p>
          <a:p>
            <a:endParaRPr lang="nl-NL" sz="2800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728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9DC0970-B628-4F33-8F2A-582D40A45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63D483-4C73-4E5B-A4BF-4E9B9B51A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A44761-FCEA-4FC1-85B8-82D6C4BBA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46DCAF-7958-4322-BECF-D982BCCB1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3129199D-7C09-452A-A8F8-0AC2B140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08424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600" b="1" cap="all" dirty="0" err="1">
                <a:solidFill>
                  <a:srgbClr val="FFFFFF"/>
                </a:solidFill>
              </a:rPr>
              <a:t>Draag</a:t>
            </a:r>
            <a:r>
              <a:rPr lang="en-US" sz="6600" b="1" cap="all" dirty="0">
                <a:solidFill>
                  <a:srgbClr val="FFFFFF"/>
                </a:solidFill>
              </a:rPr>
              <a:t> </a:t>
            </a:r>
            <a:r>
              <a:rPr lang="en-US" sz="6600" b="1" cap="all" dirty="0" err="1">
                <a:solidFill>
                  <a:srgbClr val="FFFFFF"/>
                </a:solidFill>
              </a:rPr>
              <a:t>vrucht</a:t>
            </a:r>
            <a:endParaRPr lang="en-US" sz="6600" b="1" cap="all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79E7213-D324-41E6-B3B6-C5643B22D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1"/>
            <a:ext cx="11722100" cy="3964584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481A25A-180F-49F6-B323-7D23FABD7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059" y="676281"/>
            <a:ext cx="9676765" cy="2985669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chemeClr val="tx1"/>
                </a:solidFill>
              </a:rPr>
              <a:t>Vers 8</a:t>
            </a:r>
          </a:p>
          <a:p>
            <a:pPr lvl="1"/>
            <a:r>
              <a:rPr lang="nl-NL" sz="2800" dirty="0">
                <a:solidFill>
                  <a:schemeClr val="tx1"/>
                </a:solidFill>
              </a:rPr>
              <a:t>HSV: “Hierin wordt Mijn Vader verheerlijkt, dat u veel vrucht draagt en Mijn discipelen bent.”</a:t>
            </a:r>
            <a:endParaRPr lang="nl-NL" sz="2800" dirty="0"/>
          </a:p>
          <a:p>
            <a:pPr lvl="1"/>
            <a:r>
              <a:rPr lang="nl-NL" sz="2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BB: “Het eert mijn Vader als er veel vrucht aan jullie groeit. Het laat zien dat jullie mijn leerlingen zijn.”</a:t>
            </a:r>
          </a:p>
          <a:p>
            <a:r>
              <a:rPr lang="nl-NL" sz="2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Galaten 5:22</a:t>
            </a:r>
            <a:endParaRPr lang="nl-NL" sz="2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23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42E57BBC-3EEF-4BEF-B7C8-6DCE04B2B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Johannes 15:12</a:t>
            </a:r>
            <a:br>
              <a:rPr lang="nl-NL" sz="2800" dirty="0">
                <a:solidFill>
                  <a:srgbClr val="FFFFFF"/>
                </a:solidFill>
              </a:rPr>
            </a:br>
            <a:br>
              <a:rPr lang="nl-NL" sz="2800" dirty="0">
                <a:solidFill>
                  <a:srgbClr val="FFFFFF"/>
                </a:solidFill>
              </a:rPr>
            </a:br>
            <a:br>
              <a:rPr lang="nl-NL" sz="2800" dirty="0">
                <a:solidFill>
                  <a:srgbClr val="FFFFFF"/>
                </a:solidFill>
              </a:rPr>
            </a:br>
            <a:r>
              <a:rPr lang="nl-NL" sz="2800" dirty="0">
                <a:solidFill>
                  <a:srgbClr val="FFFFFF"/>
                </a:solidFill>
              </a:rPr>
              <a:t>Johannes 13:34 &amp; 35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07400BC-9014-4A8E-932E-4F310D5FE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r>
              <a:rPr lang="nl-NL" sz="2800" dirty="0">
                <a:solidFill>
                  <a:schemeClr val="tx1"/>
                </a:solidFill>
              </a:rPr>
              <a:t>Dit is Mijn gebod: dat u elkaar liefhebt, zoals Ik u liefgehad heb.</a:t>
            </a:r>
          </a:p>
          <a:p>
            <a:endParaRPr lang="nl-NL" sz="2800" dirty="0">
              <a:solidFill>
                <a:schemeClr val="tx1"/>
              </a:solidFill>
            </a:endParaRPr>
          </a:p>
          <a:p>
            <a:r>
              <a:rPr lang="nl-NL" sz="2800" dirty="0">
                <a:solidFill>
                  <a:schemeClr val="tx1"/>
                </a:solidFill>
              </a:rPr>
              <a:t>Een nieuw gebod geef Ik u, namelijk dat u elkaar liefhebt; zoals Ik u liefgehad heb, moet u ook elkaar liefhebben.</a:t>
            </a:r>
            <a:br>
              <a:rPr lang="nl-NL" sz="2800" dirty="0">
                <a:solidFill>
                  <a:schemeClr val="tx1"/>
                </a:solidFill>
              </a:rPr>
            </a:br>
            <a:r>
              <a:rPr lang="nl-NL" sz="2800" dirty="0">
                <a:solidFill>
                  <a:schemeClr val="tx1"/>
                </a:solidFill>
              </a:rPr>
              <a:t>Hierdoor zullen allen inzien dat u Mijn discipelen bent: als u liefde onder elkaar hebt.</a:t>
            </a:r>
          </a:p>
        </p:txBody>
      </p:sp>
    </p:spTree>
    <p:extLst>
      <p:ext uri="{BB962C8B-B14F-4D97-AF65-F5344CB8AC3E}">
        <p14:creationId xmlns:p14="http://schemas.microsoft.com/office/powerpoint/2010/main" val="7364506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D35381C-21E0-4097-99EA-EFF2A3346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9BFF1E-3495-4E76-958F-64FD225DD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1192" y="278977"/>
            <a:ext cx="11689617" cy="6300047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920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C008AC-8434-4A3A-A936-B8012DF03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Aan de slag!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F0FA87-A1DA-465C-AA95-F66151FAC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chemeClr val="tx1"/>
                </a:solidFill>
              </a:rPr>
              <a:t>Keuze</a:t>
            </a:r>
          </a:p>
          <a:p>
            <a:r>
              <a:rPr lang="nl-NL" sz="2800" dirty="0">
                <a:solidFill>
                  <a:schemeClr val="tx1"/>
                </a:solidFill>
              </a:rPr>
              <a:t>Verwacht het van Jezus</a:t>
            </a:r>
          </a:p>
          <a:p>
            <a:r>
              <a:rPr lang="nl-NL" sz="2800" dirty="0">
                <a:solidFill>
                  <a:schemeClr val="tx1"/>
                </a:solidFill>
              </a:rPr>
              <a:t>Laat je scherpen door anderen</a:t>
            </a:r>
          </a:p>
          <a:p>
            <a:r>
              <a:rPr lang="nl-NL" sz="2800" dirty="0">
                <a:solidFill>
                  <a:schemeClr val="tx1"/>
                </a:solidFill>
              </a:rPr>
              <a:t>God heeft geduld met ons!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9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1034B51-D3B1-4C80-B6BF-4A9281E64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F464889-1951-49B9-8A47-FA1A915998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185" r="10588" b="-1"/>
          <a:stretch/>
        </p:blipFill>
        <p:spPr>
          <a:xfrm>
            <a:off x="232861" y="243840"/>
            <a:ext cx="3646837" cy="6377939"/>
          </a:xfrm>
          <a:prstGeom prst="rect">
            <a:avLst/>
          </a:pr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F82A44-A1D7-4B2A-A99D-940A763A7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1783" y="479394"/>
            <a:ext cx="6693061" cy="561660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nl-NL" sz="4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Johannes 15:8</a:t>
            </a:r>
          </a:p>
          <a:p>
            <a:pPr marL="45720" indent="0">
              <a:buNone/>
            </a:pPr>
            <a:r>
              <a:rPr lang="nl-NL" sz="4400" dirty="0">
                <a:solidFill>
                  <a:srgbClr val="FFFF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“Het eert mijn Vader als er veel vrucht aan jullie groeit. Het laat zien dat jullie mijn leerlingen zijn.”</a:t>
            </a:r>
          </a:p>
          <a:p>
            <a:pPr marL="45720" indent="0">
              <a:buNone/>
            </a:pPr>
            <a:endParaRPr lang="nl-NL" sz="4400" dirty="0">
              <a:solidFill>
                <a:srgbClr val="FFFFFF"/>
              </a:solidFill>
              <a:cs typeface="Times New Roman" panose="02020603050405020304" pitchFamily="18" charset="0"/>
            </a:endParaRPr>
          </a:p>
          <a:p>
            <a:pPr marL="45720" indent="0" algn="ctr">
              <a:buNone/>
            </a:pPr>
            <a:r>
              <a:rPr lang="nl-NL" sz="4400" i="1" dirty="0">
                <a:solidFill>
                  <a:srgbClr val="FFFFFF"/>
                </a:solidFill>
              </a:rPr>
              <a:t>Blijf in Jezus, draag vrucht,  heb elkaar lief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B82C82-5CD1-4F5F-9401-9B1BAE32C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3840"/>
            <a:ext cx="11724640" cy="6377939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58759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AA730C-22AD-49DD-B5A9-B1151F63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Johannes 15:1-8</a:t>
            </a:r>
            <a:br>
              <a:rPr lang="nl-NL" sz="2800" dirty="0">
                <a:solidFill>
                  <a:srgbClr val="FFFFFF"/>
                </a:solidFill>
              </a:rPr>
            </a:br>
            <a:r>
              <a:rPr lang="nl-NL" sz="2800" dirty="0">
                <a:solidFill>
                  <a:srgbClr val="FFFFFF"/>
                </a:solidFill>
              </a:rPr>
              <a:t>(HSV)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8E1479-956F-4C54-A8ED-679DF62BA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Ik ben de ware Wijnstok en Mijn Vader is de Wijngaardenier.</a:t>
            </a:r>
          </a:p>
          <a:p>
            <a:pPr marL="4572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Elke rank die in Mij geen vrucht draagt, neemt Hij weg; en elke [rank] die vrucht draagt, reinigt Hij, opdat zij meer vrucht draagt.</a:t>
            </a:r>
          </a:p>
          <a:p>
            <a:pPr marL="4572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U bent al rein vanwege het woord dat Ik tot u gesproken heb.</a:t>
            </a:r>
          </a:p>
          <a:p>
            <a:pPr marL="4572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Blijf in Mij, en Ik in u. Zoals de rank geen vrucht kan dragen uit zichzelf, als zij niet in de wijnstok blijft, zo ook u niet, als u niet in Mij blijft.</a:t>
            </a:r>
          </a:p>
        </p:txBody>
      </p:sp>
    </p:spTree>
    <p:extLst>
      <p:ext uri="{BB962C8B-B14F-4D97-AF65-F5344CB8AC3E}">
        <p14:creationId xmlns:p14="http://schemas.microsoft.com/office/powerpoint/2010/main" val="427304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AA730C-22AD-49DD-B5A9-B1151F633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rgbClr val="FFFFFF"/>
                </a:solidFill>
              </a:rPr>
              <a:t>Johannes 15:1-8</a:t>
            </a:r>
            <a:br>
              <a:rPr lang="nl-NL" sz="2800" dirty="0">
                <a:solidFill>
                  <a:srgbClr val="FFFFFF"/>
                </a:solidFill>
              </a:rPr>
            </a:br>
            <a:r>
              <a:rPr lang="nl-NL" sz="2800" dirty="0">
                <a:solidFill>
                  <a:srgbClr val="FFFFFF"/>
                </a:solidFill>
              </a:rPr>
              <a:t>(HSV)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8E1479-956F-4C54-A8ED-679DF62BA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 marL="4572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Ik ben de Wijnstok, u de ranken; wie in Mij blijft, en Ik in hem, die draagt veel vrucht, want zonder Mij kunt u niets doen.</a:t>
            </a:r>
          </a:p>
          <a:p>
            <a:pPr marL="4572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Als iemand niet in Mij blijft, wordt hij buitengeworpen zoals de rank, en verdort, en men verzamelt ze en werpt ze in het vuur, en zij worden verbrand.</a:t>
            </a:r>
          </a:p>
          <a:p>
            <a:pPr marL="4572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Als u in Mij blijft en Mijn woorden in u blijven, vraag wat u maar wilt en het zal u ten deel vallen.</a:t>
            </a:r>
          </a:p>
          <a:p>
            <a:pPr marL="45720" indent="0">
              <a:buNone/>
            </a:pPr>
            <a:r>
              <a:rPr lang="nl-NL" sz="2400" dirty="0">
                <a:solidFill>
                  <a:schemeClr val="tx1"/>
                </a:solidFill>
              </a:rPr>
              <a:t>Hierin wordt Mijn Vader verheerlijkt, dat u veel vrucht draagt en Mijn discipelen bent.</a:t>
            </a:r>
          </a:p>
        </p:txBody>
      </p:sp>
    </p:spTree>
    <p:extLst>
      <p:ext uri="{BB962C8B-B14F-4D97-AF65-F5344CB8AC3E}">
        <p14:creationId xmlns:p14="http://schemas.microsoft.com/office/powerpoint/2010/main" val="3688746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D35381C-21E0-4097-99EA-EFF2A3346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9BFF1E-3495-4E76-958F-64FD225DD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1192" y="278977"/>
            <a:ext cx="11689617" cy="6300047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10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90BA0B-ADC0-4DA3-9940-268F151BB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Vers 2 en vers 6 (Basisbijbel)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18188A-C970-43FB-B7BB-7C666173D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/>
          </a:bodyPr>
          <a:lstStyle/>
          <a:p>
            <a:r>
              <a:rPr lang="nl-NL" sz="2800" dirty="0">
                <a:solidFill>
                  <a:schemeClr val="tx1"/>
                </a:solidFill>
              </a:rPr>
              <a:t>Elke tak aan Mij waar geen vruchten aan groeien, haalt Hij weg. Elke tak waar wel vruchten aan groeien, snoeit Hij. [ Hij maakt hem schoon van alles wat daar niet mag groeien. ] Zo gaan er nog meer vruchten aan die tak groeien.</a:t>
            </a:r>
          </a:p>
          <a:p>
            <a:endParaRPr lang="nl-NL" sz="2800" dirty="0">
              <a:solidFill>
                <a:schemeClr val="tx1"/>
              </a:solidFill>
            </a:endParaRPr>
          </a:p>
          <a:p>
            <a:r>
              <a:rPr lang="nl-NL" sz="2800" dirty="0">
                <a:solidFill>
                  <a:schemeClr val="tx1"/>
                </a:solidFill>
              </a:rPr>
              <a:t>Als jullie niet in Mij blijven, verdrogen jullie. Verdroogde takken worden weggegooid en verbrand.</a:t>
            </a:r>
          </a:p>
        </p:txBody>
      </p:sp>
    </p:spTree>
    <p:extLst>
      <p:ext uri="{BB962C8B-B14F-4D97-AF65-F5344CB8AC3E}">
        <p14:creationId xmlns:p14="http://schemas.microsoft.com/office/powerpoint/2010/main" val="428465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9DC0970-B628-4F33-8F2A-582D40A45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63D483-4C73-4E5B-A4BF-4E9B9B51A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EA44761-FCEA-4FC1-85B8-82D6C4BBA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46DCAF-7958-4322-BECF-D982BCCB1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3129199D-7C09-452A-A8F8-0AC2B1409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08424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600" b="1" cap="all" dirty="0" err="1">
                <a:solidFill>
                  <a:srgbClr val="FFFFFF"/>
                </a:solidFill>
              </a:rPr>
              <a:t>Blijf</a:t>
            </a:r>
            <a:r>
              <a:rPr lang="en-US" sz="6600" b="1" cap="all" dirty="0">
                <a:solidFill>
                  <a:srgbClr val="FFFFFF"/>
                </a:solidFill>
              </a:rPr>
              <a:t> in </a:t>
            </a:r>
            <a:r>
              <a:rPr lang="en-US" sz="6600" b="1" cap="all" dirty="0" err="1">
                <a:solidFill>
                  <a:srgbClr val="FFFFFF"/>
                </a:solidFill>
              </a:rPr>
              <a:t>Mij</a:t>
            </a:r>
            <a:endParaRPr lang="en-US" sz="6600" b="1" cap="all" dirty="0">
              <a:solidFill>
                <a:srgbClr val="FFFFFF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79E7213-D324-41E6-B3B6-C5643B22D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1"/>
            <a:ext cx="11722100" cy="3964584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E14E1922-F7BB-4DCD-827B-2CB956BD030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85089" y="728472"/>
            <a:ext cx="4263822" cy="3027315"/>
          </a:xfrm>
          <a:prstGeom prst="rect">
            <a:avLst/>
          </a:prstGeom>
        </p:spPr>
      </p:pic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id="{14416A6B-EFA0-4301-A346-84F3D909E1F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814309" y="708305"/>
            <a:ext cx="3949030" cy="304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777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EAC1DA1E-EB9F-4468-B102-89155DC5F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63822" y="1287136"/>
            <a:ext cx="4754880" cy="777240"/>
          </a:xfrm>
        </p:spPr>
        <p:txBody>
          <a:bodyPr>
            <a:noAutofit/>
          </a:bodyPr>
          <a:lstStyle/>
          <a:p>
            <a:r>
              <a:rPr lang="nl-NL" sz="3200" dirty="0"/>
              <a:t>Johannes 14:20</a:t>
            </a:r>
          </a:p>
          <a:p>
            <a:r>
              <a:rPr lang="nl-NL" sz="3200" dirty="0"/>
              <a:t>Johannes 15:5</a:t>
            </a:r>
          </a:p>
        </p:txBody>
      </p:sp>
      <p:graphicFrame>
        <p:nvGraphicFramePr>
          <p:cNvPr id="7" name="Tijdelijke aanduiding voor inhoud 6">
            <a:extLst>
              <a:ext uri="{FF2B5EF4-FFF2-40B4-BE49-F238E27FC236}">
                <a16:creationId xmlns:a16="http://schemas.microsoft.com/office/drawing/2014/main" id="{C82022E6-AFAF-48CA-B4AE-A08C508BC6F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125475"/>
              </p:ext>
            </p:extLst>
          </p:nvPr>
        </p:nvGraphicFramePr>
        <p:xfrm>
          <a:off x="6263957" y="2863850"/>
          <a:ext cx="4754563" cy="3384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jdelijke aanduiding voor tekst 8">
            <a:extLst>
              <a:ext uri="{FF2B5EF4-FFF2-40B4-BE49-F238E27FC236}">
                <a16:creationId xmlns:a16="http://schemas.microsoft.com/office/drawing/2014/main" id="{7EE73056-6455-4BD5-BA95-608BE76834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73029" y="1286244"/>
            <a:ext cx="4754880" cy="777240"/>
          </a:xfrm>
        </p:spPr>
        <p:txBody>
          <a:bodyPr>
            <a:normAutofit/>
          </a:bodyPr>
          <a:lstStyle/>
          <a:p>
            <a:r>
              <a:rPr lang="nl-NL" sz="3200" dirty="0"/>
              <a:t>Verbond / relatie</a:t>
            </a:r>
          </a:p>
        </p:txBody>
      </p:sp>
      <p:graphicFrame>
        <p:nvGraphicFramePr>
          <p:cNvPr id="11" name="Tijdelijke aanduiding voor inhoud 10">
            <a:extLst>
              <a:ext uri="{FF2B5EF4-FFF2-40B4-BE49-F238E27FC236}">
                <a16:creationId xmlns:a16="http://schemas.microsoft.com/office/drawing/2014/main" id="{8FB74415-A583-42F4-8941-BF3D9948179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13972895"/>
              </p:ext>
            </p:extLst>
          </p:nvPr>
        </p:nvGraphicFramePr>
        <p:xfrm>
          <a:off x="1173029" y="2863850"/>
          <a:ext cx="4754562" cy="3382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4120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D35381C-21E0-4097-99EA-EFF2A33465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C9BFF1E-3495-4E76-958F-64FD225DD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1192" y="278977"/>
            <a:ext cx="11689617" cy="6300047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490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578A52D-2496-4956-A9A4-EA5C38B2F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09C8E2-EF9B-4E0B-A17E-836DE0508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8533" cy="1886373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A101EB-9C9D-4E3E-86A5-C13AEC2E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FFFFFF"/>
                </a:solidFill>
              </a:rPr>
              <a:t>Jezus’ woorden</a:t>
            </a: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1EB557E-621E-4254-B750-85274C5F4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29841"/>
            <a:ext cx="12192000" cy="432815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2169F850-84ED-4D04-84D6-477920A6A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2852530"/>
            <a:ext cx="9872871" cy="3243469"/>
          </a:xfrm>
        </p:spPr>
        <p:txBody>
          <a:bodyPr>
            <a:normAutofit fontScale="92500" lnSpcReduction="10000"/>
          </a:bodyPr>
          <a:lstStyle/>
          <a:p>
            <a:r>
              <a:rPr lang="nl-NL" sz="2800" dirty="0">
                <a:solidFill>
                  <a:schemeClr val="tx1"/>
                </a:solidFill>
              </a:rPr>
              <a:t>Johannes 15:3</a:t>
            </a:r>
            <a:br>
              <a:rPr lang="nl-NL" sz="2800" dirty="0">
                <a:solidFill>
                  <a:schemeClr val="tx1"/>
                </a:solidFill>
              </a:rPr>
            </a:br>
            <a:r>
              <a:rPr lang="nl-NL" sz="2800" dirty="0">
                <a:solidFill>
                  <a:schemeClr val="tx1"/>
                </a:solidFill>
              </a:rPr>
              <a:t>Zijn woorden reinigen</a:t>
            </a:r>
          </a:p>
          <a:p>
            <a:r>
              <a:rPr lang="nl-NL" sz="2800" dirty="0">
                <a:solidFill>
                  <a:schemeClr val="tx1"/>
                </a:solidFill>
              </a:rPr>
              <a:t>Johannes 1:1-18</a:t>
            </a:r>
            <a:br>
              <a:rPr lang="nl-NL" sz="2800" dirty="0">
                <a:solidFill>
                  <a:schemeClr val="tx1"/>
                </a:solidFill>
              </a:rPr>
            </a:br>
            <a:r>
              <a:rPr lang="nl-NL" sz="2800" dirty="0">
                <a:solidFill>
                  <a:schemeClr val="tx1"/>
                </a:solidFill>
              </a:rPr>
              <a:t>Jezus = het Woord</a:t>
            </a:r>
          </a:p>
          <a:p>
            <a:r>
              <a:rPr lang="nl-NL" sz="2800" dirty="0">
                <a:solidFill>
                  <a:schemeClr val="tx1"/>
                </a:solidFill>
              </a:rPr>
              <a:t>Johannes 6:63</a:t>
            </a:r>
            <a:br>
              <a:rPr lang="nl-NL" sz="2800" dirty="0">
                <a:solidFill>
                  <a:schemeClr val="tx1"/>
                </a:solidFill>
              </a:rPr>
            </a:br>
            <a:r>
              <a:rPr lang="nl-NL" sz="2800" dirty="0">
                <a:solidFill>
                  <a:schemeClr val="tx1"/>
                </a:solidFill>
              </a:rPr>
              <a:t>“De woorden die Ik tot u spreek, zijn geest en zijn leven.”</a:t>
            </a:r>
          </a:p>
          <a:p>
            <a:r>
              <a:rPr lang="nl-NL" sz="2800" dirty="0">
                <a:solidFill>
                  <a:schemeClr val="tx1"/>
                </a:solidFill>
              </a:rPr>
              <a:t>Johannes 14:6</a:t>
            </a:r>
            <a:br>
              <a:rPr lang="nl-NL" sz="2800" dirty="0">
                <a:solidFill>
                  <a:schemeClr val="tx1"/>
                </a:solidFill>
              </a:rPr>
            </a:br>
            <a:r>
              <a:rPr lang="nl-NL" sz="2800" dirty="0">
                <a:solidFill>
                  <a:schemeClr val="tx1"/>
                </a:solidFill>
              </a:rPr>
              <a:t>“Ik ben de weg, de waarheid en het leven”</a:t>
            </a:r>
          </a:p>
        </p:txBody>
      </p:sp>
    </p:spTree>
    <p:extLst>
      <p:ext uri="{BB962C8B-B14F-4D97-AF65-F5344CB8AC3E}">
        <p14:creationId xmlns:p14="http://schemas.microsoft.com/office/powerpoint/2010/main" val="4273470803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Gro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343</TotalTime>
  <Words>572</Words>
  <Application>Microsoft Office PowerPoint</Application>
  <PresentationFormat>Breedbeeld</PresentationFormat>
  <Paragraphs>51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7" baseType="lpstr">
      <vt:lpstr>Corbel</vt:lpstr>
      <vt:lpstr>Basis</vt:lpstr>
      <vt:lpstr>Zondag 28 februari</vt:lpstr>
      <vt:lpstr>Johannes 15:1-8 (HSV)</vt:lpstr>
      <vt:lpstr>Johannes 15:1-8 (HSV)</vt:lpstr>
      <vt:lpstr>PowerPoint-presentatie</vt:lpstr>
      <vt:lpstr>Vers 2 en vers 6 (Basisbijbel)</vt:lpstr>
      <vt:lpstr>Blijf in Mij</vt:lpstr>
      <vt:lpstr>PowerPoint-presentatie</vt:lpstr>
      <vt:lpstr>PowerPoint-presentatie</vt:lpstr>
      <vt:lpstr>Jezus’ woorden</vt:lpstr>
      <vt:lpstr>Heilige Geest</vt:lpstr>
      <vt:lpstr>Draag vrucht</vt:lpstr>
      <vt:lpstr>Johannes 15:12   Johannes 13:34 &amp; 35</vt:lpstr>
      <vt:lpstr>PowerPoint-presentatie</vt:lpstr>
      <vt:lpstr>Aan de slag!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Zondag 28 februari</dc:title>
  <dc:creator>Marjon Dijkman</dc:creator>
  <cp:lastModifiedBy>Marjon Dijkman</cp:lastModifiedBy>
  <cp:revision>28</cp:revision>
  <dcterms:created xsi:type="dcterms:W3CDTF">2021-02-27T10:30:19Z</dcterms:created>
  <dcterms:modified xsi:type="dcterms:W3CDTF">2021-02-27T21:34:29Z</dcterms:modified>
</cp:coreProperties>
</file>