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7" r:id="rId6"/>
    <p:sldId id="271" r:id="rId7"/>
    <p:sldId id="269" r:id="rId8"/>
    <p:sldId id="272" r:id="rId9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y Prins" initials="EP" lastIdx="1" clrIdx="0">
    <p:extLst>
      <p:ext uri="{19B8F6BF-5375-455C-9EA6-DF929625EA0E}">
        <p15:presenceInfo xmlns:p15="http://schemas.microsoft.com/office/powerpoint/2012/main" userId="bdf6442443910d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67374C-F9A9-4EB9-A496-21D003261720}" v="54" dt="2021-02-20T19:17:26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335F3-D62C-48F0-84E6-108DE5965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6F05567-BC1B-44FF-B690-55EC07400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38F3E6-0D2D-476D-992E-C192C994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F845-C590-4C22-98F6-4321B3EA9D91}" type="datetimeFigureOut">
              <a:rPr lang="LID4096" smtClean="0"/>
              <a:t>02/23/2021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CCBEBA-1071-4E88-8D6C-3B63B734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B8CC1F-DBD3-415B-8984-29995C80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71BC-A375-464B-912E-EFED53F96BC1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191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042CA-B4B5-41AC-AC60-EFCE20C6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432E5B1-D7C3-45DF-814F-3F6FC9657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AB133F-7F23-428D-852B-69837E90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F845-C590-4C22-98F6-4321B3EA9D91}" type="datetimeFigureOut">
              <a:rPr lang="LID4096" smtClean="0"/>
              <a:t>02/23/2021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BDA6EC-F0C2-43D3-9015-EEE685E8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CA747-4BE6-4298-A561-F1C298CA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71BC-A375-464B-912E-EFED53F96BC1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1878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71616F2-6170-4F4C-BB42-500F3D1F88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B94F9A-1FAA-4A6B-BD10-0904B955D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58B7A7-F8BA-46A5-98A5-96F33B9A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F845-C590-4C22-98F6-4321B3EA9D91}" type="datetimeFigureOut">
              <a:rPr lang="LID4096" smtClean="0"/>
              <a:t>02/23/2021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B1E8F5-7205-498A-ADBA-5B92A42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8848F1-7D38-4FEF-9854-44E635E2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71BC-A375-464B-912E-EFED53F96BC1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188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0BECF-CC7A-49AA-AEC4-2A4D7F39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609072-EA98-4F73-8E74-398DA50F7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D5E7C5-4770-4234-B8F6-B63FB510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F845-C590-4C22-98F6-4321B3EA9D91}" type="datetimeFigureOut">
              <a:rPr lang="LID4096" smtClean="0"/>
              <a:t>02/23/2021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277453-5DD5-4218-AD15-CCFF84E8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FC2525-0436-4558-AC42-F1256243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71BC-A375-464B-912E-EFED53F96BC1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569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0900F-CBCA-460E-AC7E-80981FE7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B032AD-334E-4F3A-AAA9-16CF3E7D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DF3A06-B8C7-4F1A-B45E-5CCC035A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F845-C590-4C22-98F6-4321B3EA9D91}" type="datetimeFigureOut">
              <a:rPr lang="LID4096" smtClean="0"/>
              <a:t>02/23/2021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BCA36A-A709-4513-9269-09CA047A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FBD29A-A7E5-47B5-8FCB-8B3523FC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71BC-A375-464B-912E-EFED53F96BC1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035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7C2B5-9AF6-4BF6-B6BF-15E8F8FF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0158E8-8291-4BB2-A4BF-8A69C4284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FF6D55-4F1C-4B06-96D7-B0DBD7E34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033D89-8D61-4E2B-920F-EB53EDAD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F845-C590-4C22-98F6-4321B3EA9D91}" type="datetimeFigureOut">
              <a:rPr lang="LID4096" smtClean="0"/>
              <a:t>02/23/2021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148C92-A2F0-4484-A867-847ABFA0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3D5352-361C-45E2-8E98-75E74F57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71BC-A375-464B-912E-EFED53F96BC1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613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E8061-3EEE-4ABC-88F0-B5DD95D43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727960-6B51-4C11-8921-187B7C642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D6F7CA-AA66-4FD8-B025-1D24ED279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E90A74-A4B0-40DF-B12A-91BBD66E8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523FFAC-D7AF-4B61-8093-A4F545508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92C39E5-2062-4D2E-A587-8FC979BD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F845-C590-4C22-98F6-4321B3EA9D91}" type="datetimeFigureOut">
              <a:rPr lang="LID4096" smtClean="0"/>
              <a:t>02/23/2021</a:t>
            </a:fld>
            <a:endParaRPr lang="LID4096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44ACD27-CD35-4D45-9E9B-A7DBDADB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E188716-8C66-414D-9442-1995D85C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71BC-A375-464B-912E-EFED53F96BC1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7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688B4-A69B-44A9-BF08-2C14C22C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58D3D6-A3AB-42B8-95F2-F96F6382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F845-C590-4C22-98F6-4321B3EA9D91}" type="datetimeFigureOut">
              <a:rPr lang="LID4096" smtClean="0"/>
              <a:t>02/23/2021</a:t>
            </a:fld>
            <a:endParaRPr lang="LID4096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070D04-6F1A-4787-A884-7190BF48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1692FA-8714-4A29-A82F-D8743F44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71BC-A375-464B-912E-EFED53F96BC1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3898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C8A777E-88BB-406A-8EA2-E8339C1E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F845-C590-4C22-98F6-4321B3EA9D91}" type="datetimeFigureOut">
              <a:rPr lang="LID4096" smtClean="0"/>
              <a:t>02/23/2021</a:t>
            </a:fld>
            <a:endParaRPr lang="LID4096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C131DC8-5B52-4BB6-B948-BE9D5353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DDCD59-E6BC-4936-957E-7FE53B60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71BC-A375-464B-912E-EFED53F96BC1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711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8541E-5DCC-4695-A586-9B6DD500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46FDD4-7319-4E7F-83C3-41E90C417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89EFA8-621A-4250-93EF-5270D830F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D5EC24-BACC-4CEF-AF3E-16366B07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F845-C590-4C22-98F6-4321B3EA9D91}" type="datetimeFigureOut">
              <a:rPr lang="LID4096" smtClean="0"/>
              <a:t>02/23/2021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32A6A7-F1A5-47D4-BB62-E561808A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6DD072-746E-4249-B486-00798839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71BC-A375-464B-912E-EFED53F96BC1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994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0DBEF-3E26-4EB6-9166-A5E74953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FAA651-686E-4305-9A23-1AD48F904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F3EF3A-9701-499E-86D1-DB6E02072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3338ED-7014-4917-9977-915A2231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F845-C590-4C22-98F6-4321B3EA9D91}" type="datetimeFigureOut">
              <a:rPr lang="LID4096" smtClean="0"/>
              <a:t>02/23/2021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33DDDB-231C-4FAB-8ABB-8A8DED5C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9B9D4A-EB31-4172-A3C6-80E2A494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71BC-A375-464B-912E-EFED53F96BC1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527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27FFF23-9406-40C8-B78E-FA02E32D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E18F68-37D1-481B-B8AC-392E89DEB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59E455-389C-42BD-9CF8-A9668F543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2F845-C590-4C22-98F6-4321B3EA9D91}" type="datetimeFigureOut">
              <a:rPr lang="LID4096" smtClean="0"/>
              <a:t>02/23/2021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F86731-8C91-4BD8-B76C-A421A798F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BDF194-977C-41C1-BA2E-58D11DD9E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F71BC-A375-464B-912E-EFED53F96BC1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964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70D636-20C2-4187-8F81-216DFFBD2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362" y="2692912"/>
            <a:ext cx="2823275" cy="2095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LIEFHEBBEN 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HART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FB293A-37A8-41DC-9B14-6B56170B2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74" y="956698"/>
            <a:ext cx="2725581" cy="450112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JAARTEKST : JOHANNES 13: 34-35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nieuw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gebod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geef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Ik</a:t>
            </a:r>
            <a:r>
              <a:rPr lang="en-US" sz="2000" b="0" i="0" dirty="0">
                <a:effectLst/>
              </a:rPr>
              <a:t> u, </a:t>
            </a:r>
            <a:r>
              <a:rPr lang="en-US" sz="2000" b="0" i="0" dirty="0" err="1">
                <a:effectLst/>
              </a:rPr>
              <a:t>namelijk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dat</a:t>
            </a:r>
            <a:r>
              <a:rPr lang="en-US" sz="2000" b="0" i="0" dirty="0">
                <a:effectLst/>
              </a:rPr>
              <a:t> u </a:t>
            </a:r>
            <a:r>
              <a:rPr lang="en-US" sz="2000" b="0" i="0" dirty="0" err="1">
                <a:effectLst/>
              </a:rPr>
              <a:t>elkaar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liefhebt</a:t>
            </a:r>
            <a:r>
              <a:rPr lang="en-US" sz="2000" b="0" i="0" dirty="0">
                <a:effectLst/>
              </a:rPr>
              <a:t>;</a:t>
            </a:r>
            <a:br>
              <a:rPr lang="en-US" sz="2000" b="0" i="0" dirty="0">
                <a:effectLst/>
              </a:rPr>
            </a:br>
            <a:r>
              <a:rPr lang="en-US" sz="2000" b="0" i="0" dirty="0" err="1">
                <a:effectLst/>
              </a:rPr>
              <a:t>zoals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Ik</a:t>
            </a:r>
            <a:r>
              <a:rPr lang="en-US" sz="2000" b="0" i="0" dirty="0">
                <a:effectLst/>
              </a:rPr>
              <a:t> u </a:t>
            </a:r>
            <a:r>
              <a:rPr lang="en-US" sz="2000" b="0" i="0" dirty="0" err="1">
                <a:effectLst/>
              </a:rPr>
              <a:t>liefgehad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heb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moet</a:t>
            </a:r>
            <a:r>
              <a:rPr lang="en-US" sz="2000" b="0" i="0" dirty="0">
                <a:effectLst/>
              </a:rPr>
              <a:t> u </a:t>
            </a:r>
            <a:r>
              <a:rPr lang="en-US" sz="2000" b="0" i="0" dirty="0" err="1">
                <a:effectLst/>
              </a:rPr>
              <a:t>ook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elkaar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liefhebben</a:t>
            </a:r>
            <a:r>
              <a:rPr lang="en-US" sz="2000" b="0" i="0" dirty="0">
                <a:effectLst/>
              </a:rPr>
              <a:t>.</a:t>
            </a:r>
            <a:br>
              <a:rPr lang="en-US" sz="2000" dirty="0"/>
            </a:br>
            <a:r>
              <a:rPr lang="en-US" sz="2000" b="0" i="0" dirty="0" err="1">
                <a:effectLst/>
              </a:rPr>
              <a:t>Hierdoor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zullen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allen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inzien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dat</a:t>
            </a:r>
            <a:r>
              <a:rPr lang="en-US" sz="2000" b="0" i="0" dirty="0">
                <a:effectLst/>
              </a:rPr>
              <a:t> u </a:t>
            </a:r>
            <a:r>
              <a:rPr lang="en-US" sz="2000" b="0" i="0" dirty="0" err="1">
                <a:effectLst/>
              </a:rPr>
              <a:t>Mijn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discipelen</a:t>
            </a:r>
            <a:r>
              <a:rPr lang="en-US" sz="2000" b="0" i="0" dirty="0">
                <a:effectLst/>
              </a:rPr>
              <a:t> bent: </a:t>
            </a:r>
            <a:r>
              <a:rPr lang="en-US" sz="2000" b="0" i="0" dirty="0" err="1">
                <a:effectLst/>
              </a:rPr>
              <a:t>als</a:t>
            </a:r>
            <a:r>
              <a:rPr lang="en-US" sz="2000" b="0" i="0" dirty="0">
                <a:effectLst/>
              </a:rPr>
              <a:t> u </a:t>
            </a:r>
            <a:r>
              <a:rPr lang="en-US" sz="2000" b="0" i="0" dirty="0" err="1">
                <a:effectLst/>
              </a:rPr>
              <a:t>liefde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onder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elkaar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hebt</a:t>
            </a:r>
            <a:r>
              <a:rPr lang="en-US" sz="2000" b="0" i="0" dirty="0">
                <a:effectLst/>
              </a:rPr>
              <a:t>.</a:t>
            </a:r>
            <a:endParaRPr lang="en-US" sz="2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0F72FE1-3857-4248-91EC-94E5368F9C01}"/>
              </a:ext>
            </a:extLst>
          </p:cNvPr>
          <p:cNvSpPr txBox="1"/>
          <p:nvPr/>
        </p:nvSpPr>
        <p:spPr>
          <a:xfrm>
            <a:off x="8140700" y="1256242"/>
            <a:ext cx="3421957" cy="4501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HARTELIJK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HARTSTIKKE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HARTHOUDING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GEBROKEN HART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HARTSTOCHTELIJK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HARTSLAG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VERLIEFD HART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VOLG JE HART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ZUIVER VAN HART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NEDERIG VAN HART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 HET HART DRUKKEN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JE HART UITSTORTEN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JE HART VOLGEN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HART VAN STEEN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GOEDHARTIG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B5D939-2F31-4469-9702-2B9091044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188" y="30480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9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C67C02-AD71-41B1-859C-CFA44313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30" y="2053641"/>
            <a:ext cx="4181383" cy="215437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Spreekwoorden met </a:t>
            </a:r>
            <a:r>
              <a:rPr lang="nl-NL" b="1" dirty="0">
                <a:solidFill>
                  <a:srgbClr val="FFFFFF"/>
                </a:solidFill>
              </a:rPr>
              <a:t>hart</a:t>
            </a:r>
            <a:endParaRPr lang="LID4096" b="1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C4AFF-52AF-4BB3-A2E3-92B324A42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Autofit/>
          </a:bodyPr>
          <a:lstStyle/>
          <a:p>
            <a:pPr>
              <a:buFont typeface="+mj-lt"/>
              <a:buAutoNum type="arabicPeriod"/>
            </a:pP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een pak van </a:t>
            </a:r>
            <a:r>
              <a:rPr lang="nl-NL" sz="1600" b="1" i="0" dirty="0">
                <a:solidFill>
                  <a:srgbClr val="000000"/>
                </a:solidFill>
                <a:effectLst/>
                <a:latin typeface="Open Sans"/>
              </a:rPr>
              <a:t>het hart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 (=een grote opluchting)</a:t>
            </a:r>
          </a:p>
          <a:p>
            <a:pPr>
              <a:buFont typeface="+mj-lt"/>
              <a:buAutoNum type="arabicPeriod"/>
            </a:pP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heb </a:t>
            </a:r>
            <a:r>
              <a:rPr lang="nl-NL" sz="1600" b="1" i="0" dirty="0">
                <a:solidFill>
                  <a:srgbClr val="000000"/>
                </a:solidFill>
                <a:effectLst/>
                <a:latin typeface="Open Sans"/>
              </a:rPr>
              <a:t>het hart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 eens (=heb de moed om dat te doen. (Eigenlijk: als je dat doet, zal ik je ongenadig straffen))</a:t>
            </a:r>
          </a:p>
          <a:p>
            <a:pPr>
              <a:buFont typeface="+mj-lt"/>
              <a:buAutoNum type="arabicPeriod"/>
            </a:pPr>
            <a:r>
              <a:rPr lang="nl-NL" sz="1600" b="1" i="0" dirty="0">
                <a:solidFill>
                  <a:srgbClr val="000000"/>
                </a:solidFill>
                <a:effectLst/>
                <a:latin typeface="Open Sans"/>
              </a:rPr>
              <a:t>het hart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 op de goede plaats hebben (=een oprecht en menslievend karakter hebben)</a:t>
            </a:r>
          </a:p>
          <a:p>
            <a:pPr>
              <a:buFont typeface="+mj-lt"/>
              <a:buAutoNum type="arabicPeriod"/>
            </a:pP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iets na aan </a:t>
            </a:r>
            <a:r>
              <a:rPr lang="nl-NL" sz="1600" b="1" i="0" dirty="0">
                <a:solidFill>
                  <a:srgbClr val="000000"/>
                </a:solidFill>
                <a:effectLst/>
                <a:latin typeface="Open Sans"/>
              </a:rPr>
              <a:t>het hart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 hebben liggen (=er erg mee begaan zijn)</a:t>
            </a:r>
          </a:p>
          <a:p>
            <a:pPr>
              <a:buFont typeface="+mj-lt"/>
              <a:buAutoNum type="arabicPeriod"/>
            </a:pP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iets op </a:t>
            </a:r>
            <a:r>
              <a:rPr lang="nl-NL" sz="1600" b="1" i="0" dirty="0">
                <a:solidFill>
                  <a:srgbClr val="000000"/>
                </a:solidFill>
                <a:effectLst/>
                <a:latin typeface="Open Sans"/>
              </a:rPr>
              <a:t>het hart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 hebben (=iets te vertellen hebben)</a:t>
            </a:r>
          </a:p>
          <a:p>
            <a:pPr>
              <a:buFont typeface="+mj-lt"/>
              <a:buAutoNum type="arabicPeriod"/>
            </a:pP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met de hand op </a:t>
            </a:r>
            <a:r>
              <a:rPr lang="nl-NL" sz="1600" b="1" i="0" dirty="0">
                <a:solidFill>
                  <a:srgbClr val="000000"/>
                </a:solidFill>
                <a:effectLst/>
                <a:latin typeface="Open Sans"/>
              </a:rPr>
              <a:t>het hart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 (=eerlijk en gemeend)</a:t>
            </a:r>
          </a:p>
          <a:p>
            <a:pPr>
              <a:buFont typeface="+mj-lt"/>
              <a:buAutoNum type="arabicPeriod"/>
            </a:pP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om </a:t>
            </a:r>
            <a:r>
              <a:rPr lang="nl-NL" sz="1600" b="1" i="0" dirty="0">
                <a:solidFill>
                  <a:srgbClr val="000000"/>
                </a:solidFill>
                <a:effectLst/>
                <a:latin typeface="Open Sans"/>
              </a:rPr>
              <a:t>het hart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 slaan (=schrik bezorgen)</a:t>
            </a:r>
          </a:p>
          <a:p>
            <a:pPr>
              <a:buFont typeface="+mj-lt"/>
              <a:buAutoNum type="arabicPeriod"/>
            </a:pP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op </a:t>
            </a:r>
            <a:r>
              <a:rPr lang="nl-NL" sz="1600" b="1" i="0" dirty="0">
                <a:solidFill>
                  <a:srgbClr val="000000"/>
                </a:solidFill>
                <a:effectLst/>
                <a:latin typeface="Open Sans"/>
              </a:rPr>
              <a:t>het hart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 drukken (=met de grootste nadruk zeggen)</a:t>
            </a:r>
          </a:p>
          <a:p>
            <a:pPr>
              <a:buFont typeface="+mj-lt"/>
              <a:buAutoNum type="arabicPeriod"/>
            </a:pP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uit het oog, uit </a:t>
            </a:r>
            <a:r>
              <a:rPr lang="nl-NL" sz="1600" b="1" i="0" dirty="0">
                <a:solidFill>
                  <a:srgbClr val="000000"/>
                </a:solidFill>
                <a:effectLst/>
                <a:latin typeface="Open Sans"/>
              </a:rPr>
              <a:t>het hart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 (=de aandacht voor iemand verliezen, als die persoon niet meer in de nabijheid is)</a:t>
            </a:r>
          </a:p>
          <a:p>
            <a:pPr>
              <a:buFont typeface="+mj-lt"/>
              <a:buAutoNum type="arabicPeriod"/>
            </a:pP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waar </a:t>
            </a:r>
            <a:r>
              <a:rPr lang="nl-NL" sz="1600" b="1" i="0" dirty="0">
                <a:solidFill>
                  <a:srgbClr val="000000"/>
                </a:solidFill>
                <a:effectLst/>
                <a:latin typeface="Open Sans"/>
              </a:rPr>
              <a:t>het hart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Open Sans"/>
              </a:rPr>
              <a:t> vol van is, loopt/vloeit/stroomt de mond van over (=waar men heel erg mee bezig is, daar wil men over praten)</a:t>
            </a:r>
          </a:p>
          <a:p>
            <a:br>
              <a:rPr lang="nl-NL" sz="1600" dirty="0">
                <a:solidFill>
                  <a:srgbClr val="000000"/>
                </a:solidFill>
              </a:rPr>
            </a:br>
            <a:endParaRPr lang="LID4096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2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987542-0983-4ACD-BB76-29EC75C0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 ZUIVER HART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FB5D3F9-3558-4AB5-A49F-C24EFCE605EF}"/>
              </a:ext>
            </a:extLst>
          </p:cNvPr>
          <p:cNvSpPr txBox="1"/>
          <p:nvPr/>
        </p:nvSpPr>
        <p:spPr>
          <a:xfrm>
            <a:off x="8765221" y="172745"/>
            <a:ext cx="3426779" cy="968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>
                <a:solidFill>
                  <a:srgbClr val="555555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Bescherm je hart boven alles , want uit je hart komt alles voort wat je doet. (Spr.4:23).</a:t>
            </a: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BCA49EE-BAB6-4684-9514-72B9F1F7536C}"/>
              </a:ext>
            </a:extLst>
          </p:cNvPr>
          <p:cNvSpPr txBox="1"/>
          <p:nvPr/>
        </p:nvSpPr>
        <p:spPr>
          <a:xfrm>
            <a:off x="9856055" y="4633105"/>
            <a:ext cx="2083170" cy="18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Zalig de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reinen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hart…Gelukkig zijn de mensen die eerlijk en oprecht zijn, want zij zullen God zien. Math. 5:8</a:t>
            </a:r>
          </a:p>
        </p:txBody>
      </p:sp>
    </p:spTree>
    <p:extLst>
      <p:ext uri="{BB962C8B-B14F-4D97-AF65-F5344CB8AC3E}">
        <p14:creationId xmlns:p14="http://schemas.microsoft.com/office/powerpoint/2010/main" val="11246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DBA64A-CD9D-41D7-9BA2-6963CD17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HART VAN STEEN</a:t>
            </a:r>
            <a:endParaRPr lang="LID4096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862A7E-5791-4487-BD8F-9DFD5914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742" y="506028"/>
            <a:ext cx="4773916" cy="1828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Ezechiel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laat God de profeet zeggen : Ik zal u een nieuw hart geven en een nieuwe geest in u planten. Ik zal uw van zonden versteende hart wegnemen en u een nieuw hart van vlees ervoor in de plaats geven.</a:t>
            </a:r>
          </a:p>
          <a:p>
            <a:pPr marL="0" indent="0">
              <a:buNone/>
            </a:pPr>
            <a:endParaRPr lang="LID4096" sz="2400" dirty="0">
              <a:solidFill>
                <a:srgbClr val="000000"/>
              </a:solidFill>
            </a:endParaRPr>
          </a:p>
        </p:txBody>
      </p:sp>
      <p:pic>
        <p:nvPicPr>
          <p:cNvPr id="7" name="Afbeelding 6" descr="Afbeeldingsresultaat voor nieuw hart">
            <a:extLst>
              <a:ext uri="{FF2B5EF4-FFF2-40B4-BE49-F238E27FC236}">
                <a16:creationId xmlns:a16="http://schemas.microsoft.com/office/drawing/2014/main" id="{C276C476-0FFD-4383-88A0-30220522AFA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8" b="25816"/>
          <a:stretch/>
        </p:blipFill>
        <p:spPr bwMode="auto">
          <a:xfrm>
            <a:off x="7010400" y="2592003"/>
            <a:ext cx="4316070" cy="3551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327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Afbeeldingsresultaat voor harthouding">
            <a:extLst>
              <a:ext uri="{FF2B5EF4-FFF2-40B4-BE49-F238E27FC236}">
                <a16:creationId xmlns:a16="http://schemas.microsoft.com/office/drawing/2014/main" id="{D8431250-7BFA-4531-9562-126C77A3E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39" y="269490"/>
            <a:ext cx="5173031" cy="29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beeldingsresultaat voor harttransplantatie">
            <a:extLst>
              <a:ext uri="{FF2B5EF4-FFF2-40B4-BE49-F238E27FC236}">
                <a16:creationId xmlns:a16="http://schemas.microsoft.com/office/drawing/2014/main" id="{8120E076-9D69-4340-894A-DCA87126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260" y="3645286"/>
            <a:ext cx="4408566" cy="29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is je deur nog op slot">
            <a:extLst>
              <a:ext uri="{FF2B5EF4-FFF2-40B4-BE49-F238E27FC236}">
                <a16:creationId xmlns:a16="http://schemas.microsoft.com/office/drawing/2014/main" id="{B53F303D-CF5F-4120-9397-414071115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13" y="2409825"/>
            <a:ext cx="4192565" cy="234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8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DBA64A-CD9D-41D7-9BA2-6963CD17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Want ik ben zachtmoedig en nederig van hart</a:t>
            </a:r>
            <a:endParaRPr lang="LID4096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862A7E-5791-4487-BD8F-9DFD5914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944" y="224842"/>
            <a:ext cx="4773916" cy="20389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800" i="1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“Komt tot Mij, allen, die vermoeid en belast zijt, en Ik zal u rust geven; neemt mijn juk op u en leert van Mij, want Ik ben zachtmoedig en nederig van hart, en gij zult rust vinden voor uw zielen; want mijn juk is zacht en mijn last is licht.” </a:t>
            </a:r>
            <a:r>
              <a:rPr lang="nl-NL" sz="180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Mattheüs 11:28-30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ID4096" sz="2400" dirty="0">
              <a:solidFill>
                <a:srgbClr val="000000"/>
              </a:solidFill>
            </a:endParaRPr>
          </a:p>
        </p:txBody>
      </p:sp>
      <p:pic>
        <p:nvPicPr>
          <p:cNvPr id="9" name="Picture 2" descr="Afbeeldingsresultaat voor kom tot mij allen die vermoeid en belast zijn">
            <a:extLst>
              <a:ext uri="{FF2B5EF4-FFF2-40B4-BE49-F238E27FC236}">
                <a16:creationId xmlns:a16="http://schemas.microsoft.com/office/drawing/2014/main" id="{5BF837FC-E9F2-4244-9736-15CF015A8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6" b="5706"/>
          <a:stretch/>
        </p:blipFill>
        <p:spPr bwMode="auto">
          <a:xfrm>
            <a:off x="5582187" y="2053640"/>
            <a:ext cx="6223027" cy="40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0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E6EA854-269A-45A9-B194-790ED861A168}"/>
              </a:ext>
            </a:extLst>
          </p:cNvPr>
          <p:cNvSpPr txBox="1"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NL" dirty="0"/>
            </a:br>
            <a:endParaRPr lang="LID4096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A6981DA-67CD-4E33-9BBB-8FE87020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6" y="90758"/>
            <a:ext cx="10516553" cy="667648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F0D4F71-73E6-4728-9726-BA3D80E4F29B}"/>
              </a:ext>
            </a:extLst>
          </p:cNvPr>
          <p:cNvSpPr txBox="1"/>
          <p:nvPr/>
        </p:nvSpPr>
        <p:spPr>
          <a:xfrm>
            <a:off x="741996" y="4363554"/>
            <a:ext cx="2556769" cy="175432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je relaties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je gezinsleven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je dromen en plannen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de manier hoe je jezelf behandelt</a:t>
            </a:r>
            <a:endParaRPr lang="nl-N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272417A-C752-47B4-8D70-11EFC4092A0D}"/>
              </a:ext>
            </a:extLst>
          </p:cNvPr>
          <p:cNvSpPr txBox="1"/>
          <p:nvPr/>
        </p:nvSpPr>
        <p:spPr>
          <a:xfrm rot="21171606">
            <a:off x="411964" y="2890391"/>
            <a:ext cx="2502236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l-NL" sz="3200" dirty="0"/>
              <a:t>God op de eerst plaats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332711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ik geef jullie een nieuw gebod heb elkaar lief">
            <a:extLst>
              <a:ext uri="{FF2B5EF4-FFF2-40B4-BE49-F238E27FC236}">
                <a16:creationId xmlns:a16="http://schemas.microsoft.com/office/drawing/2014/main" id="{22DB8877-3B85-4401-A794-A5BD74D4C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466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Breedbeeld</PresentationFormat>
  <Paragraphs>45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Palatino Linotype</vt:lpstr>
      <vt:lpstr>Symbol</vt:lpstr>
      <vt:lpstr>Kantoorthema</vt:lpstr>
      <vt:lpstr> LIEFHEBBEN  HART</vt:lpstr>
      <vt:lpstr>Spreekwoorden met hart</vt:lpstr>
      <vt:lpstr>EEN ZUIVER HART</vt:lpstr>
      <vt:lpstr>HART VAN STEEN</vt:lpstr>
      <vt:lpstr>PowerPoint-presentatie</vt:lpstr>
      <vt:lpstr>Want ik ben zachtmoedig en nederig van hart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Elly Prins</dc:creator>
  <cp:lastModifiedBy>Joel Beamer</cp:lastModifiedBy>
  <cp:revision>3</cp:revision>
  <dcterms:created xsi:type="dcterms:W3CDTF">2021-02-16T20:56:19Z</dcterms:created>
  <dcterms:modified xsi:type="dcterms:W3CDTF">2021-02-23T09:08:09Z</dcterms:modified>
</cp:coreProperties>
</file>