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2/12/2021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2/12/2021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nl/harten-valentijn-liefde-romance-37308/"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9">
            <a:extLst>
              <a:ext uri="{FF2B5EF4-FFF2-40B4-BE49-F238E27FC236}">
                <a16:creationId xmlns:a16="http://schemas.microsoft.com/office/drawing/2014/main" id="{FD8F1113-2E3C-46E3-B54F-B7F421EEF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5">
            <a:extLst>
              <a:ext uri="{FF2B5EF4-FFF2-40B4-BE49-F238E27FC236}">
                <a16:creationId xmlns:a16="http://schemas.microsoft.com/office/drawing/2014/main" id="{B54A4D14-513F-4121-92D3-5CCB4689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id="{6C3411F1-AD17-499D-AFEF-2F300F6DF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60BF2CBE-B1E9-4C42-89DC-C35E4E651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id="{72C95A87-DCDB-41C4-B774-744B3ECBE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id="{BCB97515-32FF-43A6-A51C-B140193AB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id="{9C6379D3-7045-4B76-9409-6D23D753D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2">
            <a:extLst>
              <a:ext uri="{FF2B5EF4-FFF2-40B4-BE49-F238E27FC236}">
                <a16:creationId xmlns:a16="http://schemas.microsoft.com/office/drawing/2014/main" id="{61B1C1DE-4201-4989-BE65-41ADC2472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4">
            <a:extLst>
              <a:ext uri="{FF2B5EF4-FFF2-40B4-BE49-F238E27FC236}">
                <a16:creationId xmlns:a16="http://schemas.microsoft.com/office/drawing/2014/main" id="{806398CC-D327-4E06-838C-31119BD56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6">
            <a:extLst>
              <a:ext uri="{FF2B5EF4-FFF2-40B4-BE49-F238E27FC236}">
                <a16:creationId xmlns:a16="http://schemas.microsoft.com/office/drawing/2014/main" id="{70A741CC-E736-448A-A94E-5C8BB9711D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1">
            <a:extLst>
              <a:ext uri="{FF2B5EF4-FFF2-40B4-BE49-F238E27FC236}">
                <a16:creationId xmlns:a16="http://schemas.microsoft.com/office/drawing/2014/main" id="{7C324CDD-B30F-47DD-8627-E2171D5E8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1">
            <a:extLst>
              <a:ext uri="{FF2B5EF4-FFF2-40B4-BE49-F238E27FC236}">
                <a16:creationId xmlns:a16="http://schemas.microsoft.com/office/drawing/2014/main" id="{79C8D19E-E3D6-45A6-BCA2-5918A37D7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el 1">
            <a:extLst>
              <a:ext uri="{FF2B5EF4-FFF2-40B4-BE49-F238E27FC236}">
                <a16:creationId xmlns:a16="http://schemas.microsoft.com/office/drawing/2014/main" id="{61EAD8BD-2C08-4BC8-9176-919C4A3DCE30}"/>
              </a:ext>
            </a:extLst>
          </p:cNvPr>
          <p:cNvSpPr>
            <a:spLocks noGrp="1"/>
          </p:cNvSpPr>
          <p:nvPr>
            <p:ph type="ctrTitle"/>
          </p:nvPr>
        </p:nvSpPr>
        <p:spPr>
          <a:xfrm>
            <a:off x="8594950" y="612575"/>
            <a:ext cx="3428592" cy="2141940"/>
          </a:xfrm>
        </p:spPr>
        <p:txBody>
          <a:bodyPr>
            <a:noAutofit/>
          </a:bodyPr>
          <a:lstStyle/>
          <a:p>
            <a:r>
              <a:rPr lang="nl-NL" b="1" dirty="0">
                <a:solidFill>
                  <a:srgbClr val="FF0000"/>
                </a:solidFill>
                <a:latin typeface="Ink Free" panose="03080402000500000000" pitchFamily="66" charset="0"/>
              </a:rPr>
              <a:t>GELOVEN IN LIEFDE</a:t>
            </a:r>
          </a:p>
        </p:txBody>
      </p:sp>
      <p:sp>
        <p:nvSpPr>
          <p:cNvPr id="50" name="Freeform 22">
            <a:extLst>
              <a:ext uri="{FF2B5EF4-FFF2-40B4-BE49-F238E27FC236}">
                <a16:creationId xmlns:a16="http://schemas.microsoft.com/office/drawing/2014/main" id="{43280283-E04A-43CA-BFA1-F285486A2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23">
            <a:extLst>
              <a:ext uri="{FF2B5EF4-FFF2-40B4-BE49-F238E27FC236}">
                <a16:creationId xmlns:a16="http://schemas.microsoft.com/office/drawing/2014/main" id="{38328CB6-0FC5-4AEA-BC7E-489267CB6F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Shape 37">
            <a:extLst>
              <a:ext uri="{FF2B5EF4-FFF2-40B4-BE49-F238E27FC236}">
                <a16:creationId xmlns:a16="http://schemas.microsoft.com/office/drawing/2014/main" id="{138AF5D2-3A9C-4E8F-B879-36865366A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5" name="Afbeelding 4">
            <a:extLst>
              <a:ext uri="{FF2B5EF4-FFF2-40B4-BE49-F238E27FC236}">
                <a16:creationId xmlns:a16="http://schemas.microsoft.com/office/drawing/2014/main" id="{7FB3A19A-1402-473C-B8CC-7665950C67B7}"/>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4258" r="1315" b="-1"/>
          <a:stretch/>
        </p:blipFill>
        <p:spPr>
          <a:xfrm>
            <a:off x="932740" y="461405"/>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366464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93B7CC-63CD-4603-8B16-8489A246F91D}"/>
              </a:ext>
            </a:extLst>
          </p:cNvPr>
          <p:cNvSpPr>
            <a:spLocks noGrp="1"/>
          </p:cNvSpPr>
          <p:nvPr>
            <p:ph type="title"/>
          </p:nvPr>
        </p:nvSpPr>
        <p:spPr/>
        <p:txBody>
          <a:bodyPr>
            <a:normAutofit fontScale="90000"/>
          </a:bodyPr>
          <a:lstStyle/>
          <a:p>
            <a:r>
              <a:rPr lang="nl-NL" sz="5400" b="1">
                <a:latin typeface="Ink Free" panose="03080402000500000000" pitchFamily="66" charset="0"/>
              </a:rPr>
              <a:t>GOD </a:t>
            </a:r>
            <a:br>
              <a:rPr lang="nl-NL" sz="5400" b="1">
                <a:latin typeface="Ink Free" panose="03080402000500000000" pitchFamily="66" charset="0"/>
              </a:rPr>
            </a:br>
            <a:r>
              <a:rPr lang="nl-NL" sz="5400" b="1">
                <a:latin typeface="Ink Free" panose="03080402000500000000" pitchFamily="66" charset="0"/>
              </a:rPr>
              <a:t>IS </a:t>
            </a:r>
            <a:r>
              <a:rPr lang="nl-NL" sz="5400" b="1" dirty="0">
                <a:latin typeface="Ink Free" panose="03080402000500000000" pitchFamily="66" charset="0"/>
              </a:rPr>
              <a:t>LIEFDE </a:t>
            </a:r>
          </a:p>
        </p:txBody>
      </p:sp>
      <p:sp>
        <p:nvSpPr>
          <p:cNvPr id="3" name="Tijdelijke aanduiding voor inhoud 2">
            <a:extLst>
              <a:ext uri="{FF2B5EF4-FFF2-40B4-BE49-F238E27FC236}">
                <a16:creationId xmlns:a16="http://schemas.microsoft.com/office/drawing/2014/main" id="{D2DC6897-0386-4AE4-B68C-4DF8AC1A595A}"/>
              </a:ext>
            </a:extLst>
          </p:cNvPr>
          <p:cNvSpPr>
            <a:spLocks noGrp="1"/>
          </p:cNvSpPr>
          <p:nvPr>
            <p:ph idx="1"/>
          </p:nvPr>
        </p:nvSpPr>
        <p:spPr/>
        <p:txBody>
          <a:bodyPr>
            <a:noAutofit/>
          </a:bodyPr>
          <a:lstStyle/>
          <a:p>
            <a:pPr marL="0" indent="0">
              <a:buNone/>
            </a:pPr>
            <a:r>
              <a:rPr lang="nl-NL" sz="2800" dirty="0"/>
              <a:t>“God is liefde. Hierin is de liefde van God aan ons geopenbaard, dat God zijn eniggeboren Zoon in de wereld gezonden heeft, opdat wij zouden leven door Hem. Hierin is de liefde, niet dat wij God liefgehad hebben, maar dat Hij ons heeft liefgehad en Zijn Zoon zond als verzoening voor onze zonden.” </a:t>
            </a:r>
          </a:p>
          <a:p>
            <a:pPr marL="0" indent="0">
              <a:buNone/>
            </a:pPr>
            <a:r>
              <a:rPr lang="nl-NL" sz="2800" dirty="0"/>
              <a:t>1 Johannes 4:8-10</a:t>
            </a:r>
          </a:p>
        </p:txBody>
      </p:sp>
    </p:spTree>
    <p:extLst>
      <p:ext uri="{BB962C8B-B14F-4D97-AF65-F5344CB8AC3E}">
        <p14:creationId xmlns:p14="http://schemas.microsoft.com/office/powerpoint/2010/main" val="174449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93B7CC-63CD-4603-8B16-8489A246F91D}"/>
              </a:ext>
            </a:extLst>
          </p:cNvPr>
          <p:cNvSpPr>
            <a:spLocks noGrp="1"/>
          </p:cNvSpPr>
          <p:nvPr>
            <p:ph type="title"/>
          </p:nvPr>
        </p:nvSpPr>
        <p:spPr/>
        <p:txBody>
          <a:bodyPr>
            <a:normAutofit/>
          </a:bodyPr>
          <a:lstStyle/>
          <a:p>
            <a:r>
              <a:rPr lang="nl-NL" sz="3600" b="1" dirty="0">
                <a:latin typeface="Ink Free" panose="03080402000500000000" pitchFamily="66" charset="0"/>
              </a:rPr>
              <a:t>WAT BETEKENT HET DAT God liefde is?</a:t>
            </a:r>
          </a:p>
        </p:txBody>
      </p:sp>
      <p:sp>
        <p:nvSpPr>
          <p:cNvPr id="3" name="Tijdelijke aanduiding voor inhoud 2">
            <a:extLst>
              <a:ext uri="{FF2B5EF4-FFF2-40B4-BE49-F238E27FC236}">
                <a16:creationId xmlns:a16="http://schemas.microsoft.com/office/drawing/2014/main" id="{D2DC6897-0386-4AE4-B68C-4DF8AC1A595A}"/>
              </a:ext>
            </a:extLst>
          </p:cNvPr>
          <p:cNvSpPr>
            <a:spLocks noGrp="1"/>
          </p:cNvSpPr>
          <p:nvPr>
            <p:ph idx="1"/>
          </p:nvPr>
        </p:nvSpPr>
        <p:spPr/>
        <p:txBody>
          <a:bodyPr>
            <a:noAutofit/>
          </a:bodyPr>
          <a:lstStyle/>
          <a:p>
            <a:pPr marL="0" indent="0">
              <a:buNone/>
            </a:pPr>
            <a:r>
              <a:rPr lang="nl-NL" sz="2800" dirty="0"/>
              <a:t>“God liefhebben met heel ons hart, ziel, verstand en kracht </a:t>
            </a:r>
          </a:p>
          <a:p>
            <a:pPr marL="0" indent="0">
              <a:buNone/>
            </a:pPr>
            <a:r>
              <a:rPr lang="nl-NL" sz="2800" dirty="0"/>
              <a:t>en onze naaste liefhebben als onszelf.” </a:t>
            </a:r>
          </a:p>
          <a:p>
            <a:pPr marL="0" indent="0">
              <a:buNone/>
            </a:pPr>
            <a:r>
              <a:rPr lang="nl-NL" sz="2800" dirty="0"/>
              <a:t>Lukas 10:27</a:t>
            </a:r>
          </a:p>
        </p:txBody>
      </p:sp>
    </p:spTree>
    <p:extLst>
      <p:ext uri="{BB962C8B-B14F-4D97-AF65-F5344CB8AC3E}">
        <p14:creationId xmlns:p14="http://schemas.microsoft.com/office/powerpoint/2010/main" val="2507745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93B7CC-63CD-4603-8B16-8489A246F91D}"/>
              </a:ext>
            </a:extLst>
          </p:cNvPr>
          <p:cNvSpPr>
            <a:spLocks noGrp="1"/>
          </p:cNvSpPr>
          <p:nvPr>
            <p:ph type="title"/>
          </p:nvPr>
        </p:nvSpPr>
        <p:spPr/>
        <p:txBody>
          <a:bodyPr>
            <a:normAutofit/>
          </a:bodyPr>
          <a:lstStyle/>
          <a:p>
            <a:r>
              <a:rPr lang="nl-NL" sz="3600" b="1" dirty="0">
                <a:latin typeface="Ink Free" panose="03080402000500000000" pitchFamily="66" charset="0"/>
              </a:rPr>
              <a:t>DE LIEFDE IS GEDULDIG EN VOL GOEDHEID </a:t>
            </a:r>
          </a:p>
        </p:txBody>
      </p:sp>
      <p:sp>
        <p:nvSpPr>
          <p:cNvPr id="3" name="Tijdelijke aanduiding voor inhoud 2">
            <a:extLst>
              <a:ext uri="{FF2B5EF4-FFF2-40B4-BE49-F238E27FC236}">
                <a16:creationId xmlns:a16="http://schemas.microsoft.com/office/drawing/2014/main" id="{D2DC6897-0386-4AE4-B68C-4DF8AC1A595A}"/>
              </a:ext>
            </a:extLst>
          </p:cNvPr>
          <p:cNvSpPr>
            <a:spLocks noGrp="1"/>
          </p:cNvSpPr>
          <p:nvPr>
            <p:ph idx="1"/>
          </p:nvPr>
        </p:nvSpPr>
        <p:spPr/>
        <p:txBody>
          <a:bodyPr>
            <a:noAutofit/>
          </a:bodyPr>
          <a:lstStyle/>
          <a:p>
            <a:pPr marL="0" indent="0">
              <a:buNone/>
            </a:pPr>
            <a:r>
              <a:rPr lang="nl-NL" sz="2400" dirty="0"/>
              <a:t>De liefde is geduldig, vriendelijk, niet jaloers, zij doet niet gewichtig, is niet trots, zij kwetst niet, is niet </a:t>
            </a:r>
            <a:r>
              <a:rPr lang="nl-NL" sz="2400" dirty="0" err="1"/>
              <a:t>egoistich</a:t>
            </a:r>
            <a:r>
              <a:rPr lang="nl-NL" sz="2400" dirty="0"/>
              <a:t> en voelt zicht nooit beledigd, zij neemt niemand iets kwalijk, zij is niet blij met onrecht, maar juist met de waarheid. De liefde beschermt altijd, vertrouwt en verwacht het altijd van God en houdt vol tot het eind. </a:t>
            </a:r>
          </a:p>
          <a:p>
            <a:pPr marL="0" indent="0">
              <a:buNone/>
            </a:pPr>
            <a:r>
              <a:rPr lang="nl-NL" sz="2400" dirty="0"/>
              <a:t>uit 1 </a:t>
            </a:r>
            <a:r>
              <a:rPr lang="nl-NL" sz="2400" dirty="0" err="1"/>
              <a:t>Korintiers</a:t>
            </a:r>
            <a:r>
              <a:rPr lang="nl-NL" sz="2400" dirty="0"/>
              <a:t> 13: 4-6</a:t>
            </a:r>
          </a:p>
        </p:txBody>
      </p:sp>
    </p:spTree>
    <p:extLst>
      <p:ext uri="{BB962C8B-B14F-4D97-AF65-F5344CB8AC3E}">
        <p14:creationId xmlns:p14="http://schemas.microsoft.com/office/powerpoint/2010/main" val="428303023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{2DDDBD9A-1472-496A-9EDE-DAE85303E43B}tf16401371</Template>
  <TotalTime>12</TotalTime>
  <Words>184</Words>
  <Application>Microsoft Office PowerPoint</Application>
  <PresentationFormat>Breedbeeld</PresentationFormat>
  <Paragraphs>11</Paragraphs>
  <Slides>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Calibri Light</vt:lpstr>
      <vt:lpstr>Ink Free</vt:lpstr>
      <vt:lpstr>Rockwell</vt:lpstr>
      <vt:lpstr>Wingdings</vt:lpstr>
      <vt:lpstr>Atlas</vt:lpstr>
      <vt:lpstr>GELOVEN IN LIEFDE</vt:lpstr>
      <vt:lpstr>GOD  IS LIEFDE </vt:lpstr>
      <vt:lpstr>WAT BETEKENT HET DAT God liefde is?</vt:lpstr>
      <vt:lpstr>DE LIEFDE IS GEDULDIG EN VOL GOEDHEID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GELOVEN IN LIEFDE</dc:title>
  <dc:creator>hilda Kizilirmak</dc:creator>
  <cp:lastModifiedBy>hilda Kizilirmak</cp:lastModifiedBy>
  <cp:revision>2</cp:revision>
  <dcterms:created xsi:type="dcterms:W3CDTF">2021-02-12T11:27:29Z</dcterms:created>
  <dcterms:modified xsi:type="dcterms:W3CDTF">2021-02-12T11:39:33Z</dcterms:modified>
</cp:coreProperties>
</file>