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ke Vijfvinkel" userId="1864c32dac8a0a54" providerId="LiveId" clId="{33CC08E9-C61B-4CF7-A8D0-D531F4D146FD}"/>
    <pc:docChg chg="custSel addSld delSld modSld">
      <pc:chgData name="Anneke Vijfvinkel" userId="1864c32dac8a0a54" providerId="LiveId" clId="{33CC08E9-C61B-4CF7-A8D0-D531F4D146FD}" dt="2020-12-13T07:05:35.472" v="418" actId="20577"/>
      <pc:docMkLst>
        <pc:docMk/>
      </pc:docMkLst>
      <pc:sldChg chg="modSp mod">
        <pc:chgData name="Anneke Vijfvinkel" userId="1864c32dac8a0a54" providerId="LiveId" clId="{33CC08E9-C61B-4CF7-A8D0-D531F4D146FD}" dt="2020-12-13T07:01:00.949" v="6" actId="20577"/>
        <pc:sldMkLst>
          <pc:docMk/>
          <pc:sldMk cId="2294288221" sldId="258"/>
        </pc:sldMkLst>
        <pc:spChg chg="mod">
          <ac:chgData name="Anneke Vijfvinkel" userId="1864c32dac8a0a54" providerId="LiveId" clId="{33CC08E9-C61B-4CF7-A8D0-D531F4D146FD}" dt="2020-12-13T07:01:00.949" v="6" actId="20577"/>
          <ac:spMkLst>
            <pc:docMk/>
            <pc:sldMk cId="2294288221" sldId="258"/>
            <ac:spMk id="3" creationId="{0715949C-12B1-4326-BB7F-3EEE73B339E6}"/>
          </ac:spMkLst>
        </pc:spChg>
      </pc:sldChg>
      <pc:sldChg chg="del">
        <pc:chgData name="Anneke Vijfvinkel" userId="1864c32dac8a0a54" providerId="LiveId" clId="{33CC08E9-C61B-4CF7-A8D0-D531F4D146FD}" dt="2020-12-13T07:01:23.234" v="7" actId="47"/>
        <pc:sldMkLst>
          <pc:docMk/>
          <pc:sldMk cId="1065542455" sldId="260"/>
        </pc:sldMkLst>
      </pc:sldChg>
      <pc:sldChg chg="modSp new mod">
        <pc:chgData name="Anneke Vijfvinkel" userId="1864c32dac8a0a54" providerId="LiveId" clId="{33CC08E9-C61B-4CF7-A8D0-D531F4D146FD}" dt="2020-12-13T07:03:11.682" v="168" actId="20577"/>
        <pc:sldMkLst>
          <pc:docMk/>
          <pc:sldMk cId="3055527362" sldId="262"/>
        </pc:sldMkLst>
        <pc:spChg chg="mod">
          <ac:chgData name="Anneke Vijfvinkel" userId="1864c32dac8a0a54" providerId="LiveId" clId="{33CC08E9-C61B-4CF7-A8D0-D531F4D146FD}" dt="2020-12-13T07:03:11.682" v="168" actId="20577"/>
          <ac:spMkLst>
            <pc:docMk/>
            <pc:sldMk cId="3055527362" sldId="262"/>
            <ac:spMk id="2" creationId="{17F2C3F0-BEA7-4002-988E-24ED19AD0C33}"/>
          </ac:spMkLst>
        </pc:spChg>
        <pc:spChg chg="mod">
          <ac:chgData name="Anneke Vijfvinkel" userId="1864c32dac8a0a54" providerId="LiveId" clId="{33CC08E9-C61B-4CF7-A8D0-D531F4D146FD}" dt="2020-12-13T07:03:06.575" v="166" actId="255"/>
          <ac:spMkLst>
            <pc:docMk/>
            <pc:sldMk cId="3055527362" sldId="262"/>
            <ac:spMk id="3" creationId="{7DDA90C9-02DF-44F4-B0CC-CD61C2189880}"/>
          </ac:spMkLst>
        </pc:spChg>
      </pc:sldChg>
      <pc:sldChg chg="modSp new mod">
        <pc:chgData name="Anneke Vijfvinkel" userId="1864c32dac8a0a54" providerId="LiveId" clId="{33CC08E9-C61B-4CF7-A8D0-D531F4D146FD}" dt="2020-12-13T07:05:35.472" v="418" actId="20577"/>
        <pc:sldMkLst>
          <pc:docMk/>
          <pc:sldMk cId="2661532093" sldId="263"/>
        </pc:sldMkLst>
        <pc:spChg chg="mod">
          <ac:chgData name="Anneke Vijfvinkel" userId="1864c32dac8a0a54" providerId="LiveId" clId="{33CC08E9-C61B-4CF7-A8D0-D531F4D146FD}" dt="2020-12-13T07:05:35.472" v="418" actId="20577"/>
          <ac:spMkLst>
            <pc:docMk/>
            <pc:sldMk cId="2661532093" sldId="263"/>
            <ac:spMk id="2" creationId="{476C312A-8AC7-483B-AD1A-D3C800DF25D5}"/>
          </ac:spMkLst>
        </pc:spChg>
        <pc:spChg chg="mod">
          <ac:chgData name="Anneke Vijfvinkel" userId="1864c32dac8a0a54" providerId="LiveId" clId="{33CC08E9-C61B-4CF7-A8D0-D531F4D146FD}" dt="2020-12-13T07:05:15.815" v="417" actId="20577"/>
          <ac:spMkLst>
            <pc:docMk/>
            <pc:sldMk cId="2661532093" sldId="263"/>
            <ac:spMk id="3" creationId="{E69FEBF9-E71F-470B-AD64-F0DBC89209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99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40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9683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920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363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91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23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6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629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49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47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206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89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8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63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156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A46D4-F917-4640-BE60-A7E69B67A2BC}" type="datetimeFigureOut">
              <a:rPr lang="nl-NL" smtClean="0"/>
              <a:t>13-12-2020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323E00-CBA0-40AD-B389-1557AD708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561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34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54" name="Straight Connector 46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1045040A-A42B-47D9-A6E3-FF3279C9D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dirty="0" err="1"/>
              <a:t>Jesaja</a:t>
            </a:r>
            <a:r>
              <a:rPr lang="en-US" sz="3600" dirty="0"/>
              <a:t> 9:5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80CF550-3081-4EA7-B53D-CF28E777B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4829" y="816638"/>
            <a:ext cx="4879172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</a:rPr>
              <a:t>5.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Want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Kind is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geboren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Zoon is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gegeven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algn="l"/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heerschappij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l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rust op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Zijn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schouder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noemt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Zijn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Naam</a:t>
            </a:r>
          </a:p>
          <a:p>
            <a:pPr algn="l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Wonderlijk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Raadsman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Sterke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God </a:t>
            </a:r>
          </a:p>
          <a:p>
            <a:pPr algn="l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Eeuwige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Vader, </a:t>
            </a:r>
          </a:p>
          <a:p>
            <a:pPr algn="l"/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Vredevorst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947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73E3A-4203-43B7-BAF8-0039206B8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36600"/>
            <a:ext cx="8596668" cy="1320800"/>
          </a:xfrm>
        </p:spPr>
        <p:txBody>
          <a:bodyPr/>
          <a:lstStyle/>
          <a:p>
            <a:pPr algn="ctr"/>
            <a:r>
              <a:rPr lang="nl-NL" dirty="0"/>
              <a:t>Jesaja 61: 1-4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02D46F-1276-4537-A795-4BDAB995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39766" cy="436721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/>
              <a:t>De Geest van de Heere </a:t>
            </a:r>
            <a:r>
              <a:rPr lang="nl-NL" sz="2400" dirty="0" err="1"/>
              <a:t>Heere</a:t>
            </a:r>
            <a:r>
              <a:rPr lang="nl-NL" sz="2400" dirty="0"/>
              <a:t> rust op Mij omdat de Heere Mij gezalfd heeft om een blijde boodschap te brengen aan de </a:t>
            </a:r>
            <a:r>
              <a:rPr lang="nl-NL" sz="2400" dirty="0" err="1"/>
              <a:t>zachtmoedigen</a:t>
            </a:r>
            <a:r>
              <a:rPr lang="nl-NL" sz="2400" dirty="0"/>
              <a:t>. Hij heeft Mij gezonden om te verbinden de </a:t>
            </a:r>
            <a:r>
              <a:rPr lang="nl-NL" sz="2400" dirty="0" err="1"/>
              <a:t>gebrokenen</a:t>
            </a:r>
            <a:r>
              <a:rPr lang="nl-NL" sz="2400" dirty="0"/>
              <a:t> van hart, om voor de gevangenen vrijlating uit te roepen en voor wie gebonden zaten, opening van de gevangenis;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om uit te roepen het jaar van het welbehagen van de Heere en de dag van wraak van onze God om alle </a:t>
            </a:r>
            <a:r>
              <a:rPr lang="nl-NL" sz="2400" dirty="0" err="1"/>
              <a:t>treurenden</a:t>
            </a:r>
            <a:r>
              <a:rPr lang="nl-NL" sz="2400" dirty="0"/>
              <a:t> te troosten;</a:t>
            </a:r>
          </a:p>
        </p:txBody>
      </p:sp>
    </p:spTree>
    <p:extLst>
      <p:ext uri="{BB962C8B-B14F-4D97-AF65-F5344CB8AC3E}">
        <p14:creationId xmlns:p14="http://schemas.microsoft.com/office/powerpoint/2010/main" val="386905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D6E06-652D-4B6D-AD12-4C05DF2E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1320800"/>
          </a:xfrm>
        </p:spPr>
        <p:txBody>
          <a:bodyPr/>
          <a:lstStyle/>
          <a:p>
            <a:r>
              <a:rPr lang="nl-NL" dirty="0"/>
              <a:t>Vervolg Jesaja 61:1-4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15949C-12B1-4326-BB7F-3EEE73B33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1290"/>
            <a:ext cx="9070348" cy="4696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chemeClr val="accent2"/>
                </a:solidFill>
              </a:rPr>
              <a:t>3. </a:t>
            </a:r>
            <a:r>
              <a:rPr lang="nl-NL" sz="2400" dirty="0"/>
              <a:t>Om aangaande de </a:t>
            </a:r>
            <a:r>
              <a:rPr lang="nl-NL" sz="2400" dirty="0" err="1"/>
              <a:t>treurenden</a:t>
            </a:r>
            <a:r>
              <a:rPr lang="nl-NL" sz="2400" dirty="0"/>
              <a:t> van Sion te beschikken dat hun gegeven zal worden sieraad in plaats van as. Vreugdeolie in plaats van rouw</a:t>
            </a:r>
          </a:p>
          <a:p>
            <a:pPr marL="0" indent="0">
              <a:buNone/>
            </a:pPr>
            <a:r>
              <a:rPr lang="nl-NL" sz="2400" dirty="0"/>
              <a:t>een </a:t>
            </a:r>
            <a:r>
              <a:rPr lang="nl-NL" sz="2400" dirty="0" err="1"/>
              <a:t>lofgewaad</a:t>
            </a:r>
            <a:r>
              <a:rPr lang="nl-NL" sz="2400" dirty="0"/>
              <a:t> in plaats van een benauwde geest, opdat zij genoemd worden </a:t>
            </a:r>
            <a:r>
              <a:rPr lang="nl-NL" sz="2400" dirty="0" err="1"/>
              <a:t>terebinten</a:t>
            </a:r>
            <a:r>
              <a:rPr lang="nl-NL" sz="2400" dirty="0"/>
              <a:t> van de gerechtigheid, een planting door de Heere, om Hem te verheerlijken.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2"/>
                </a:solidFill>
              </a:rPr>
              <a:t>4. </a:t>
            </a:r>
            <a:r>
              <a:rPr lang="nl-NL" sz="2400" dirty="0"/>
              <a:t>Zij zullen verwoeste plaatsen van weleer herbouwen, de woeste plaatsen van vroeger weer oprichten, de verwoeste steden vernieuwen, die verwoest lagen, van generatie op generatie.</a:t>
            </a:r>
          </a:p>
        </p:txBody>
      </p:sp>
    </p:spTree>
    <p:extLst>
      <p:ext uri="{BB962C8B-B14F-4D97-AF65-F5344CB8AC3E}">
        <p14:creationId xmlns:p14="http://schemas.microsoft.com/office/powerpoint/2010/main" val="2294288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AB4C35-EFC6-4FB7-82F3-243CF8543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Lukas 4: 20,21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EF5909-D016-40E2-B7C9-7BE5314F0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>
                <a:solidFill>
                  <a:schemeClr val="accent2"/>
                </a:solidFill>
              </a:rPr>
              <a:t>21. </a:t>
            </a:r>
            <a:r>
              <a:rPr lang="nl-NL" sz="2400" dirty="0"/>
              <a:t>En toen Hij het boek dichtgedaan en aan de dienaar teruggegeven had, ging Hij zitten, en de ogen van allen in de synagoge waren op Hem gevestigd.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>
                <a:solidFill>
                  <a:schemeClr val="accent2"/>
                </a:solidFill>
              </a:rPr>
              <a:t>22</a:t>
            </a:r>
            <a:r>
              <a:rPr lang="nl-NL" sz="2400" dirty="0"/>
              <a:t>.Hij begon tegen hen te zeggen: Heden is deze Schrift in uw oren in vervulling gegaan.</a:t>
            </a:r>
          </a:p>
        </p:txBody>
      </p:sp>
    </p:spTree>
    <p:extLst>
      <p:ext uri="{BB962C8B-B14F-4D97-AF65-F5344CB8AC3E}">
        <p14:creationId xmlns:p14="http://schemas.microsoft.com/office/powerpoint/2010/main" val="287970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E5688F-EE82-4EB1-9442-FE9B28273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Psalm 92</a:t>
            </a:r>
            <a:r>
              <a:rPr lang="nl-NL"/>
              <a:t>: 13 en 14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A55A91-587E-4A61-95F9-5F4C66C8C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chemeClr val="accent2"/>
                </a:solidFill>
              </a:rPr>
              <a:t>13. </a:t>
            </a:r>
            <a:r>
              <a:rPr lang="nl-NL" sz="2400" dirty="0"/>
              <a:t>De rechtvaardigen zal groeien als een palmboom</a:t>
            </a:r>
          </a:p>
          <a:p>
            <a:pPr marL="0" indent="0">
              <a:buNone/>
            </a:pPr>
            <a:r>
              <a:rPr lang="nl-NL" sz="2400" dirty="0"/>
              <a:t>      hij zal opgroeien als een ceder op de Libanon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2"/>
                </a:solidFill>
              </a:rPr>
              <a:t>14. </a:t>
            </a:r>
            <a:r>
              <a:rPr lang="nl-NL" sz="2400" dirty="0"/>
              <a:t>Wie in het huis van de Heere geplant zijn</a:t>
            </a:r>
          </a:p>
          <a:p>
            <a:pPr marL="0" indent="0">
              <a:buNone/>
            </a:pPr>
            <a:r>
              <a:rPr lang="nl-NL" sz="2400" dirty="0"/>
              <a:t>      die mogen groeien in de voorhoven van onze God.</a:t>
            </a:r>
          </a:p>
        </p:txBody>
      </p:sp>
    </p:spTree>
    <p:extLst>
      <p:ext uri="{BB962C8B-B14F-4D97-AF65-F5344CB8AC3E}">
        <p14:creationId xmlns:p14="http://schemas.microsoft.com/office/powerpoint/2010/main" val="1893831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2C3F0-BEA7-4002-988E-24ED19AD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Psalm 1:3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DA90C9-02DF-44F4-B0CC-CD61C2189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Want hij zal zijn als een boom geplant aan waterbeken,</a:t>
            </a:r>
          </a:p>
          <a:p>
            <a:r>
              <a:rPr lang="nl-NL" sz="2400" dirty="0"/>
              <a:t>Die zijn vrucht geeft op zijn tijd,</a:t>
            </a:r>
          </a:p>
          <a:p>
            <a:r>
              <a:rPr lang="nl-NL" sz="2400" dirty="0"/>
              <a:t>Het blad niet afvalt;</a:t>
            </a:r>
          </a:p>
          <a:p>
            <a:r>
              <a:rPr lang="nl-NL" sz="2400" dirty="0"/>
              <a:t>Al wat hij doet zal gelukken</a:t>
            </a:r>
          </a:p>
        </p:txBody>
      </p:sp>
    </p:spTree>
    <p:extLst>
      <p:ext uri="{BB962C8B-B14F-4D97-AF65-F5344CB8AC3E}">
        <p14:creationId xmlns:p14="http://schemas.microsoft.com/office/powerpoint/2010/main" val="305552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C312A-8AC7-483B-AD1A-D3C800DF2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Psalm 92:13,14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9FEBF9-E71F-470B-AD64-F0DBC8920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rechtvaardige zal groeien als een palmboon,</a:t>
            </a:r>
          </a:p>
          <a:p>
            <a:r>
              <a:rPr lang="nl-NL" sz="2400" dirty="0"/>
              <a:t>Hij zal opgroeien als een ceder op de Libanon.</a:t>
            </a:r>
          </a:p>
          <a:p>
            <a:r>
              <a:rPr lang="nl-NL" sz="2400" dirty="0"/>
              <a:t>Wie in het huis van de Heere geplant zijn,</a:t>
            </a:r>
          </a:p>
          <a:p>
            <a:r>
              <a:rPr lang="nl-NL" sz="2400" dirty="0"/>
              <a:t>Die mogen groeien in de voorhoven van onze God.</a:t>
            </a:r>
          </a:p>
        </p:txBody>
      </p:sp>
    </p:spTree>
    <p:extLst>
      <p:ext uri="{BB962C8B-B14F-4D97-AF65-F5344CB8AC3E}">
        <p14:creationId xmlns:p14="http://schemas.microsoft.com/office/powerpoint/2010/main" val="26615320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393</Words>
  <Application>Microsoft Office PowerPoint</Application>
  <PresentationFormat>Breedbeeld</PresentationFormat>
  <Paragraphs>36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Jesaja 9:5</vt:lpstr>
      <vt:lpstr>Jesaja 61: 1-4</vt:lpstr>
      <vt:lpstr>Vervolg Jesaja 61:1-4</vt:lpstr>
      <vt:lpstr>Lukas 4: 20,21</vt:lpstr>
      <vt:lpstr>Psalm 92: 13 en 14</vt:lpstr>
      <vt:lpstr>Psalm 1:3</vt:lpstr>
      <vt:lpstr>Psalm 92:13,14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Jesaja 9:5,6</dc:title>
  <dc:creator>Vijfvinkel, Anneke</dc:creator>
  <cp:lastModifiedBy>Anneke Vijfvinkel</cp:lastModifiedBy>
  <cp:revision>8</cp:revision>
  <dcterms:created xsi:type="dcterms:W3CDTF">2020-12-11T10:22:47Z</dcterms:created>
  <dcterms:modified xsi:type="dcterms:W3CDTF">2020-12-13T07:06:03Z</dcterms:modified>
</cp:coreProperties>
</file>