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nl-NL" alt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118"/>
    <a:srgbClr val="DE4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9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 Flavor=Light 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numCol="1"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 numCol="1"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numCol="1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 Flavor=Light 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numCol="1"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 numCol="1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 Flavor=Light 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 Flavor=Light 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numCol="1"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numCol="1"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 Flavor=Light 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 numCol="1"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 Flavor=Light 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numCol="1"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numCol="1"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 num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 Flavor=Light 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numCol="1"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 num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72345051-2045-45DA-935E-2E3CA1A69ADC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 Flavor=Light 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8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05313-A44E-4C9F-9817-746D93C25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1" y="3308703"/>
            <a:ext cx="4490060" cy="904006"/>
          </a:xfrm>
        </p:spPr>
        <p:txBody>
          <a:bodyPr numCol="1">
            <a:normAutofit/>
          </a:bodyPr>
          <a:lstStyle/>
          <a:p>
            <a:r>
              <a:rPr lang="nl-NL" altLang="nl-NL" sz="4800" dirty="0"/>
              <a:t>Zondag 29 november 2020</a:t>
            </a:r>
          </a:p>
        </p:txBody>
      </p:sp>
      <p:sp>
        <p:nvSpPr>
          <p:cNvPr id="13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D90C3"/>
          </a:solidFill>
          <a:ln w="38100" cap="rnd">
            <a:solidFill>
              <a:srgbClr val="4D90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oel-Zoetermeer (@JoelZoetermeer) | Twitter">
            <a:extLst>
              <a:ext uri="{FF2B5EF4-FFF2-40B4-BE49-F238E27FC236}">
                <a16:creationId xmlns:a16="http://schemas.microsoft.com/office/drawing/2014/main" id="{FD42F17D-A0EF-9D44-B756-14087B6C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3381" y="1385316"/>
            <a:ext cx="4087368" cy="40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341416F-CF65-4A19-BB28-63E94941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06C2C6B-29D1-4C36-8BD4-2E1FF86847FE}"/>
              </a:ext>
            </a:extLst>
          </p:cNvPr>
          <p:cNvSpPr txBox="1"/>
          <p:nvPr/>
        </p:nvSpPr>
        <p:spPr>
          <a:xfrm>
            <a:off x="112229" y="5473870"/>
            <a:ext cx="5983771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9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Saulus</a:t>
            </a:r>
            <a:r>
              <a:rPr lang="nl-NL" altLang="nl-N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Paulus</a:t>
            </a:r>
          </a:p>
        </p:txBody>
      </p:sp>
    </p:spTree>
    <p:extLst>
      <p:ext uri="{BB962C8B-B14F-4D97-AF65-F5344CB8AC3E}">
        <p14:creationId xmlns:p14="http://schemas.microsoft.com/office/powerpoint/2010/main" val="3359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DD605-1B22-4E7F-9E3C-79CF7DF0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nl-NL" altLang="nl-NL" dirty="0">
                <a:latin typeface="+mn-lt"/>
              </a:rPr>
              <a:t>Je bent geroepen door God: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9B20B5-B9E5-4D7B-BE0D-2B233F7A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6932"/>
            <a:ext cx="10613335" cy="2837712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Jullie kunnen op God vertrouwen. Hij heeft jullie uitgekozen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 met elkaar een eenheid te vormen.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Samen zijn jullie de kerk van Zijn Zoon, onze Heer Jezus Christus.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sz="4000" dirty="0"/>
              <a:t>1 Korinthe 1 : 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15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206B5-F375-4D30-8E80-ED784AEA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nl-NL" alt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Gods roeping: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0871FD-9BAA-43CE-A787-F5ADFF616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930"/>
            <a:ext cx="10515600" cy="1864140"/>
          </a:xfrm>
        </p:spPr>
        <p:txBody>
          <a:bodyPr numCol="1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de genadegaven en de roeping van God zijn ‘onherroepelijk’.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altLang="nl-N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sz="4300" dirty="0"/>
              <a:t>Romeinen 11: 29 (HSV)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nl-NL" altLang="nl-NL" sz="4800" dirty="0"/>
          </a:p>
        </p:txBody>
      </p:sp>
    </p:spTree>
    <p:extLst>
      <p:ext uri="{BB962C8B-B14F-4D97-AF65-F5344CB8AC3E}">
        <p14:creationId xmlns:p14="http://schemas.microsoft.com/office/powerpoint/2010/main" val="8309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9DF0C-1FFE-4335-95F9-E5C859FC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797"/>
          </a:xfrm>
        </p:spPr>
        <p:txBody>
          <a:bodyPr numCol="1">
            <a:normAutofit/>
          </a:bodyPr>
          <a:lstStyle/>
          <a:p>
            <a:r>
              <a:rPr lang="nl-NL" altLang="nl-NL" sz="3600" dirty="0"/>
              <a:t>Johannes 15 : 14 – 17					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FF24C54-4D20-419A-AEF7-C1BF5C89060D}"/>
              </a:ext>
            </a:extLst>
          </p:cNvPr>
          <p:cNvSpPr/>
          <p:nvPr/>
        </p:nvSpPr>
        <p:spPr>
          <a:xfrm>
            <a:off x="649357" y="1555371"/>
            <a:ext cx="10880034" cy="270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nl-NL" alt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57528-D125-4601-88E7-2AF80DF9C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5" y="1044127"/>
            <a:ext cx="5615609" cy="5714482"/>
          </a:xfrm>
        </p:spPr>
        <p:txBody>
          <a:bodyPr numCol="1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bent Mijn vrienden, als u doet wat Ik u gebied.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 noem u niet meer slaven,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een slaaf weet niet wat zijn heer doet,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Ik heb u vrienden genoemd,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omdat Ik u alles wat Ik van Mijn Vader gehoord heb, bekendgemaakt heb.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Niet u hebt Mij uitverkoren,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Ik heb u uitverkoren,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Ik heb u ertoe bestemd dat u zou heengaan en vrucht dragen,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dat uw vrucht zou blijven,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opdat wat u ook maar van de Vader vraagt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Mijn Naam, Hij u dat geeft.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 gebied Ik u: dat u elkaar liefhebt.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6A7E904-379F-4381-8F5E-7D5DE8C1E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7" r="2265" b="9887"/>
          <a:stretch/>
        </p:blipFill>
        <p:spPr>
          <a:xfrm rot="8361591">
            <a:off x="6343571" y="2497432"/>
            <a:ext cx="5783768" cy="20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9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CABC9-53CA-48F9-8650-467C121D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endParaRPr lang="nl-NL" alt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3C5EC1-82C3-4525-B76B-81DB2F7EB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endParaRPr lang="nl-NL" alt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7FC1BE-DDB7-4519-904E-698326CA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EE8952A-511F-400C-92B4-76539B89C04E}"/>
              </a:ext>
            </a:extLst>
          </p:cNvPr>
          <p:cNvSpPr txBox="1"/>
          <p:nvPr/>
        </p:nvSpPr>
        <p:spPr>
          <a:xfrm>
            <a:off x="7832035" y="5088835"/>
            <a:ext cx="3521765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 15 : 5</a:t>
            </a:r>
          </a:p>
        </p:txBody>
      </p:sp>
    </p:spTree>
    <p:extLst>
      <p:ext uri="{BB962C8B-B14F-4D97-AF65-F5344CB8AC3E}">
        <p14:creationId xmlns:p14="http://schemas.microsoft.com/office/powerpoint/2010/main" val="17762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E8C575-7472-442D-AE9D-F0DBBA0ED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33"/>
          <a:stretch/>
        </p:blipFill>
        <p:spPr>
          <a:xfrm>
            <a:off x="152401" y="0"/>
            <a:ext cx="1191497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C31C079-6BC1-45BE-B433-D1145A6CDD11}"/>
              </a:ext>
            </a:extLst>
          </p:cNvPr>
          <p:cNvSpPr txBox="1"/>
          <p:nvPr/>
        </p:nvSpPr>
        <p:spPr>
          <a:xfrm>
            <a:off x="2385391" y="5102088"/>
            <a:ext cx="7182679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Hierin wordt Mijn Vader verheerlijkt, </a:t>
            </a:r>
          </a:p>
          <a:p>
            <a:r>
              <a:rPr lang="nl-NL" altLang="nl-N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 u veel vrucht draagt en Mijn discipelen bent</a:t>
            </a:r>
            <a:r>
              <a:rPr lang="nl-NL" altLang="nl-N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nl-NL" alt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1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78CAE2-1BC7-4613-AB2A-3E747377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numCol="1" anchor="b">
            <a:normAutofit/>
          </a:bodyPr>
          <a:lstStyle/>
          <a:p>
            <a:r>
              <a:rPr lang="nl-NL" altLang="nl-NL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Belofte</a:t>
            </a:r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D90C3"/>
          </a:solidFill>
          <a:ln w="38100" cap="rnd">
            <a:solidFill>
              <a:srgbClr val="4D90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74654F-34A0-4773-A3AA-F7E63E3B5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884560"/>
            <a:ext cx="6251110" cy="3644256"/>
          </a:xfrm>
        </p:spPr>
        <p:txBody>
          <a:bodyPr numCol="1">
            <a:normAutofit fontScale="85000" lnSpcReduction="20000"/>
          </a:bodyPr>
          <a:lstStyle/>
          <a:p>
            <a:pPr marL="0" indent="0">
              <a:buNone/>
            </a:pPr>
            <a:r>
              <a:rPr lang="nl-NL" altLang="nl-NL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zie, Ik ben met u al de dagen, </a:t>
            </a:r>
          </a:p>
          <a:p>
            <a:pPr marL="0" indent="0">
              <a:buNone/>
            </a:pPr>
            <a:r>
              <a:rPr lang="nl-NL" altLang="nl-NL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 de voleinding van de wereld. </a:t>
            </a:r>
          </a:p>
          <a:p>
            <a:pPr marL="0" indent="0" algn="r">
              <a:buNone/>
            </a:pPr>
            <a:r>
              <a:rPr lang="nl-NL" altLang="nl-NL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Amen.</a:t>
            </a:r>
            <a:endParaRPr lang="nl-NL" altLang="nl-NL" sz="5600" b="1" dirty="0"/>
          </a:p>
          <a:p>
            <a:pPr marL="0" indent="0">
              <a:buNone/>
            </a:pPr>
            <a:endParaRPr lang="nl-NL" altLang="nl-NL" sz="4800" dirty="0"/>
          </a:p>
          <a:p>
            <a:pPr marL="0" indent="0" algn="r">
              <a:buNone/>
            </a:pPr>
            <a:r>
              <a:rPr lang="nl-NL" altLang="nl-NL" sz="4200" dirty="0"/>
              <a:t>Mattheüs 28 : 20</a:t>
            </a:r>
          </a:p>
        </p:txBody>
      </p:sp>
      <p:pic>
        <p:nvPicPr>
          <p:cNvPr id="2050" name="Picture 2" descr="Wereld, Aarde, Wereldbol, Bol, Planeet, Aarde Wereldbol">
            <a:extLst>
              <a:ext uri="{FF2B5EF4-FFF2-40B4-BE49-F238E27FC236}">
                <a16:creationId xmlns:a16="http://schemas.microsoft.com/office/drawing/2014/main" id="{CD28FB4D-F075-4B4A-A684-215AAB895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r="3182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AB66F-FB76-4E24-935A-1197B714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30554"/>
            <a:ext cx="8936295" cy="1325563"/>
          </a:xfrm>
        </p:spPr>
        <p:txBody>
          <a:bodyPr numCol="1">
            <a:noAutofit/>
          </a:bodyPr>
          <a:lstStyle/>
          <a:p>
            <a:pPr algn="ctr"/>
            <a:r>
              <a:rPr lang="nl-NL" altLang="nl-NL" sz="8800" dirty="0">
                <a:latin typeface="+mn-lt"/>
              </a:rPr>
              <a:t>groeten van</a:t>
            </a:r>
          </a:p>
        </p:txBody>
      </p:sp>
      <p:pic>
        <p:nvPicPr>
          <p:cNvPr id="5" name="Tijdelijke aanduiding voor inhoud 4" descr="Afbeelding met person, vasthouden  Automatisch gegenereerde beschrijving">
            <a:extLst>
              <a:ext uri="{FF2B5EF4-FFF2-40B4-BE49-F238E27FC236}">
                <a16:creationId xmlns:a16="http://schemas.microsoft.com/office/drawing/2014/main" id="{7A5D0FED-BDF4-4895-B89B-08C8CCBEE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0" y="2372751"/>
            <a:ext cx="4224996" cy="2112498"/>
          </a:xfrm>
        </p:spPr>
      </p:pic>
      <p:pic>
        <p:nvPicPr>
          <p:cNvPr id="1026" name="Picture 2" descr="Home | Kadosh">
            <a:extLst>
              <a:ext uri="{FF2B5EF4-FFF2-40B4-BE49-F238E27FC236}">
                <a16:creationId xmlns:a16="http://schemas.microsoft.com/office/drawing/2014/main" id="{BE7CD442-A128-4D34-A040-2B4A4E67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07572">
            <a:off x="6808114" y="3329629"/>
            <a:ext cx="5038791" cy="27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irkel: leeg 7">
            <a:extLst>
              <a:ext uri="{FF2B5EF4-FFF2-40B4-BE49-F238E27FC236}">
                <a16:creationId xmlns:a16="http://schemas.microsoft.com/office/drawing/2014/main" id="{6C80A67A-E888-4406-86D0-F91F545AB7A2}"/>
              </a:ext>
            </a:extLst>
          </p:cNvPr>
          <p:cNvSpPr/>
          <p:nvPr/>
        </p:nvSpPr>
        <p:spPr>
          <a:xfrm>
            <a:off x="9031464" y="160934"/>
            <a:ext cx="2729696" cy="2630670"/>
          </a:xfrm>
          <a:prstGeom prst="donut">
            <a:avLst>
              <a:gd name="adj" fmla="val 2408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nl-NL" altLang="nl-NL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5BB0B8F-BD68-49AC-9417-DB9F56D10954}"/>
              </a:ext>
            </a:extLst>
          </p:cNvPr>
          <p:cNvSpPr/>
          <p:nvPr/>
        </p:nvSpPr>
        <p:spPr>
          <a:xfrm rot="752496">
            <a:off x="9204442" y="187678"/>
            <a:ext cx="2550136" cy="2316054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ArchUpPour">
              <a:avLst>
                <a:gd name="adj1" fmla="val 10752835"/>
                <a:gd name="adj2" fmla="val 64469"/>
              </a:avLst>
            </a:prstTxWarp>
            <a:spAutoFit/>
          </a:bodyPr>
          <a:lstStyle/>
          <a:p>
            <a:pPr algn="ctr"/>
            <a:r>
              <a:rPr lang="nl-NL" altLang="nl-NL" sz="5400" b="0" cap="none" spc="0" dirty="0">
                <a:ln w="0"/>
                <a:effectLst/>
              </a:rPr>
              <a:t>Zoetermeer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DC1BE5-25B0-4E16-9599-B87C296F3FC2}"/>
              </a:ext>
            </a:extLst>
          </p:cNvPr>
          <p:cNvSpPr txBox="1"/>
          <p:nvPr/>
        </p:nvSpPr>
        <p:spPr>
          <a:xfrm rot="545943">
            <a:off x="9676028" y="1213952"/>
            <a:ext cx="177909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2400" dirty="0">
                <a:latin typeface="Agency FB" panose="020B0503020202020204" pitchFamily="34" charset="0"/>
              </a:rPr>
              <a:t>29 - 11 - 2020</a:t>
            </a:r>
          </a:p>
        </p:txBody>
      </p:sp>
    </p:spTree>
    <p:extLst>
      <p:ext uri="{BB962C8B-B14F-4D97-AF65-F5344CB8AC3E}">
        <p14:creationId xmlns:p14="http://schemas.microsoft.com/office/powerpoint/2010/main" val="11346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56253-C3C3-4928-8285-3F7787FE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endParaRPr lang="nl-NL" alt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96714-8E2C-4AD7-B093-B10A60889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endParaRPr lang="nl-NL" alt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CF58C1-C50F-4028-82E2-0C7533E0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AA7E1A4-C6F2-48AC-B7C9-42CFFDF3E06A}"/>
              </a:ext>
            </a:extLst>
          </p:cNvPr>
          <p:cNvSpPr/>
          <p:nvPr/>
        </p:nvSpPr>
        <p:spPr>
          <a:xfrm>
            <a:off x="407963" y="3707744"/>
            <a:ext cx="4023359" cy="1080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nl-NL" alt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4F7426F-30B2-4849-BBCC-82C24CC861F0}"/>
              </a:ext>
            </a:extLst>
          </p:cNvPr>
          <p:cNvSpPr txBox="1"/>
          <p:nvPr/>
        </p:nvSpPr>
        <p:spPr>
          <a:xfrm>
            <a:off x="407963" y="522411"/>
            <a:ext cx="4023359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96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+mj-lt"/>
              </a:rPr>
              <a:t>Gods keuze</a:t>
            </a:r>
          </a:p>
          <a:p>
            <a:endParaRPr lang="nl-NL" altLang="nl-NL" sz="9600" b="1" dirty="0">
              <a:solidFill>
                <a:srgbClr val="DE4213"/>
              </a:solidFill>
              <a:latin typeface="+mj-lt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3B643FE-97F6-4552-B917-E132B7361D97}"/>
              </a:ext>
            </a:extLst>
          </p:cNvPr>
          <p:cNvSpPr/>
          <p:nvPr/>
        </p:nvSpPr>
        <p:spPr>
          <a:xfrm>
            <a:off x="407963" y="579589"/>
            <a:ext cx="886268" cy="1941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228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F2F78ED1-BA29-491A-9700-4373599C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9" r="16588" b="-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5" name="Tekstballon: ovaal 4">
            <a:extLst>
              <a:ext uri="{FF2B5EF4-FFF2-40B4-BE49-F238E27FC236}">
                <a16:creationId xmlns:a16="http://schemas.microsoft.com/office/drawing/2014/main" id="{67F05D83-BCF3-4F04-9E2F-67235CD278AE}"/>
              </a:ext>
            </a:extLst>
          </p:cNvPr>
          <p:cNvSpPr/>
          <p:nvPr/>
        </p:nvSpPr>
        <p:spPr>
          <a:xfrm>
            <a:off x="218635" y="3601328"/>
            <a:ext cx="4829615" cy="2951871"/>
          </a:xfrm>
          <a:prstGeom prst="wedgeEllipseCallout">
            <a:avLst>
              <a:gd name="adj1" fmla="val 107065"/>
              <a:gd name="adj2" fmla="val -349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nl-NL" altLang="nl-NL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Waar bent u?</a:t>
            </a:r>
          </a:p>
        </p:txBody>
      </p:sp>
    </p:spTree>
    <p:extLst>
      <p:ext uri="{BB962C8B-B14F-4D97-AF65-F5344CB8AC3E}">
        <p14:creationId xmlns:p14="http://schemas.microsoft.com/office/powerpoint/2010/main" val="10357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EF2213-4FB3-477A-BE95-993C7B771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B1522A-D3BD-40A1-A0DC-957CEAED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4" y="5449062"/>
            <a:ext cx="2577846" cy="1069848"/>
          </a:xfrm>
        </p:spPr>
        <p:txBody>
          <a:bodyPr vert="horz" lIns="91440" tIns="45720" rIns="91440" bIns="45720" numCol="1" rtlCol="0" anchor="ctr">
            <a:noAutofit/>
          </a:bodyPr>
          <a:lstStyle/>
          <a:p>
            <a:pPr algn="ctr"/>
            <a:r>
              <a:rPr lang="en-US" sz="9600" b="1" dirty="0" err="1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Noach</a:t>
            </a:r>
            <a:endParaRPr lang="en-US" sz="9600" b="1" dirty="0">
              <a:solidFill>
                <a:schemeClr val="tx2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4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293654-76BD-4F3F-A4AE-3008001BB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7" r="-1" b="-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A3BC3E-8853-4A19-A655-F5958C8A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4" y="5303046"/>
            <a:ext cx="2609850" cy="1069848"/>
          </a:xfrm>
        </p:spPr>
        <p:txBody>
          <a:bodyPr vert="horz" lIns="91440" tIns="45720" rIns="91440" bIns="45720" numCol="1" rtlCol="0" anchor="ctr">
            <a:noAutofit/>
          </a:bodyPr>
          <a:lstStyle/>
          <a:p>
            <a:pPr algn="ctr"/>
            <a:r>
              <a:rPr lang="en-US" sz="9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Abram</a:t>
            </a:r>
          </a:p>
        </p:txBody>
      </p:sp>
    </p:spTree>
    <p:extLst>
      <p:ext uri="{BB962C8B-B14F-4D97-AF65-F5344CB8AC3E}">
        <p14:creationId xmlns:p14="http://schemas.microsoft.com/office/powerpoint/2010/main" val="11015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04172-5226-49C7-BD4D-D2B612D5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endParaRPr lang="nl-NL" alt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BBD935-1495-4E85-A001-856A9742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"/>
            <a:ext cx="12192000" cy="687228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10FAE0-FDF4-48F6-BD64-95EEFE4920DC}"/>
              </a:ext>
            </a:extLst>
          </p:cNvPr>
          <p:cNvSpPr txBox="1"/>
          <p:nvPr/>
        </p:nvSpPr>
        <p:spPr>
          <a:xfrm>
            <a:off x="365760" y="5036233"/>
            <a:ext cx="2616591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altLang="nl-NL" sz="9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Mozes</a:t>
            </a:r>
          </a:p>
        </p:txBody>
      </p:sp>
    </p:spTree>
    <p:extLst>
      <p:ext uri="{BB962C8B-B14F-4D97-AF65-F5344CB8AC3E}">
        <p14:creationId xmlns:p14="http://schemas.microsoft.com/office/powerpoint/2010/main" val="11677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282E3F-2504-4BDF-9C5F-8CA4E1636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3000"/>
          </a:blip>
          <a:srcRect t="8756" r="-1" b="1935"/>
          <a:stretch/>
        </p:blipFill>
        <p:spPr>
          <a:xfrm>
            <a:off x="-3044" y="0"/>
            <a:ext cx="12188952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93F80B-9160-4458-8B24-9A5BA3B7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04" y="5199727"/>
            <a:ext cx="3054096" cy="1282133"/>
          </a:xfrm>
        </p:spPr>
        <p:txBody>
          <a:bodyPr vert="horz" lIns="91440" tIns="45720" rIns="91440" bIns="45720" numCol="1" rtlCol="0" anchor="ctr">
            <a:noAutofit/>
          </a:bodyPr>
          <a:lstStyle/>
          <a:p>
            <a:pPr algn="ctr"/>
            <a:r>
              <a:rPr lang="en-US" sz="9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Samuel</a:t>
            </a:r>
          </a:p>
        </p:txBody>
      </p:sp>
    </p:spTree>
    <p:extLst>
      <p:ext uri="{BB962C8B-B14F-4D97-AF65-F5344CB8AC3E}">
        <p14:creationId xmlns:p14="http://schemas.microsoft.com/office/powerpoint/2010/main" val="35489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E28A8-A835-EF4D-907E-2B858CE3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D9BD41-9101-FE40-B2D9-A24C211E0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8" name="Picture 4" descr="Vorherordinierung Maria Engel Gabriel | TreuimGlauben.de">
            <a:extLst>
              <a:ext uri="{FF2B5EF4-FFF2-40B4-BE49-F238E27FC236}">
                <a16:creationId xmlns:a16="http://schemas.microsoft.com/office/drawing/2014/main" id="{DAB47DA4-6473-B949-AAB0-F1E382EC3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3DD8B21-F9E0-BF46-8190-69EC2878A706}"/>
              </a:ext>
            </a:extLst>
          </p:cNvPr>
          <p:cNvSpPr txBox="1">
            <a:spLocks/>
          </p:cNvSpPr>
          <p:nvPr/>
        </p:nvSpPr>
        <p:spPr>
          <a:xfrm>
            <a:off x="-113770" y="5273129"/>
            <a:ext cx="3054096" cy="128213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Maria</a:t>
            </a:r>
          </a:p>
        </p:txBody>
      </p:sp>
    </p:spTree>
    <p:extLst>
      <p:ext uri="{BB962C8B-B14F-4D97-AF65-F5344CB8AC3E}">
        <p14:creationId xmlns:p14="http://schemas.microsoft.com/office/powerpoint/2010/main" val="27815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243841"/>
      </a:dk2>
      <a:lt2>
        <a:srgbClr val="E8E5E2"/>
      </a:lt2>
      <a:accent1>
        <a:srgbClr val="4D90C3"/>
      </a:accent1>
      <a:accent2>
        <a:srgbClr val="3BB0B1"/>
      </a:accent2>
      <a:accent3>
        <a:srgbClr val="47B689"/>
      </a:accent3>
      <a:accent4>
        <a:srgbClr val="3BB150"/>
      </a:accent4>
      <a:accent5>
        <a:srgbClr val="61B547"/>
      </a:accent5>
      <a:accent6>
        <a:srgbClr val="86AF3A"/>
      </a:accent6>
      <a:hlink>
        <a:srgbClr val="B7713D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261</Words>
  <Application>Microsoft Office PowerPoint</Application>
  <PresentationFormat>Breedbeeld</PresentationFormat>
  <Paragraphs>43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Agency FB</vt:lpstr>
      <vt:lpstr>Arial</vt:lpstr>
      <vt:lpstr>The Hand Bold</vt:lpstr>
      <vt:lpstr>The Serif Hand Black</vt:lpstr>
      <vt:lpstr>SketchyVTI</vt:lpstr>
      <vt:lpstr>Zondag 29 november 2020</vt:lpstr>
      <vt:lpstr>groeten van</vt:lpstr>
      <vt:lpstr>PowerPoint-presentatie</vt:lpstr>
      <vt:lpstr>PowerPoint-presentatie</vt:lpstr>
      <vt:lpstr>Noach</vt:lpstr>
      <vt:lpstr>Abram</vt:lpstr>
      <vt:lpstr>PowerPoint-presentatie</vt:lpstr>
      <vt:lpstr>Samuel</vt:lpstr>
      <vt:lpstr>PowerPoint-presentatie</vt:lpstr>
      <vt:lpstr>PowerPoint-presentatie</vt:lpstr>
      <vt:lpstr>Je bent geroepen door God:</vt:lpstr>
      <vt:lpstr>Gods roeping:</vt:lpstr>
      <vt:lpstr>Johannes 15 : 14 – 17     </vt:lpstr>
      <vt:lpstr>PowerPoint-presentatie</vt:lpstr>
      <vt:lpstr>PowerPoint-presentatie</vt:lpstr>
      <vt:lpstr>Belofte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Zondag 29 november 2020</dc:title>
  <dc:creator>Kasper de Jong</dc:creator>
  <cp:lastModifiedBy>Joel Beamer</cp:lastModifiedBy>
  <cp:revision>4</cp:revision>
  <dcterms:created xsi:type="dcterms:W3CDTF">2020-11-27T10:18:39Z</dcterms:created>
  <dcterms:modified xsi:type="dcterms:W3CDTF">2020-11-29T13:27:51Z</dcterms:modified>
</cp:coreProperties>
</file>