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4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ng.com/videos/search?q=marry+did+you+know+song+Clay+aiken&amp;docid=608037348079110107&amp;mid=253F7203F15118067D63253F7203F15118067D63&amp;view=detail&amp;FORM=VIR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1155D1-3DA2-410A-8827-93F0605638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VERWACHTING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DE5A11A-BBB5-412C-A512-E7C20C2DD4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Hebr</a:t>
            </a:r>
            <a:r>
              <a:rPr lang="nl-NL" dirty="0"/>
              <a:t> 11: 1</a:t>
            </a:r>
          </a:p>
        </p:txBody>
      </p:sp>
    </p:spTree>
    <p:extLst>
      <p:ext uri="{BB962C8B-B14F-4D97-AF65-F5344CB8AC3E}">
        <p14:creationId xmlns:p14="http://schemas.microsoft.com/office/powerpoint/2010/main" val="26608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FDED0D-FD38-4806-910F-14DB74DFF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HEBREËN 11: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3E8242-32D0-43C4-986F-9B68A728F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>
                <a:solidFill>
                  <a:srgbClr val="666666"/>
                </a:solidFill>
                <a:highlight>
                  <a:srgbClr val="FFFF00"/>
                </a:highlight>
                <a:latin typeface="Roboto"/>
              </a:rPr>
              <a:t>Wat is geloof? Het is de zekerheid dat onze hoop werkelijkheid wordt en het is overtuigd zijn van het bestaan van dingen die je niet ziet.</a:t>
            </a:r>
            <a:endParaRPr lang="nl-NL" sz="3200" b="0" i="0" dirty="0">
              <a:solidFill>
                <a:srgbClr val="666666"/>
              </a:solidFill>
              <a:highlight>
                <a:srgbClr val="FFFF00"/>
              </a:highlight>
              <a:latin typeface="Roboto"/>
            </a:endParaRPr>
          </a:p>
          <a:p>
            <a:endParaRPr lang="nl-NL" dirty="0">
              <a:solidFill>
                <a:srgbClr val="666666"/>
              </a:solidFill>
              <a:latin typeface="Roboto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7652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CE87EB-ECDC-49A6-A79B-B7F4AB107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02" y="4021585"/>
            <a:ext cx="3557611" cy="825623"/>
          </a:xfrm>
        </p:spPr>
        <p:txBody>
          <a:bodyPr>
            <a:normAutofit fontScale="90000"/>
          </a:bodyPr>
          <a:lstStyle/>
          <a:p>
            <a:br>
              <a:rPr lang="nl-NL" dirty="0"/>
            </a:br>
            <a:br>
              <a:rPr lang="nl-NL" dirty="0"/>
            </a:br>
            <a:r>
              <a:rPr lang="nl-NL" dirty="0"/>
              <a:t>Verwachting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4A568B-F42D-423A-9BDE-86550CEDF5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749" y="768928"/>
            <a:ext cx="6281873" cy="2660072"/>
          </a:xfrm>
        </p:spPr>
        <p:txBody>
          <a:bodyPr>
            <a:noAutofit/>
          </a:bodyPr>
          <a:lstStyle/>
          <a:p>
            <a:r>
              <a:rPr lang="nl-NL" dirty="0"/>
              <a:t>Wat verwacht u?</a:t>
            </a:r>
          </a:p>
          <a:p>
            <a:r>
              <a:rPr lang="nl-NL" dirty="0"/>
              <a:t>Wanneer verwacht u het te ontvangen?</a:t>
            </a:r>
          </a:p>
          <a:p>
            <a:r>
              <a:rPr lang="nl-NL" dirty="0"/>
              <a:t>Hoe zeker is het dat u krijgt wat u verwacht?</a:t>
            </a:r>
          </a:p>
          <a:p>
            <a:r>
              <a:rPr lang="nl-NL" dirty="0"/>
              <a:t>Welke kleur wordt het? </a:t>
            </a:r>
            <a:br>
              <a:rPr lang="nl-NL" dirty="0"/>
            </a:br>
            <a:r>
              <a:rPr lang="nl-NL" dirty="0"/>
              <a:t>Wordt het roze of wordt het blauw?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B75656C-62E5-43FE-B7D3-97011B112CA5}"/>
              </a:ext>
            </a:extLst>
          </p:cNvPr>
          <p:cNvSpPr txBox="1"/>
          <p:nvPr/>
        </p:nvSpPr>
        <p:spPr>
          <a:xfrm>
            <a:off x="4878749" y="3578146"/>
            <a:ext cx="6424620" cy="2302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/>
              <a:t>Weet u dat….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nl-NL" sz="1600" dirty="0"/>
              <a:t>Wat u verwacht anders kan zijn dan wat u dacht?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nl-NL" sz="1600" dirty="0"/>
              <a:t>Het verwachte op een andere tijdstip kan aankomen of kan  gebeuren?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nl-NL" sz="1600" dirty="0"/>
              <a:t>Het een totaal andere kleur kan zijn?</a:t>
            </a:r>
          </a:p>
          <a:p>
            <a:pPr marL="228600" indent="-228600" defTabSz="9144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nl-NL" sz="1600" dirty="0"/>
              <a:t>Het  niet uw eigendom is of wordt?</a:t>
            </a:r>
            <a:endParaRPr lang="nl-NL" dirty="0"/>
          </a:p>
        </p:txBody>
      </p:sp>
      <p:pic>
        <p:nvPicPr>
          <p:cNvPr id="5" name="Tijdelijke aanduiding voor inhoud 5">
            <a:extLst>
              <a:ext uri="{FF2B5EF4-FFF2-40B4-BE49-F238E27FC236}">
                <a16:creationId xmlns:a16="http://schemas.microsoft.com/office/drawing/2014/main" id="{3A5EAD39-29F0-4E95-8F90-67FE50738C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202" y="656948"/>
            <a:ext cx="3688277" cy="3431417"/>
          </a:xfrm>
          <a:prstGeom prst="rect">
            <a:avLst/>
          </a:prstGeom>
        </p:spPr>
      </p:pic>
      <p:sp>
        <p:nvSpPr>
          <p:cNvPr id="8" name="Actieknop: Help 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C834C67-8482-46F7-9F2D-2545758A9685}"/>
              </a:ext>
            </a:extLst>
          </p:cNvPr>
          <p:cNvSpPr/>
          <p:nvPr/>
        </p:nvSpPr>
        <p:spPr>
          <a:xfrm>
            <a:off x="2304922" y="1313895"/>
            <a:ext cx="1503598" cy="1806737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106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C8361-9BEC-4BD6-B2A9-2E3B43D5E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Marry </a:t>
            </a:r>
            <a:r>
              <a:rPr lang="nl-NL" dirty="0" err="1"/>
              <a:t>did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know</a:t>
            </a:r>
            <a:r>
              <a:rPr lang="nl-NL" dirty="0"/>
              <a:t>?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09BEC55-FC97-4758-B25B-36B64ECA0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Mijn ziel verhef de Here God, en mijn geest verheugt zicht in God mijn Redder. De Almachtige heeft grote dingen voor mij gedaan. De Here God heeft zijn hulp aan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Israel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gegeven, zodat wij Zijn genade mogen gedenken.</a:t>
            </a:r>
          </a:p>
          <a:p>
            <a:endParaRPr lang="nl-NL" dirty="0"/>
          </a:p>
        </p:txBody>
      </p:sp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5DF27BF5-83BB-4645-B909-2AB06ADA0D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1715598"/>
            <a:ext cx="3641387" cy="4238850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AE50B7F8-F378-4992-80CD-E62036F64155}"/>
              </a:ext>
            </a:extLst>
          </p:cNvPr>
          <p:cNvSpPr txBox="1"/>
          <p:nvPr/>
        </p:nvSpPr>
        <p:spPr>
          <a:xfrm>
            <a:off x="888631" y="5438262"/>
            <a:ext cx="378990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Mary Did You Know by Clay Aiken - Bing video</a:t>
            </a:r>
            <a:endParaRPr lang="nl-NL" dirty="0"/>
          </a:p>
        </p:txBody>
      </p:sp>
      <p:pic>
        <p:nvPicPr>
          <p:cNvPr id="1028" name="Picture 4" descr="Afbeeldingsresultaten voor Afbeelding jozef en Maria Lopend naar Bethlehem">
            <a:extLst>
              <a:ext uri="{FF2B5EF4-FFF2-40B4-BE49-F238E27FC236}">
                <a16:creationId xmlns:a16="http://schemas.microsoft.com/office/drawing/2014/main" id="{BECBECF4-E161-497C-A1C4-F2D6EDDD6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235" y="2697343"/>
            <a:ext cx="2219417" cy="210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32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102448-E695-4E8E-8B90-F11ED794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Psalm 27: 13 - 14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2B52B3-4E55-4BF7-823D-B0065F9AE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983" y="1518767"/>
            <a:ext cx="6275035" cy="41131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(13) Ik zegen u om zeker te zijn dat de goedheid van de Here u zal redden. Hij spaarde uw leven.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(14) Ik zegen u om sterk te zijn en om op de Here te wachten. </a:t>
            </a:r>
          </a:p>
          <a:p>
            <a:pPr marL="0" indent="0">
              <a:buNone/>
            </a:pPr>
            <a:r>
              <a:rPr lang="nl-NL" dirty="0"/>
              <a:t>= = = = = = = = =</a:t>
            </a:r>
          </a:p>
          <a:p>
            <a:pPr marL="0" indent="0">
              <a:buNone/>
            </a:pPr>
            <a:r>
              <a:rPr lang="nl-NL" dirty="0"/>
              <a:t>13 Gelukkig wist ik zeker dat de goedheid van de Here mij zou redden. Hij spaarde mijn leven!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14 Wees sterk en wacht op de Here</a:t>
            </a:r>
          </a:p>
          <a:p>
            <a:pPr marL="0" indent="0">
              <a:buNone/>
            </a:pPr>
            <a:r>
              <a:rPr lang="nl-NL" dirty="0"/>
              <a:t>Laat </a:t>
            </a:r>
            <a:r>
              <a:rPr lang="nl-NL" dirty="0" err="1"/>
              <a:t>us</a:t>
            </a:r>
            <a:r>
              <a:rPr lang="nl-NL" dirty="0"/>
              <a:t> hart sterk zijn en krachtig door altijd op de Here te wachten.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BD4F1698-9205-44A2-993C-596FE8A650D4}"/>
              </a:ext>
            </a:extLst>
          </p:cNvPr>
          <p:cNvSpPr txBox="1"/>
          <p:nvPr/>
        </p:nvSpPr>
        <p:spPr>
          <a:xfrm>
            <a:off x="1660124" y="1688044"/>
            <a:ext cx="1593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/>
              <a:t>Z E G E N</a:t>
            </a:r>
          </a:p>
        </p:txBody>
      </p:sp>
    </p:spTree>
    <p:extLst>
      <p:ext uri="{BB962C8B-B14F-4D97-AF65-F5344CB8AC3E}">
        <p14:creationId xmlns:p14="http://schemas.microsoft.com/office/powerpoint/2010/main" val="175774771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213</TotalTime>
  <Words>285</Words>
  <Application>Microsoft Office PowerPoint</Application>
  <PresentationFormat>Breedbeeld</PresentationFormat>
  <Paragraphs>27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Roboto</vt:lpstr>
      <vt:lpstr>Rockwell</vt:lpstr>
      <vt:lpstr>Wingdings</vt:lpstr>
      <vt:lpstr>Atlas</vt:lpstr>
      <vt:lpstr>VERWACHTING</vt:lpstr>
      <vt:lpstr>HEBREËN 11: 1</vt:lpstr>
      <vt:lpstr>  Verwachting  </vt:lpstr>
      <vt:lpstr>Marry did you know?</vt:lpstr>
      <vt:lpstr>Psalm 27: 13 - 14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es felipa</dc:creator>
  <cp:lastModifiedBy>Joel Beamer</cp:lastModifiedBy>
  <cp:revision>19</cp:revision>
  <dcterms:created xsi:type="dcterms:W3CDTF">2020-12-19T19:21:38Z</dcterms:created>
  <dcterms:modified xsi:type="dcterms:W3CDTF">2020-12-20T09:30:37Z</dcterms:modified>
</cp:coreProperties>
</file>