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683354-242E-4A11-9CA3-8CCEA4CEAD02}" v="23" dt="2020-11-07T21:09:34.9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0" autoAdjust="0"/>
    <p:restoredTop sz="94660"/>
  </p:normalViewPr>
  <p:slideViewPr>
    <p:cSldViewPr snapToGrid="0">
      <p:cViewPr varScale="1">
        <p:scale>
          <a:sx n="96" d="100"/>
          <a:sy n="96" d="100"/>
        </p:scale>
        <p:origin x="55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C63AF-303F-461E-BC24-67983753C2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8F8ACED-11AE-40B1-9A39-FD4146E2D7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7DAD440-FBEC-43BA-BC72-6071C7C0EC90}"/>
              </a:ext>
            </a:extLst>
          </p:cNvPr>
          <p:cNvSpPr>
            <a:spLocks noGrp="1"/>
          </p:cNvSpPr>
          <p:nvPr>
            <p:ph type="dt" sz="half" idx="10"/>
          </p:nvPr>
        </p:nvSpPr>
        <p:spPr/>
        <p:txBody>
          <a:bodyPr/>
          <a:lstStyle/>
          <a:p>
            <a:fld id="{C606A3A2-854E-4FA1-BC90-EA4FD3FCAAB3}" type="datetimeFigureOut">
              <a:rPr lang="en-GB" smtClean="0"/>
              <a:t>08/11/2020</a:t>
            </a:fld>
            <a:endParaRPr lang="en-GB"/>
          </a:p>
        </p:txBody>
      </p:sp>
      <p:sp>
        <p:nvSpPr>
          <p:cNvPr id="5" name="Footer Placeholder 4">
            <a:extLst>
              <a:ext uri="{FF2B5EF4-FFF2-40B4-BE49-F238E27FC236}">
                <a16:creationId xmlns:a16="http://schemas.microsoft.com/office/drawing/2014/main" id="{3C24E5DA-224E-40A8-9841-262D71D4612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FB742F-66B0-4054-BAA0-DCC2F6FC141B}"/>
              </a:ext>
            </a:extLst>
          </p:cNvPr>
          <p:cNvSpPr>
            <a:spLocks noGrp="1"/>
          </p:cNvSpPr>
          <p:nvPr>
            <p:ph type="sldNum" sz="quarter" idx="12"/>
          </p:nvPr>
        </p:nvSpPr>
        <p:spPr/>
        <p:txBody>
          <a:bodyPr/>
          <a:lstStyle/>
          <a:p>
            <a:fld id="{BD317721-E9A7-41CA-8D7E-EA3F016BBC5E}" type="slidenum">
              <a:rPr lang="en-GB" smtClean="0"/>
              <a:t>‹nr.›</a:t>
            </a:fld>
            <a:endParaRPr lang="en-GB"/>
          </a:p>
        </p:txBody>
      </p:sp>
    </p:spTree>
    <p:extLst>
      <p:ext uri="{BB962C8B-B14F-4D97-AF65-F5344CB8AC3E}">
        <p14:creationId xmlns:p14="http://schemas.microsoft.com/office/powerpoint/2010/main" val="511731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D7F58-3CE3-4C15-A0F7-B47F0037512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142CD69-46CD-42DE-AFBA-B11FDA40EC1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A66A30D-CA29-436A-9D45-3B806219D3ED}"/>
              </a:ext>
            </a:extLst>
          </p:cNvPr>
          <p:cNvSpPr>
            <a:spLocks noGrp="1"/>
          </p:cNvSpPr>
          <p:nvPr>
            <p:ph type="dt" sz="half" idx="10"/>
          </p:nvPr>
        </p:nvSpPr>
        <p:spPr/>
        <p:txBody>
          <a:bodyPr/>
          <a:lstStyle/>
          <a:p>
            <a:fld id="{C606A3A2-854E-4FA1-BC90-EA4FD3FCAAB3}" type="datetimeFigureOut">
              <a:rPr lang="en-GB" smtClean="0"/>
              <a:t>08/11/2020</a:t>
            </a:fld>
            <a:endParaRPr lang="en-GB"/>
          </a:p>
        </p:txBody>
      </p:sp>
      <p:sp>
        <p:nvSpPr>
          <p:cNvPr id="5" name="Footer Placeholder 4">
            <a:extLst>
              <a:ext uri="{FF2B5EF4-FFF2-40B4-BE49-F238E27FC236}">
                <a16:creationId xmlns:a16="http://schemas.microsoft.com/office/drawing/2014/main" id="{4456B423-89F6-4A23-91A2-5A429051F00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381453E-C14E-4B5E-BC04-11CCFBDBA603}"/>
              </a:ext>
            </a:extLst>
          </p:cNvPr>
          <p:cNvSpPr>
            <a:spLocks noGrp="1"/>
          </p:cNvSpPr>
          <p:nvPr>
            <p:ph type="sldNum" sz="quarter" idx="12"/>
          </p:nvPr>
        </p:nvSpPr>
        <p:spPr/>
        <p:txBody>
          <a:bodyPr/>
          <a:lstStyle/>
          <a:p>
            <a:fld id="{BD317721-E9A7-41CA-8D7E-EA3F016BBC5E}" type="slidenum">
              <a:rPr lang="en-GB" smtClean="0"/>
              <a:t>‹nr.›</a:t>
            </a:fld>
            <a:endParaRPr lang="en-GB"/>
          </a:p>
        </p:txBody>
      </p:sp>
    </p:spTree>
    <p:extLst>
      <p:ext uri="{BB962C8B-B14F-4D97-AF65-F5344CB8AC3E}">
        <p14:creationId xmlns:p14="http://schemas.microsoft.com/office/powerpoint/2010/main" val="2973102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90E1B9-C5A6-4C9B-A8C4-488C1783AB4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F0E28DD-AA61-4B79-AF55-5D9AC22F361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7BBC86-36E2-492D-B6B4-866AD73B3401}"/>
              </a:ext>
            </a:extLst>
          </p:cNvPr>
          <p:cNvSpPr>
            <a:spLocks noGrp="1"/>
          </p:cNvSpPr>
          <p:nvPr>
            <p:ph type="dt" sz="half" idx="10"/>
          </p:nvPr>
        </p:nvSpPr>
        <p:spPr/>
        <p:txBody>
          <a:bodyPr/>
          <a:lstStyle/>
          <a:p>
            <a:fld id="{C606A3A2-854E-4FA1-BC90-EA4FD3FCAAB3}" type="datetimeFigureOut">
              <a:rPr lang="en-GB" smtClean="0"/>
              <a:t>08/11/2020</a:t>
            </a:fld>
            <a:endParaRPr lang="en-GB"/>
          </a:p>
        </p:txBody>
      </p:sp>
      <p:sp>
        <p:nvSpPr>
          <p:cNvPr id="5" name="Footer Placeholder 4">
            <a:extLst>
              <a:ext uri="{FF2B5EF4-FFF2-40B4-BE49-F238E27FC236}">
                <a16:creationId xmlns:a16="http://schemas.microsoft.com/office/drawing/2014/main" id="{CC0BD37B-3A01-4BDC-805B-B8FDAA96D0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AADD8E-7E80-461B-8E10-5FD07C4FADF8}"/>
              </a:ext>
            </a:extLst>
          </p:cNvPr>
          <p:cNvSpPr>
            <a:spLocks noGrp="1"/>
          </p:cNvSpPr>
          <p:nvPr>
            <p:ph type="sldNum" sz="quarter" idx="12"/>
          </p:nvPr>
        </p:nvSpPr>
        <p:spPr/>
        <p:txBody>
          <a:bodyPr/>
          <a:lstStyle/>
          <a:p>
            <a:fld id="{BD317721-E9A7-41CA-8D7E-EA3F016BBC5E}" type="slidenum">
              <a:rPr lang="en-GB" smtClean="0"/>
              <a:t>‹nr.›</a:t>
            </a:fld>
            <a:endParaRPr lang="en-GB"/>
          </a:p>
        </p:txBody>
      </p:sp>
    </p:spTree>
    <p:extLst>
      <p:ext uri="{BB962C8B-B14F-4D97-AF65-F5344CB8AC3E}">
        <p14:creationId xmlns:p14="http://schemas.microsoft.com/office/powerpoint/2010/main" val="2177366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A0D28-652B-49EE-8084-54394CA2681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FBF9F3E-40E2-44BB-B4F0-3CEF1C7C0B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D1763E-BF77-4E5C-97D8-96B015B78CB7}"/>
              </a:ext>
            </a:extLst>
          </p:cNvPr>
          <p:cNvSpPr>
            <a:spLocks noGrp="1"/>
          </p:cNvSpPr>
          <p:nvPr>
            <p:ph type="dt" sz="half" idx="10"/>
          </p:nvPr>
        </p:nvSpPr>
        <p:spPr/>
        <p:txBody>
          <a:bodyPr/>
          <a:lstStyle/>
          <a:p>
            <a:fld id="{C606A3A2-854E-4FA1-BC90-EA4FD3FCAAB3}" type="datetimeFigureOut">
              <a:rPr lang="en-GB" smtClean="0"/>
              <a:t>08/11/2020</a:t>
            </a:fld>
            <a:endParaRPr lang="en-GB"/>
          </a:p>
        </p:txBody>
      </p:sp>
      <p:sp>
        <p:nvSpPr>
          <p:cNvPr id="5" name="Footer Placeholder 4">
            <a:extLst>
              <a:ext uri="{FF2B5EF4-FFF2-40B4-BE49-F238E27FC236}">
                <a16:creationId xmlns:a16="http://schemas.microsoft.com/office/drawing/2014/main" id="{675B6534-8DC2-49AC-BE84-DFC18F15C5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7E4149-EF2A-486D-87B0-A7CE07936C4B}"/>
              </a:ext>
            </a:extLst>
          </p:cNvPr>
          <p:cNvSpPr>
            <a:spLocks noGrp="1"/>
          </p:cNvSpPr>
          <p:nvPr>
            <p:ph type="sldNum" sz="quarter" idx="12"/>
          </p:nvPr>
        </p:nvSpPr>
        <p:spPr/>
        <p:txBody>
          <a:bodyPr/>
          <a:lstStyle/>
          <a:p>
            <a:fld id="{BD317721-E9A7-41CA-8D7E-EA3F016BBC5E}" type="slidenum">
              <a:rPr lang="en-GB" smtClean="0"/>
              <a:t>‹nr.›</a:t>
            </a:fld>
            <a:endParaRPr lang="en-GB"/>
          </a:p>
        </p:txBody>
      </p:sp>
    </p:spTree>
    <p:extLst>
      <p:ext uri="{BB962C8B-B14F-4D97-AF65-F5344CB8AC3E}">
        <p14:creationId xmlns:p14="http://schemas.microsoft.com/office/powerpoint/2010/main" val="475435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FF769-A12E-4527-9B38-EB79C0B380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E0EB528-9C7B-46DA-A63A-9272BD130E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AD6729-3E44-4BF5-801B-664A3F0EDB98}"/>
              </a:ext>
            </a:extLst>
          </p:cNvPr>
          <p:cNvSpPr>
            <a:spLocks noGrp="1"/>
          </p:cNvSpPr>
          <p:nvPr>
            <p:ph type="dt" sz="half" idx="10"/>
          </p:nvPr>
        </p:nvSpPr>
        <p:spPr/>
        <p:txBody>
          <a:bodyPr/>
          <a:lstStyle/>
          <a:p>
            <a:fld id="{C606A3A2-854E-4FA1-BC90-EA4FD3FCAAB3}" type="datetimeFigureOut">
              <a:rPr lang="en-GB" smtClean="0"/>
              <a:t>08/11/2020</a:t>
            </a:fld>
            <a:endParaRPr lang="en-GB"/>
          </a:p>
        </p:txBody>
      </p:sp>
      <p:sp>
        <p:nvSpPr>
          <p:cNvPr id="5" name="Footer Placeholder 4">
            <a:extLst>
              <a:ext uri="{FF2B5EF4-FFF2-40B4-BE49-F238E27FC236}">
                <a16:creationId xmlns:a16="http://schemas.microsoft.com/office/drawing/2014/main" id="{0F370C3C-C858-4B8E-8103-FBC4EFF37C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BC6E8A-3406-4150-9123-E33184CA48B2}"/>
              </a:ext>
            </a:extLst>
          </p:cNvPr>
          <p:cNvSpPr>
            <a:spLocks noGrp="1"/>
          </p:cNvSpPr>
          <p:nvPr>
            <p:ph type="sldNum" sz="quarter" idx="12"/>
          </p:nvPr>
        </p:nvSpPr>
        <p:spPr/>
        <p:txBody>
          <a:bodyPr/>
          <a:lstStyle/>
          <a:p>
            <a:fld id="{BD317721-E9A7-41CA-8D7E-EA3F016BBC5E}" type="slidenum">
              <a:rPr lang="en-GB" smtClean="0"/>
              <a:t>‹nr.›</a:t>
            </a:fld>
            <a:endParaRPr lang="en-GB"/>
          </a:p>
        </p:txBody>
      </p:sp>
    </p:spTree>
    <p:extLst>
      <p:ext uri="{BB962C8B-B14F-4D97-AF65-F5344CB8AC3E}">
        <p14:creationId xmlns:p14="http://schemas.microsoft.com/office/powerpoint/2010/main" val="3718542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AE6D6-27DF-4230-B3AD-C1D9A1D64C9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2A564C0-4571-4B31-9C0E-FF3CD997C5A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C9024D6-086F-4F79-B610-94F5F6F28B5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6295FAE-DB72-475C-B2FC-1266FFBD7611}"/>
              </a:ext>
            </a:extLst>
          </p:cNvPr>
          <p:cNvSpPr>
            <a:spLocks noGrp="1"/>
          </p:cNvSpPr>
          <p:nvPr>
            <p:ph type="dt" sz="half" idx="10"/>
          </p:nvPr>
        </p:nvSpPr>
        <p:spPr/>
        <p:txBody>
          <a:bodyPr/>
          <a:lstStyle/>
          <a:p>
            <a:fld id="{C606A3A2-854E-4FA1-BC90-EA4FD3FCAAB3}" type="datetimeFigureOut">
              <a:rPr lang="en-GB" smtClean="0"/>
              <a:t>08/11/2020</a:t>
            </a:fld>
            <a:endParaRPr lang="en-GB"/>
          </a:p>
        </p:txBody>
      </p:sp>
      <p:sp>
        <p:nvSpPr>
          <p:cNvPr id="6" name="Footer Placeholder 5">
            <a:extLst>
              <a:ext uri="{FF2B5EF4-FFF2-40B4-BE49-F238E27FC236}">
                <a16:creationId xmlns:a16="http://schemas.microsoft.com/office/drawing/2014/main" id="{00F46BD5-A1F4-41F7-9BF4-141000572D3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4DDD274-24B9-412A-A694-4126CBD8C164}"/>
              </a:ext>
            </a:extLst>
          </p:cNvPr>
          <p:cNvSpPr>
            <a:spLocks noGrp="1"/>
          </p:cNvSpPr>
          <p:nvPr>
            <p:ph type="sldNum" sz="quarter" idx="12"/>
          </p:nvPr>
        </p:nvSpPr>
        <p:spPr/>
        <p:txBody>
          <a:bodyPr/>
          <a:lstStyle/>
          <a:p>
            <a:fld id="{BD317721-E9A7-41CA-8D7E-EA3F016BBC5E}" type="slidenum">
              <a:rPr lang="en-GB" smtClean="0"/>
              <a:t>‹nr.›</a:t>
            </a:fld>
            <a:endParaRPr lang="en-GB"/>
          </a:p>
        </p:txBody>
      </p:sp>
    </p:spTree>
    <p:extLst>
      <p:ext uri="{BB962C8B-B14F-4D97-AF65-F5344CB8AC3E}">
        <p14:creationId xmlns:p14="http://schemas.microsoft.com/office/powerpoint/2010/main" val="4227657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1780F-3AF9-4C06-BE56-5F96A47189B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9F9E725-820C-4385-B8D1-873023BD1A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3DE153-E776-46BA-9301-F37D19773C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6237048-429B-440D-B099-085F0335B9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232C5B-906D-45EC-A60B-8CF3A0FAA9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7083FAA-14C5-4BFF-8631-FE71802F16FA}"/>
              </a:ext>
            </a:extLst>
          </p:cNvPr>
          <p:cNvSpPr>
            <a:spLocks noGrp="1"/>
          </p:cNvSpPr>
          <p:nvPr>
            <p:ph type="dt" sz="half" idx="10"/>
          </p:nvPr>
        </p:nvSpPr>
        <p:spPr/>
        <p:txBody>
          <a:bodyPr/>
          <a:lstStyle/>
          <a:p>
            <a:fld id="{C606A3A2-854E-4FA1-BC90-EA4FD3FCAAB3}" type="datetimeFigureOut">
              <a:rPr lang="en-GB" smtClean="0"/>
              <a:t>08/11/2020</a:t>
            </a:fld>
            <a:endParaRPr lang="en-GB"/>
          </a:p>
        </p:txBody>
      </p:sp>
      <p:sp>
        <p:nvSpPr>
          <p:cNvPr id="8" name="Footer Placeholder 7">
            <a:extLst>
              <a:ext uri="{FF2B5EF4-FFF2-40B4-BE49-F238E27FC236}">
                <a16:creationId xmlns:a16="http://schemas.microsoft.com/office/drawing/2014/main" id="{5AE5FE9B-44E9-4083-B53B-F79FA14981E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32BB22F-5E32-47EA-9B50-3AEF949C3D88}"/>
              </a:ext>
            </a:extLst>
          </p:cNvPr>
          <p:cNvSpPr>
            <a:spLocks noGrp="1"/>
          </p:cNvSpPr>
          <p:nvPr>
            <p:ph type="sldNum" sz="quarter" idx="12"/>
          </p:nvPr>
        </p:nvSpPr>
        <p:spPr/>
        <p:txBody>
          <a:bodyPr/>
          <a:lstStyle/>
          <a:p>
            <a:fld id="{BD317721-E9A7-41CA-8D7E-EA3F016BBC5E}" type="slidenum">
              <a:rPr lang="en-GB" smtClean="0"/>
              <a:t>‹nr.›</a:t>
            </a:fld>
            <a:endParaRPr lang="en-GB"/>
          </a:p>
        </p:txBody>
      </p:sp>
    </p:spTree>
    <p:extLst>
      <p:ext uri="{BB962C8B-B14F-4D97-AF65-F5344CB8AC3E}">
        <p14:creationId xmlns:p14="http://schemas.microsoft.com/office/powerpoint/2010/main" val="270149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82470-8A2D-499A-8A66-94D07AFE414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5AA64BD-8B65-440D-B49F-5F210E8036A7}"/>
              </a:ext>
            </a:extLst>
          </p:cNvPr>
          <p:cNvSpPr>
            <a:spLocks noGrp="1"/>
          </p:cNvSpPr>
          <p:nvPr>
            <p:ph type="dt" sz="half" idx="10"/>
          </p:nvPr>
        </p:nvSpPr>
        <p:spPr/>
        <p:txBody>
          <a:bodyPr/>
          <a:lstStyle/>
          <a:p>
            <a:fld id="{C606A3A2-854E-4FA1-BC90-EA4FD3FCAAB3}" type="datetimeFigureOut">
              <a:rPr lang="en-GB" smtClean="0"/>
              <a:t>08/11/2020</a:t>
            </a:fld>
            <a:endParaRPr lang="en-GB"/>
          </a:p>
        </p:txBody>
      </p:sp>
      <p:sp>
        <p:nvSpPr>
          <p:cNvPr id="4" name="Footer Placeholder 3">
            <a:extLst>
              <a:ext uri="{FF2B5EF4-FFF2-40B4-BE49-F238E27FC236}">
                <a16:creationId xmlns:a16="http://schemas.microsoft.com/office/drawing/2014/main" id="{8509749B-254A-48FE-87A6-8D986801C49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9F0EE9B-F531-451D-B336-21EB69B074D6}"/>
              </a:ext>
            </a:extLst>
          </p:cNvPr>
          <p:cNvSpPr>
            <a:spLocks noGrp="1"/>
          </p:cNvSpPr>
          <p:nvPr>
            <p:ph type="sldNum" sz="quarter" idx="12"/>
          </p:nvPr>
        </p:nvSpPr>
        <p:spPr/>
        <p:txBody>
          <a:bodyPr/>
          <a:lstStyle/>
          <a:p>
            <a:fld id="{BD317721-E9A7-41CA-8D7E-EA3F016BBC5E}" type="slidenum">
              <a:rPr lang="en-GB" smtClean="0"/>
              <a:t>‹nr.›</a:t>
            </a:fld>
            <a:endParaRPr lang="en-GB"/>
          </a:p>
        </p:txBody>
      </p:sp>
    </p:spTree>
    <p:extLst>
      <p:ext uri="{BB962C8B-B14F-4D97-AF65-F5344CB8AC3E}">
        <p14:creationId xmlns:p14="http://schemas.microsoft.com/office/powerpoint/2010/main" val="3743850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5DD099-06FF-4818-9326-258A911507D8}"/>
              </a:ext>
            </a:extLst>
          </p:cNvPr>
          <p:cNvSpPr>
            <a:spLocks noGrp="1"/>
          </p:cNvSpPr>
          <p:nvPr>
            <p:ph type="dt" sz="half" idx="10"/>
          </p:nvPr>
        </p:nvSpPr>
        <p:spPr/>
        <p:txBody>
          <a:bodyPr/>
          <a:lstStyle/>
          <a:p>
            <a:fld id="{C606A3A2-854E-4FA1-BC90-EA4FD3FCAAB3}" type="datetimeFigureOut">
              <a:rPr lang="en-GB" smtClean="0"/>
              <a:t>08/11/2020</a:t>
            </a:fld>
            <a:endParaRPr lang="en-GB"/>
          </a:p>
        </p:txBody>
      </p:sp>
      <p:sp>
        <p:nvSpPr>
          <p:cNvPr id="3" name="Footer Placeholder 2">
            <a:extLst>
              <a:ext uri="{FF2B5EF4-FFF2-40B4-BE49-F238E27FC236}">
                <a16:creationId xmlns:a16="http://schemas.microsoft.com/office/drawing/2014/main" id="{F8442AFC-E6C5-4062-A4EA-4B4F3031CA1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C4E0AC0-CE9B-465F-8E1B-DEA2E4DC9CED}"/>
              </a:ext>
            </a:extLst>
          </p:cNvPr>
          <p:cNvSpPr>
            <a:spLocks noGrp="1"/>
          </p:cNvSpPr>
          <p:nvPr>
            <p:ph type="sldNum" sz="quarter" idx="12"/>
          </p:nvPr>
        </p:nvSpPr>
        <p:spPr/>
        <p:txBody>
          <a:bodyPr/>
          <a:lstStyle/>
          <a:p>
            <a:fld id="{BD317721-E9A7-41CA-8D7E-EA3F016BBC5E}" type="slidenum">
              <a:rPr lang="en-GB" smtClean="0"/>
              <a:t>‹nr.›</a:t>
            </a:fld>
            <a:endParaRPr lang="en-GB"/>
          </a:p>
        </p:txBody>
      </p:sp>
    </p:spTree>
    <p:extLst>
      <p:ext uri="{BB962C8B-B14F-4D97-AF65-F5344CB8AC3E}">
        <p14:creationId xmlns:p14="http://schemas.microsoft.com/office/powerpoint/2010/main" val="982769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88920-EDF8-46D9-89C0-0C9C663B17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B6CF077-BEF0-41B6-BB8D-5175339778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7BC6DDD-DAC2-4222-95B6-6E98E1F335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D74E74-2B21-4E61-B422-922CFC44FDCC}"/>
              </a:ext>
            </a:extLst>
          </p:cNvPr>
          <p:cNvSpPr>
            <a:spLocks noGrp="1"/>
          </p:cNvSpPr>
          <p:nvPr>
            <p:ph type="dt" sz="half" idx="10"/>
          </p:nvPr>
        </p:nvSpPr>
        <p:spPr/>
        <p:txBody>
          <a:bodyPr/>
          <a:lstStyle/>
          <a:p>
            <a:fld id="{C606A3A2-854E-4FA1-BC90-EA4FD3FCAAB3}" type="datetimeFigureOut">
              <a:rPr lang="en-GB" smtClean="0"/>
              <a:t>08/11/2020</a:t>
            </a:fld>
            <a:endParaRPr lang="en-GB"/>
          </a:p>
        </p:txBody>
      </p:sp>
      <p:sp>
        <p:nvSpPr>
          <p:cNvPr id="6" name="Footer Placeholder 5">
            <a:extLst>
              <a:ext uri="{FF2B5EF4-FFF2-40B4-BE49-F238E27FC236}">
                <a16:creationId xmlns:a16="http://schemas.microsoft.com/office/drawing/2014/main" id="{D19769F7-88C7-4197-AE96-94F66C8967E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155F46-6E76-4457-B177-89BB20C71FA0}"/>
              </a:ext>
            </a:extLst>
          </p:cNvPr>
          <p:cNvSpPr>
            <a:spLocks noGrp="1"/>
          </p:cNvSpPr>
          <p:nvPr>
            <p:ph type="sldNum" sz="quarter" idx="12"/>
          </p:nvPr>
        </p:nvSpPr>
        <p:spPr/>
        <p:txBody>
          <a:bodyPr/>
          <a:lstStyle/>
          <a:p>
            <a:fld id="{BD317721-E9A7-41CA-8D7E-EA3F016BBC5E}" type="slidenum">
              <a:rPr lang="en-GB" smtClean="0"/>
              <a:t>‹nr.›</a:t>
            </a:fld>
            <a:endParaRPr lang="en-GB"/>
          </a:p>
        </p:txBody>
      </p:sp>
    </p:spTree>
    <p:extLst>
      <p:ext uri="{BB962C8B-B14F-4D97-AF65-F5344CB8AC3E}">
        <p14:creationId xmlns:p14="http://schemas.microsoft.com/office/powerpoint/2010/main" val="1382833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008FB-E49B-4682-8AEC-9CE46E8953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A8C6CCC-31B7-4D28-ABE8-F4226F89CE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7BFBA16-571F-4019-B4CC-4CDCF3F582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8F146C-C37D-4B9D-A93F-30974726BC59}"/>
              </a:ext>
            </a:extLst>
          </p:cNvPr>
          <p:cNvSpPr>
            <a:spLocks noGrp="1"/>
          </p:cNvSpPr>
          <p:nvPr>
            <p:ph type="dt" sz="half" idx="10"/>
          </p:nvPr>
        </p:nvSpPr>
        <p:spPr/>
        <p:txBody>
          <a:bodyPr/>
          <a:lstStyle/>
          <a:p>
            <a:fld id="{C606A3A2-854E-4FA1-BC90-EA4FD3FCAAB3}" type="datetimeFigureOut">
              <a:rPr lang="en-GB" smtClean="0"/>
              <a:t>08/11/2020</a:t>
            </a:fld>
            <a:endParaRPr lang="en-GB"/>
          </a:p>
        </p:txBody>
      </p:sp>
      <p:sp>
        <p:nvSpPr>
          <p:cNvPr id="6" name="Footer Placeholder 5">
            <a:extLst>
              <a:ext uri="{FF2B5EF4-FFF2-40B4-BE49-F238E27FC236}">
                <a16:creationId xmlns:a16="http://schemas.microsoft.com/office/drawing/2014/main" id="{A5978858-4B67-4158-929D-7A915B9D737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7802C27-FFD9-44A5-88D0-ED0A0AED5F1D}"/>
              </a:ext>
            </a:extLst>
          </p:cNvPr>
          <p:cNvSpPr>
            <a:spLocks noGrp="1"/>
          </p:cNvSpPr>
          <p:nvPr>
            <p:ph type="sldNum" sz="quarter" idx="12"/>
          </p:nvPr>
        </p:nvSpPr>
        <p:spPr/>
        <p:txBody>
          <a:bodyPr/>
          <a:lstStyle/>
          <a:p>
            <a:fld id="{BD317721-E9A7-41CA-8D7E-EA3F016BBC5E}" type="slidenum">
              <a:rPr lang="en-GB" smtClean="0"/>
              <a:t>‹nr.›</a:t>
            </a:fld>
            <a:endParaRPr lang="en-GB"/>
          </a:p>
        </p:txBody>
      </p:sp>
    </p:spTree>
    <p:extLst>
      <p:ext uri="{BB962C8B-B14F-4D97-AF65-F5344CB8AC3E}">
        <p14:creationId xmlns:p14="http://schemas.microsoft.com/office/powerpoint/2010/main" val="2032272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4C29CA-7F4E-48E3-A7F8-3D6510CA37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BF20D00-301D-4027-AC10-5E474465E0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3EE72E-8BB6-402E-B7F9-6A6EC9DF34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06A3A2-854E-4FA1-BC90-EA4FD3FCAAB3}" type="datetimeFigureOut">
              <a:rPr lang="en-GB" smtClean="0"/>
              <a:t>08/11/2020</a:t>
            </a:fld>
            <a:endParaRPr lang="en-GB"/>
          </a:p>
        </p:txBody>
      </p:sp>
      <p:sp>
        <p:nvSpPr>
          <p:cNvPr id="5" name="Footer Placeholder 4">
            <a:extLst>
              <a:ext uri="{FF2B5EF4-FFF2-40B4-BE49-F238E27FC236}">
                <a16:creationId xmlns:a16="http://schemas.microsoft.com/office/drawing/2014/main" id="{4DBD88D7-77B0-41C1-BC86-55049284A3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8CE2202-352A-4E6F-9EF6-164EC2E416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317721-E9A7-41CA-8D7E-EA3F016BBC5E}" type="slidenum">
              <a:rPr lang="en-GB" smtClean="0"/>
              <a:t>‹nr.›</a:t>
            </a:fld>
            <a:endParaRPr lang="en-GB"/>
          </a:p>
        </p:txBody>
      </p:sp>
    </p:spTree>
    <p:extLst>
      <p:ext uri="{BB962C8B-B14F-4D97-AF65-F5344CB8AC3E}">
        <p14:creationId xmlns:p14="http://schemas.microsoft.com/office/powerpoint/2010/main" val="1442396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7D912F-D3E8-46C9-BE62-B4094EE82BBC}"/>
              </a:ext>
            </a:extLst>
          </p:cNvPr>
          <p:cNvSpPr/>
          <p:nvPr/>
        </p:nvSpPr>
        <p:spPr>
          <a:xfrm>
            <a:off x="1029810" y="745786"/>
            <a:ext cx="9667782" cy="3170099"/>
          </a:xfrm>
          <a:prstGeom prst="rect">
            <a:avLst/>
          </a:prstGeom>
        </p:spPr>
        <p:txBody>
          <a:bodyPr wrap="square">
            <a:spAutoFit/>
          </a:bodyPr>
          <a:lstStyle/>
          <a:p>
            <a:r>
              <a:rPr lang="nl-NL" sz="2000" dirty="0"/>
              <a:t>Deu.18:15-22: een profeet zal Ik hun verwekken uit het midden van hun broederen, zoals gij zijt; Ik zal mijn woorden in zijn mond leggen, en hij zal alles tot hen zeggen, wat Ik hem gebied. De man, die niet luistert naar de woorden welke hij in mijn naam spreken zal, van die zal Ik rekenschap vragen. Maar een profeet, die overmoedig genoeg is om in mijn naam een woord te spreken, dat Ik hem niet gebood te spreken, of die in de naam van andere goden spreekt – die profeet zal sterven.</a:t>
            </a:r>
            <a:br>
              <a:rPr lang="nl-NL" sz="2000" dirty="0"/>
            </a:br>
            <a:r>
              <a:rPr lang="nl-NL" sz="2000" dirty="0"/>
              <a:t>Wanneer gij nu bij uzelf mocht zeggen: Hoe onderkennen wij het woord dat de Here niet gesproken heeft? – als een profeet spreekt in de naam des Heren en zijn woord wordt niet vervuld en komt niet uit, dan is dit een woord, dat de Here niet gesproken heeft; in overmoed heeft de profeet het gesproken, gij zult voor hem niet vrezen.</a:t>
            </a:r>
            <a:endParaRPr lang="en-GB" sz="2000" dirty="0"/>
          </a:p>
        </p:txBody>
      </p:sp>
      <p:sp>
        <p:nvSpPr>
          <p:cNvPr id="5" name="Rectangle 4">
            <a:extLst>
              <a:ext uri="{FF2B5EF4-FFF2-40B4-BE49-F238E27FC236}">
                <a16:creationId xmlns:a16="http://schemas.microsoft.com/office/drawing/2014/main" id="{E72017F5-9002-49B8-8FBD-DA1777C81D93}"/>
              </a:ext>
            </a:extLst>
          </p:cNvPr>
          <p:cNvSpPr/>
          <p:nvPr/>
        </p:nvSpPr>
        <p:spPr>
          <a:xfrm>
            <a:off x="1029809" y="3915885"/>
            <a:ext cx="9759518" cy="1631216"/>
          </a:xfrm>
          <a:prstGeom prst="rect">
            <a:avLst/>
          </a:prstGeom>
        </p:spPr>
        <p:txBody>
          <a:bodyPr wrap="square">
            <a:spAutoFit/>
          </a:bodyPr>
          <a:lstStyle/>
          <a:p>
            <a:r>
              <a:rPr lang="nl-NL" sz="2000" dirty="0"/>
              <a:t>Deu.13:1-3 Wanneer een profeet of een droomuitlegger uit uw midden een teken of een wonder voorspelt, dat vervolgens uitkomt, en hij verbindt daaraan een oproep om andere, u onbekende goden te volgen en te dienen – luister dan niet naar wat hij zegt. Want de HEER, </a:t>
            </a:r>
            <a:r>
              <a:rPr lang="nl-NL" sz="2000" b="1" dirty="0"/>
              <a:t>uw God, wil u daarmee op de proef stellen</a:t>
            </a:r>
            <a:r>
              <a:rPr lang="nl-NL" sz="2000" dirty="0"/>
              <a:t>, om te ontdekken of u hem wel met hart en ziel liefhebt.</a:t>
            </a:r>
            <a:endParaRPr lang="en-GB" sz="2000" dirty="0"/>
          </a:p>
        </p:txBody>
      </p:sp>
      <p:sp>
        <p:nvSpPr>
          <p:cNvPr id="6" name="Rectangle 5">
            <a:extLst>
              <a:ext uri="{FF2B5EF4-FFF2-40B4-BE49-F238E27FC236}">
                <a16:creationId xmlns:a16="http://schemas.microsoft.com/office/drawing/2014/main" id="{A2854DDC-6516-45C6-823B-1DE6761B180B}"/>
              </a:ext>
            </a:extLst>
          </p:cNvPr>
          <p:cNvSpPr/>
          <p:nvPr/>
        </p:nvSpPr>
        <p:spPr>
          <a:xfrm>
            <a:off x="1029809" y="5578791"/>
            <a:ext cx="9759517" cy="671915"/>
          </a:xfrm>
          <a:prstGeom prst="rect">
            <a:avLst/>
          </a:prstGeom>
        </p:spPr>
        <p:txBody>
          <a:bodyPr wrap="square">
            <a:spAutoFit/>
          </a:bodyPr>
          <a:lstStyle/>
          <a:p>
            <a:r>
              <a:rPr lang="nl-NL" sz="2000" dirty="0"/>
              <a:t>Deu,13:14: dan zult gij terdege onderzoek doen en grondig navragen; en als het waar blijkt, als het vast staat,…</a:t>
            </a:r>
            <a:endParaRPr lang="en-GB" sz="2000" dirty="0"/>
          </a:p>
        </p:txBody>
      </p:sp>
      <p:sp>
        <p:nvSpPr>
          <p:cNvPr id="8" name="TextBox 7">
            <a:extLst>
              <a:ext uri="{FF2B5EF4-FFF2-40B4-BE49-F238E27FC236}">
                <a16:creationId xmlns:a16="http://schemas.microsoft.com/office/drawing/2014/main" id="{1555E29F-AE7F-4EBA-AFEB-1F81111BC4C7}"/>
              </a:ext>
            </a:extLst>
          </p:cNvPr>
          <p:cNvSpPr txBox="1"/>
          <p:nvPr/>
        </p:nvSpPr>
        <p:spPr>
          <a:xfrm>
            <a:off x="4789392" y="161011"/>
            <a:ext cx="2613216" cy="584775"/>
          </a:xfrm>
          <a:prstGeom prst="rect">
            <a:avLst/>
          </a:prstGeom>
          <a:noFill/>
        </p:spPr>
        <p:txBody>
          <a:bodyPr wrap="none" rtlCol="0">
            <a:spAutoFit/>
          </a:bodyPr>
          <a:lstStyle/>
          <a:p>
            <a:r>
              <a:rPr lang="nl-NL" sz="3200" dirty="0"/>
              <a:t>Hoe te kennen</a:t>
            </a:r>
          </a:p>
        </p:txBody>
      </p:sp>
    </p:spTree>
    <p:extLst>
      <p:ext uri="{BB962C8B-B14F-4D97-AF65-F5344CB8AC3E}">
        <p14:creationId xmlns:p14="http://schemas.microsoft.com/office/powerpoint/2010/main" val="55270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3359BAE-669F-4566-BE4C-B18E9AE1E361}"/>
              </a:ext>
            </a:extLst>
          </p:cNvPr>
          <p:cNvSpPr/>
          <p:nvPr/>
        </p:nvSpPr>
        <p:spPr>
          <a:xfrm>
            <a:off x="870013" y="1609052"/>
            <a:ext cx="10386872" cy="707886"/>
          </a:xfrm>
          <a:custGeom>
            <a:avLst/>
            <a:gdLst>
              <a:gd name="connsiteX0" fmla="*/ 0 w 10386872"/>
              <a:gd name="connsiteY0" fmla="*/ 0 h 707886"/>
              <a:gd name="connsiteX1" fmla="*/ 577048 w 10386872"/>
              <a:gd name="connsiteY1" fmla="*/ 0 h 707886"/>
              <a:gd name="connsiteX2" fmla="*/ 1154097 w 10386872"/>
              <a:gd name="connsiteY2" fmla="*/ 0 h 707886"/>
              <a:gd name="connsiteX3" fmla="*/ 1938883 w 10386872"/>
              <a:gd name="connsiteY3" fmla="*/ 0 h 707886"/>
              <a:gd name="connsiteX4" fmla="*/ 2412062 w 10386872"/>
              <a:gd name="connsiteY4" fmla="*/ 0 h 707886"/>
              <a:gd name="connsiteX5" fmla="*/ 2885242 w 10386872"/>
              <a:gd name="connsiteY5" fmla="*/ 0 h 707886"/>
              <a:gd name="connsiteX6" fmla="*/ 3462291 w 10386872"/>
              <a:gd name="connsiteY6" fmla="*/ 0 h 707886"/>
              <a:gd name="connsiteX7" fmla="*/ 4143208 w 10386872"/>
              <a:gd name="connsiteY7" fmla="*/ 0 h 707886"/>
              <a:gd name="connsiteX8" fmla="*/ 4824125 w 10386872"/>
              <a:gd name="connsiteY8" fmla="*/ 0 h 707886"/>
              <a:gd name="connsiteX9" fmla="*/ 5505042 w 10386872"/>
              <a:gd name="connsiteY9" fmla="*/ 0 h 707886"/>
              <a:gd name="connsiteX10" fmla="*/ 6289828 w 10386872"/>
              <a:gd name="connsiteY10" fmla="*/ 0 h 707886"/>
              <a:gd name="connsiteX11" fmla="*/ 6866876 w 10386872"/>
              <a:gd name="connsiteY11" fmla="*/ 0 h 707886"/>
              <a:gd name="connsiteX12" fmla="*/ 7547794 w 10386872"/>
              <a:gd name="connsiteY12" fmla="*/ 0 h 707886"/>
              <a:gd name="connsiteX13" fmla="*/ 8124842 w 10386872"/>
              <a:gd name="connsiteY13" fmla="*/ 0 h 707886"/>
              <a:gd name="connsiteX14" fmla="*/ 8701891 w 10386872"/>
              <a:gd name="connsiteY14" fmla="*/ 0 h 707886"/>
              <a:gd name="connsiteX15" fmla="*/ 9278939 w 10386872"/>
              <a:gd name="connsiteY15" fmla="*/ 0 h 707886"/>
              <a:gd name="connsiteX16" fmla="*/ 9544381 w 10386872"/>
              <a:gd name="connsiteY16" fmla="*/ 0 h 707886"/>
              <a:gd name="connsiteX17" fmla="*/ 10386872 w 10386872"/>
              <a:gd name="connsiteY17" fmla="*/ 0 h 707886"/>
              <a:gd name="connsiteX18" fmla="*/ 10386872 w 10386872"/>
              <a:gd name="connsiteY18" fmla="*/ 332706 h 707886"/>
              <a:gd name="connsiteX19" fmla="*/ 10386872 w 10386872"/>
              <a:gd name="connsiteY19" fmla="*/ 707886 h 707886"/>
              <a:gd name="connsiteX20" fmla="*/ 9913692 w 10386872"/>
              <a:gd name="connsiteY20" fmla="*/ 707886 h 707886"/>
              <a:gd name="connsiteX21" fmla="*/ 9336644 w 10386872"/>
              <a:gd name="connsiteY21" fmla="*/ 707886 h 707886"/>
              <a:gd name="connsiteX22" fmla="*/ 9071202 w 10386872"/>
              <a:gd name="connsiteY22" fmla="*/ 707886 h 707886"/>
              <a:gd name="connsiteX23" fmla="*/ 8598022 w 10386872"/>
              <a:gd name="connsiteY23" fmla="*/ 707886 h 707886"/>
              <a:gd name="connsiteX24" fmla="*/ 7917105 w 10386872"/>
              <a:gd name="connsiteY24" fmla="*/ 707886 h 707886"/>
              <a:gd name="connsiteX25" fmla="*/ 7547794 w 10386872"/>
              <a:gd name="connsiteY25" fmla="*/ 707886 h 707886"/>
              <a:gd name="connsiteX26" fmla="*/ 6763008 w 10386872"/>
              <a:gd name="connsiteY26" fmla="*/ 707886 h 707886"/>
              <a:gd name="connsiteX27" fmla="*/ 5978222 w 10386872"/>
              <a:gd name="connsiteY27" fmla="*/ 707886 h 707886"/>
              <a:gd name="connsiteX28" fmla="*/ 5401173 w 10386872"/>
              <a:gd name="connsiteY28" fmla="*/ 707886 h 707886"/>
              <a:gd name="connsiteX29" fmla="*/ 4616388 w 10386872"/>
              <a:gd name="connsiteY29" fmla="*/ 707886 h 707886"/>
              <a:gd name="connsiteX30" fmla="*/ 4039339 w 10386872"/>
              <a:gd name="connsiteY30" fmla="*/ 707886 h 707886"/>
              <a:gd name="connsiteX31" fmla="*/ 3358422 w 10386872"/>
              <a:gd name="connsiteY31" fmla="*/ 707886 h 707886"/>
              <a:gd name="connsiteX32" fmla="*/ 3092980 w 10386872"/>
              <a:gd name="connsiteY32" fmla="*/ 707886 h 707886"/>
              <a:gd name="connsiteX33" fmla="*/ 2308194 w 10386872"/>
              <a:gd name="connsiteY33" fmla="*/ 707886 h 707886"/>
              <a:gd name="connsiteX34" fmla="*/ 1835014 w 10386872"/>
              <a:gd name="connsiteY34" fmla="*/ 707886 h 707886"/>
              <a:gd name="connsiteX35" fmla="*/ 1154097 w 10386872"/>
              <a:gd name="connsiteY35" fmla="*/ 707886 h 707886"/>
              <a:gd name="connsiteX36" fmla="*/ 888655 w 10386872"/>
              <a:gd name="connsiteY36" fmla="*/ 707886 h 707886"/>
              <a:gd name="connsiteX37" fmla="*/ 0 w 10386872"/>
              <a:gd name="connsiteY37" fmla="*/ 707886 h 707886"/>
              <a:gd name="connsiteX38" fmla="*/ 0 w 10386872"/>
              <a:gd name="connsiteY38" fmla="*/ 361022 h 707886"/>
              <a:gd name="connsiteX39" fmla="*/ 0 w 10386872"/>
              <a:gd name="connsiteY39" fmla="*/ 0 h 70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386872" h="707886" fill="none" extrusionOk="0">
                <a:moveTo>
                  <a:pt x="0" y="0"/>
                </a:moveTo>
                <a:cubicBezTo>
                  <a:pt x="125965" y="-30964"/>
                  <a:pt x="345490" y="68311"/>
                  <a:pt x="577048" y="0"/>
                </a:cubicBezTo>
                <a:cubicBezTo>
                  <a:pt x="808606" y="-68311"/>
                  <a:pt x="950133" y="8795"/>
                  <a:pt x="1154097" y="0"/>
                </a:cubicBezTo>
                <a:cubicBezTo>
                  <a:pt x="1358061" y="-8795"/>
                  <a:pt x="1587537" y="31822"/>
                  <a:pt x="1938883" y="0"/>
                </a:cubicBezTo>
                <a:cubicBezTo>
                  <a:pt x="2290229" y="-31822"/>
                  <a:pt x="2302036" y="5802"/>
                  <a:pt x="2412062" y="0"/>
                </a:cubicBezTo>
                <a:cubicBezTo>
                  <a:pt x="2522088" y="-5802"/>
                  <a:pt x="2766449" y="21485"/>
                  <a:pt x="2885242" y="0"/>
                </a:cubicBezTo>
                <a:cubicBezTo>
                  <a:pt x="3004035" y="-21485"/>
                  <a:pt x="3175837" y="28066"/>
                  <a:pt x="3462291" y="0"/>
                </a:cubicBezTo>
                <a:cubicBezTo>
                  <a:pt x="3748745" y="-28066"/>
                  <a:pt x="3809674" y="616"/>
                  <a:pt x="4143208" y="0"/>
                </a:cubicBezTo>
                <a:cubicBezTo>
                  <a:pt x="4476742" y="-616"/>
                  <a:pt x="4566701" y="5912"/>
                  <a:pt x="4824125" y="0"/>
                </a:cubicBezTo>
                <a:cubicBezTo>
                  <a:pt x="5081549" y="-5912"/>
                  <a:pt x="5368508" y="31668"/>
                  <a:pt x="5505042" y="0"/>
                </a:cubicBezTo>
                <a:cubicBezTo>
                  <a:pt x="5641576" y="-31668"/>
                  <a:pt x="5974494" y="42177"/>
                  <a:pt x="6289828" y="0"/>
                </a:cubicBezTo>
                <a:cubicBezTo>
                  <a:pt x="6605162" y="-42177"/>
                  <a:pt x="6739823" y="49021"/>
                  <a:pt x="6866876" y="0"/>
                </a:cubicBezTo>
                <a:cubicBezTo>
                  <a:pt x="6993929" y="-49021"/>
                  <a:pt x="7398430" y="50634"/>
                  <a:pt x="7547794" y="0"/>
                </a:cubicBezTo>
                <a:cubicBezTo>
                  <a:pt x="7697158" y="-50634"/>
                  <a:pt x="7931454" y="1112"/>
                  <a:pt x="8124842" y="0"/>
                </a:cubicBezTo>
                <a:cubicBezTo>
                  <a:pt x="8318230" y="-1112"/>
                  <a:pt x="8481698" y="66497"/>
                  <a:pt x="8701891" y="0"/>
                </a:cubicBezTo>
                <a:cubicBezTo>
                  <a:pt x="8922084" y="-66497"/>
                  <a:pt x="8996807" y="42166"/>
                  <a:pt x="9278939" y="0"/>
                </a:cubicBezTo>
                <a:cubicBezTo>
                  <a:pt x="9561071" y="-42166"/>
                  <a:pt x="9458899" y="31129"/>
                  <a:pt x="9544381" y="0"/>
                </a:cubicBezTo>
                <a:cubicBezTo>
                  <a:pt x="9629863" y="-31129"/>
                  <a:pt x="10015076" y="53557"/>
                  <a:pt x="10386872" y="0"/>
                </a:cubicBezTo>
                <a:cubicBezTo>
                  <a:pt x="10408485" y="83188"/>
                  <a:pt x="10386683" y="229032"/>
                  <a:pt x="10386872" y="332706"/>
                </a:cubicBezTo>
                <a:cubicBezTo>
                  <a:pt x="10387061" y="436380"/>
                  <a:pt x="10364880" y="581363"/>
                  <a:pt x="10386872" y="707886"/>
                </a:cubicBezTo>
                <a:cubicBezTo>
                  <a:pt x="10170363" y="716679"/>
                  <a:pt x="10132798" y="698408"/>
                  <a:pt x="9913692" y="707886"/>
                </a:cubicBezTo>
                <a:cubicBezTo>
                  <a:pt x="9694586" y="717364"/>
                  <a:pt x="9485176" y="640992"/>
                  <a:pt x="9336644" y="707886"/>
                </a:cubicBezTo>
                <a:cubicBezTo>
                  <a:pt x="9188112" y="774780"/>
                  <a:pt x="9183330" y="682919"/>
                  <a:pt x="9071202" y="707886"/>
                </a:cubicBezTo>
                <a:cubicBezTo>
                  <a:pt x="8959074" y="732853"/>
                  <a:pt x="8824013" y="697943"/>
                  <a:pt x="8598022" y="707886"/>
                </a:cubicBezTo>
                <a:cubicBezTo>
                  <a:pt x="8372031" y="717829"/>
                  <a:pt x="8207585" y="681295"/>
                  <a:pt x="7917105" y="707886"/>
                </a:cubicBezTo>
                <a:cubicBezTo>
                  <a:pt x="7626625" y="734477"/>
                  <a:pt x="7684036" y="696537"/>
                  <a:pt x="7547794" y="707886"/>
                </a:cubicBezTo>
                <a:cubicBezTo>
                  <a:pt x="7411552" y="719235"/>
                  <a:pt x="6947380" y="638008"/>
                  <a:pt x="6763008" y="707886"/>
                </a:cubicBezTo>
                <a:cubicBezTo>
                  <a:pt x="6578636" y="777764"/>
                  <a:pt x="6339860" y="639952"/>
                  <a:pt x="5978222" y="707886"/>
                </a:cubicBezTo>
                <a:cubicBezTo>
                  <a:pt x="5616584" y="775820"/>
                  <a:pt x="5588568" y="654959"/>
                  <a:pt x="5401173" y="707886"/>
                </a:cubicBezTo>
                <a:cubicBezTo>
                  <a:pt x="5213778" y="760813"/>
                  <a:pt x="4916513" y="646933"/>
                  <a:pt x="4616388" y="707886"/>
                </a:cubicBezTo>
                <a:cubicBezTo>
                  <a:pt x="4316263" y="768839"/>
                  <a:pt x="4263009" y="678089"/>
                  <a:pt x="4039339" y="707886"/>
                </a:cubicBezTo>
                <a:cubicBezTo>
                  <a:pt x="3815669" y="737683"/>
                  <a:pt x="3507738" y="677012"/>
                  <a:pt x="3358422" y="707886"/>
                </a:cubicBezTo>
                <a:cubicBezTo>
                  <a:pt x="3209106" y="738760"/>
                  <a:pt x="3154822" y="707201"/>
                  <a:pt x="3092980" y="707886"/>
                </a:cubicBezTo>
                <a:cubicBezTo>
                  <a:pt x="3031138" y="708571"/>
                  <a:pt x="2681377" y="696414"/>
                  <a:pt x="2308194" y="707886"/>
                </a:cubicBezTo>
                <a:cubicBezTo>
                  <a:pt x="1935011" y="719358"/>
                  <a:pt x="2039309" y="691488"/>
                  <a:pt x="1835014" y="707886"/>
                </a:cubicBezTo>
                <a:cubicBezTo>
                  <a:pt x="1630719" y="724284"/>
                  <a:pt x="1379568" y="628101"/>
                  <a:pt x="1154097" y="707886"/>
                </a:cubicBezTo>
                <a:cubicBezTo>
                  <a:pt x="928626" y="787671"/>
                  <a:pt x="984797" y="680982"/>
                  <a:pt x="888655" y="707886"/>
                </a:cubicBezTo>
                <a:cubicBezTo>
                  <a:pt x="792513" y="734790"/>
                  <a:pt x="357379" y="659156"/>
                  <a:pt x="0" y="707886"/>
                </a:cubicBezTo>
                <a:cubicBezTo>
                  <a:pt x="-39836" y="619192"/>
                  <a:pt x="27956" y="492627"/>
                  <a:pt x="0" y="361022"/>
                </a:cubicBezTo>
                <a:cubicBezTo>
                  <a:pt x="-27956" y="229417"/>
                  <a:pt x="22630" y="152343"/>
                  <a:pt x="0" y="0"/>
                </a:cubicBezTo>
                <a:close/>
              </a:path>
              <a:path w="10386872" h="707886" stroke="0" extrusionOk="0">
                <a:moveTo>
                  <a:pt x="0" y="0"/>
                </a:moveTo>
                <a:cubicBezTo>
                  <a:pt x="200786" y="-7585"/>
                  <a:pt x="295602" y="12100"/>
                  <a:pt x="473180" y="0"/>
                </a:cubicBezTo>
                <a:cubicBezTo>
                  <a:pt x="650758" y="-12100"/>
                  <a:pt x="676526" y="16651"/>
                  <a:pt x="738622" y="0"/>
                </a:cubicBezTo>
                <a:cubicBezTo>
                  <a:pt x="800718" y="-16651"/>
                  <a:pt x="1271778" y="70359"/>
                  <a:pt x="1523408" y="0"/>
                </a:cubicBezTo>
                <a:cubicBezTo>
                  <a:pt x="1775038" y="-70359"/>
                  <a:pt x="1852084" y="14872"/>
                  <a:pt x="1996588" y="0"/>
                </a:cubicBezTo>
                <a:cubicBezTo>
                  <a:pt x="2141092" y="-14872"/>
                  <a:pt x="2246631" y="54977"/>
                  <a:pt x="2469767" y="0"/>
                </a:cubicBezTo>
                <a:cubicBezTo>
                  <a:pt x="2692903" y="-54977"/>
                  <a:pt x="2989966" y="52279"/>
                  <a:pt x="3254553" y="0"/>
                </a:cubicBezTo>
                <a:cubicBezTo>
                  <a:pt x="3519140" y="-52279"/>
                  <a:pt x="3448130" y="1641"/>
                  <a:pt x="3623864" y="0"/>
                </a:cubicBezTo>
                <a:cubicBezTo>
                  <a:pt x="3799598" y="-1641"/>
                  <a:pt x="4203628" y="79375"/>
                  <a:pt x="4408650" y="0"/>
                </a:cubicBezTo>
                <a:cubicBezTo>
                  <a:pt x="4613672" y="-79375"/>
                  <a:pt x="4961186" y="46308"/>
                  <a:pt x="5193436" y="0"/>
                </a:cubicBezTo>
                <a:cubicBezTo>
                  <a:pt x="5425686" y="-46308"/>
                  <a:pt x="5612383" y="1271"/>
                  <a:pt x="5770484" y="0"/>
                </a:cubicBezTo>
                <a:cubicBezTo>
                  <a:pt x="5928585" y="-1271"/>
                  <a:pt x="6386066" y="83055"/>
                  <a:pt x="6555270" y="0"/>
                </a:cubicBezTo>
                <a:cubicBezTo>
                  <a:pt x="6724474" y="-83055"/>
                  <a:pt x="6931951" y="10011"/>
                  <a:pt x="7028450" y="0"/>
                </a:cubicBezTo>
                <a:cubicBezTo>
                  <a:pt x="7124949" y="-10011"/>
                  <a:pt x="7267639" y="1429"/>
                  <a:pt x="7501630" y="0"/>
                </a:cubicBezTo>
                <a:cubicBezTo>
                  <a:pt x="7735621" y="-1429"/>
                  <a:pt x="7946028" y="27133"/>
                  <a:pt x="8182547" y="0"/>
                </a:cubicBezTo>
                <a:cubicBezTo>
                  <a:pt x="8419066" y="-27133"/>
                  <a:pt x="8428581" y="54430"/>
                  <a:pt x="8655727" y="0"/>
                </a:cubicBezTo>
                <a:cubicBezTo>
                  <a:pt x="8882873" y="-54430"/>
                  <a:pt x="9189040" y="75460"/>
                  <a:pt x="9440513" y="0"/>
                </a:cubicBezTo>
                <a:cubicBezTo>
                  <a:pt x="9691986" y="-75460"/>
                  <a:pt x="10018244" y="4675"/>
                  <a:pt x="10386872" y="0"/>
                </a:cubicBezTo>
                <a:cubicBezTo>
                  <a:pt x="10400619" y="131497"/>
                  <a:pt x="10354382" y="238880"/>
                  <a:pt x="10386872" y="353943"/>
                </a:cubicBezTo>
                <a:cubicBezTo>
                  <a:pt x="10419362" y="469006"/>
                  <a:pt x="10374425" y="569809"/>
                  <a:pt x="10386872" y="707886"/>
                </a:cubicBezTo>
                <a:cubicBezTo>
                  <a:pt x="10302680" y="714549"/>
                  <a:pt x="10195684" y="686521"/>
                  <a:pt x="10121430" y="707886"/>
                </a:cubicBezTo>
                <a:cubicBezTo>
                  <a:pt x="10047176" y="729251"/>
                  <a:pt x="9515285" y="642113"/>
                  <a:pt x="9336644" y="707886"/>
                </a:cubicBezTo>
                <a:cubicBezTo>
                  <a:pt x="9158003" y="773659"/>
                  <a:pt x="8906600" y="704703"/>
                  <a:pt x="8759595" y="707886"/>
                </a:cubicBezTo>
                <a:cubicBezTo>
                  <a:pt x="8612590" y="711069"/>
                  <a:pt x="8505311" y="668622"/>
                  <a:pt x="8390284" y="707886"/>
                </a:cubicBezTo>
                <a:cubicBezTo>
                  <a:pt x="8275257" y="747150"/>
                  <a:pt x="7942253" y="656093"/>
                  <a:pt x="7813236" y="707886"/>
                </a:cubicBezTo>
                <a:cubicBezTo>
                  <a:pt x="7684219" y="759679"/>
                  <a:pt x="7662459" y="679365"/>
                  <a:pt x="7547794" y="707886"/>
                </a:cubicBezTo>
                <a:cubicBezTo>
                  <a:pt x="7433129" y="736407"/>
                  <a:pt x="7372425" y="706419"/>
                  <a:pt x="7282351" y="707886"/>
                </a:cubicBezTo>
                <a:cubicBezTo>
                  <a:pt x="7192277" y="709353"/>
                  <a:pt x="6904687" y="653642"/>
                  <a:pt x="6705303" y="707886"/>
                </a:cubicBezTo>
                <a:cubicBezTo>
                  <a:pt x="6505919" y="762130"/>
                  <a:pt x="6474433" y="706267"/>
                  <a:pt x="6335992" y="707886"/>
                </a:cubicBezTo>
                <a:cubicBezTo>
                  <a:pt x="6197551" y="709505"/>
                  <a:pt x="5863451" y="634800"/>
                  <a:pt x="5655075" y="707886"/>
                </a:cubicBezTo>
                <a:cubicBezTo>
                  <a:pt x="5446699" y="780972"/>
                  <a:pt x="5445637" y="684727"/>
                  <a:pt x="5285764" y="707886"/>
                </a:cubicBezTo>
                <a:cubicBezTo>
                  <a:pt x="5125891" y="731045"/>
                  <a:pt x="4861470" y="698167"/>
                  <a:pt x="4604847" y="707886"/>
                </a:cubicBezTo>
                <a:cubicBezTo>
                  <a:pt x="4348224" y="717605"/>
                  <a:pt x="4467699" y="682794"/>
                  <a:pt x="4339404" y="707886"/>
                </a:cubicBezTo>
                <a:cubicBezTo>
                  <a:pt x="4211109" y="732978"/>
                  <a:pt x="3979475" y="628349"/>
                  <a:pt x="3658487" y="707886"/>
                </a:cubicBezTo>
                <a:cubicBezTo>
                  <a:pt x="3337499" y="787423"/>
                  <a:pt x="3471581" y="699920"/>
                  <a:pt x="3289176" y="707886"/>
                </a:cubicBezTo>
                <a:cubicBezTo>
                  <a:pt x="3106771" y="715852"/>
                  <a:pt x="3146061" y="693715"/>
                  <a:pt x="3023734" y="707886"/>
                </a:cubicBezTo>
                <a:cubicBezTo>
                  <a:pt x="2901407" y="722057"/>
                  <a:pt x="2745304" y="686955"/>
                  <a:pt x="2654423" y="707886"/>
                </a:cubicBezTo>
                <a:cubicBezTo>
                  <a:pt x="2563542" y="728817"/>
                  <a:pt x="2214912" y="635877"/>
                  <a:pt x="1973506" y="707886"/>
                </a:cubicBezTo>
                <a:cubicBezTo>
                  <a:pt x="1732100" y="779895"/>
                  <a:pt x="1684382" y="673876"/>
                  <a:pt x="1604195" y="707886"/>
                </a:cubicBezTo>
                <a:cubicBezTo>
                  <a:pt x="1524008" y="741896"/>
                  <a:pt x="1443224" y="692024"/>
                  <a:pt x="1338752" y="707886"/>
                </a:cubicBezTo>
                <a:cubicBezTo>
                  <a:pt x="1234280" y="723748"/>
                  <a:pt x="1071739" y="700011"/>
                  <a:pt x="969441" y="707886"/>
                </a:cubicBezTo>
                <a:cubicBezTo>
                  <a:pt x="867143" y="715761"/>
                  <a:pt x="616441" y="666625"/>
                  <a:pt x="496262" y="707886"/>
                </a:cubicBezTo>
                <a:cubicBezTo>
                  <a:pt x="376083" y="749147"/>
                  <a:pt x="235131" y="705994"/>
                  <a:pt x="0" y="707886"/>
                </a:cubicBezTo>
                <a:cubicBezTo>
                  <a:pt x="-35441" y="598059"/>
                  <a:pt x="12411" y="492909"/>
                  <a:pt x="0" y="368101"/>
                </a:cubicBezTo>
                <a:cubicBezTo>
                  <a:pt x="-12411" y="243293"/>
                  <a:pt x="4224" y="156416"/>
                  <a:pt x="0" y="0"/>
                </a:cubicBezTo>
                <a:close/>
              </a:path>
            </a:pathLst>
          </a:custGeom>
          <a:ln>
            <a:solidFill>
              <a:schemeClr val="tx1"/>
            </a:solidFill>
            <a:extLst>
              <a:ext uri="{C807C97D-BFC1-408E-A445-0C87EB9F89A2}">
                <ask:lineSketchStyleProps xmlns:ask="http://schemas.microsoft.com/office/drawing/2018/sketchyshapes" xmlns="" sd="1219033472">
                  <a:prstGeom prst="rect">
                    <a:avLst/>
                  </a:prstGeom>
                  <ask:type>
                    <ask:lineSketchScribble/>
                  </ask:type>
                </ask:lineSketchStyleProps>
              </a:ext>
            </a:extLst>
          </a:ln>
        </p:spPr>
        <p:txBody>
          <a:bodyPr wrap="square">
            <a:spAutoFit/>
          </a:bodyPr>
          <a:lstStyle/>
          <a:p>
            <a:r>
              <a:rPr lang="nl-NL" sz="2000" dirty="0"/>
              <a:t>Deu.29:29 De verborgen dingen zijn voor de Here, onze God, maar de geopenbaarde zijn voor ons en onze kinderen voor altijd, opdat wij al de woorden dezer wet volbrengen.</a:t>
            </a:r>
          </a:p>
        </p:txBody>
      </p:sp>
      <p:sp>
        <p:nvSpPr>
          <p:cNvPr id="5" name="TextBox 4">
            <a:extLst>
              <a:ext uri="{FF2B5EF4-FFF2-40B4-BE49-F238E27FC236}">
                <a16:creationId xmlns:a16="http://schemas.microsoft.com/office/drawing/2014/main" id="{EEE18816-68F4-4F41-B7C2-3CF621369CEC}"/>
              </a:ext>
            </a:extLst>
          </p:cNvPr>
          <p:cNvSpPr txBox="1"/>
          <p:nvPr/>
        </p:nvSpPr>
        <p:spPr>
          <a:xfrm>
            <a:off x="5249069" y="630315"/>
            <a:ext cx="1693862" cy="584775"/>
          </a:xfrm>
          <a:prstGeom prst="rect">
            <a:avLst/>
          </a:prstGeom>
          <a:noFill/>
        </p:spPr>
        <p:txBody>
          <a:bodyPr wrap="none" rtlCol="0">
            <a:spAutoFit/>
          </a:bodyPr>
          <a:lstStyle/>
          <a:p>
            <a:r>
              <a:rPr lang="nl-NL" sz="3200" dirty="0"/>
              <a:t>Kern </a:t>
            </a:r>
            <a:r>
              <a:rPr lang="nl-NL" sz="3200" dirty="0" err="1"/>
              <a:t>text</a:t>
            </a:r>
            <a:endParaRPr lang="nl-NL" sz="3200" dirty="0"/>
          </a:p>
        </p:txBody>
      </p:sp>
      <p:sp>
        <p:nvSpPr>
          <p:cNvPr id="6" name="Rectangle 5">
            <a:extLst>
              <a:ext uri="{FF2B5EF4-FFF2-40B4-BE49-F238E27FC236}">
                <a16:creationId xmlns:a16="http://schemas.microsoft.com/office/drawing/2014/main" id="{A16BB9C2-64B0-47EA-A9BE-DFB9EB56DD48}"/>
              </a:ext>
            </a:extLst>
          </p:cNvPr>
          <p:cNvSpPr/>
          <p:nvPr/>
        </p:nvSpPr>
        <p:spPr>
          <a:xfrm>
            <a:off x="870012" y="3105834"/>
            <a:ext cx="10386871" cy="646331"/>
          </a:xfrm>
          <a:prstGeom prst="rect">
            <a:avLst/>
          </a:prstGeom>
        </p:spPr>
        <p:txBody>
          <a:bodyPr wrap="square">
            <a:spAutoFit/>
          </a:bodyPr>
          <a:lstStyle/>
          <a:p>
            <a:r>
              <a:rPr lang="nl-NL" dirty="0"/>
              <a:t>Pre.18:17 "Ook al beweert een wijs man het te weten, hij kan het niet ontdekken“</a:t>
            </a:r>
          </a:p>
          <a:p>
            <a:r>
              <a:rPr lang="nl-NL" dirty="0"/>
              <a:t>en 11: 5 “Je weet het werk van God niet ', </a:t>
            </a:r>
          </a:p>
        </p:txBody>
      </p:sp>
      <p:sp>
        <p:nvSpPr>
          <p:cNvPr id="7" name="Rectangle 6">
            <a:extLst>
              <a:ext uri="{FF2B5EF4-FFF2-40B4-BE49-F238E27FC236}">
                <a16:creationId xmlns:a16="http://schemas.microsoft.com/office/drawing/2014/main" id="{5D988EC7-EDE0-4D24-9BA1-CF81097EE6BE}"/>
              </a:ext>
            </a:extLst>
          </p:cNvPr>
          <p:cNvSpPr/>
          <p:nvPr/>
        </p:nvSpPr>
        <p:spPr>
          <a:xfrm>
            <a:off x="870013" y="4106055"/>
            <a:ext cx="9068893" cy="369332"/>
          </a:xfrm>
          <a:prstGeom prst="rect">
            <a:avLst/>
          </a:prstGeom>
        </p:spPr>
        <p:txBody>
          <a:bodyPr wrap="none">
            <a:spAutoFit/>
          </a:bodyPr>
          <a:lstStyle/>
          <a:p>
            <a:r>
              <a:rPr lang="nl-NL" dirty="0"/>
              <a:t>Luc.17: 22–24  over de </a:t>
            </a:r>
            <a:r>
              <a:rPr lang="nl-NL" dirty="0" err="1"/>
              <a:t>parousia</a:t>
            </a:r>
            <a:r>
              <a:rPr lang="nl-NL" dirty="0"/>
              <a:t>  "Luister niet naar hen!". “als ik komt zul je het zien en weten”.</a:t>
            </a:r>
          </a:p>
        </p:txBody>
      </p:sp>
      <p:sp>
        <p:nvSpPr>
          <p:cNvPr id="9" name="TextBox 8">
            <a:extLst>
              <a:ext uri="{FF2B5EF4-FFF2-40B4-BE49-F238E27FC236}">
                <a16:creationId xmlns:a16="http://schemas.microsoft.com/office/drawing/2014/main" id="{C4BE598B-05C0-454E-8F26-18BD676CC309}"/>
              </a:ext>
            </a:extLst>
          </p:cNvPr>
          <p:cNvSpPr txBox="1"/>
          <p:nvPr/>
        </p:nvSpPr>
        <p:spPr>
          <a:xfrm>
            <a:off x="870013" y="2521059"/>
            <a:ext cx="1653466" cy="400110"/>
          </a:xfrm>
          <a:prstGeom prst="rect">
            <a:avLst/>
          </a:prstGeom>
          <a:noFill/>
        </p:spPr>
        <p:txBody>
          <a:bodyPr wrap="none" rtlCol="0">
            <a:spAutoFit/>
          </a:bodyPr>
          <a:lstStyle/>
          <a:p>
            <a:r>
              <a:rPr lang="nl-NL" sz="2000" dirty="0"/>
              <a:t>Voorbeelden: </a:t>
            </a:r>
          </a:p>
        </p:txBody>
      </p:sp>
      <p:sp>
        <p:nvSpPr>
          <p:cNvPr id="10" name="Rectangle 9">
            <a:extLst>
              <a:ext uri="{FF2B5EF4-FFF2-40B4-BE49-F238E27FC236}">
                <a16:creationId xmlns:a16="http://schemas.microsoft.com/office/drawing/2014/main" id="{8C42C3B1-C244-4844-9B9D-322000C664B4}"/>
              </a:ext>
            </a:extLst>
          </p:cNvPr>
          <p:cNvSpPr/>
          <p:nvPr/>
        </p:nvSpPr>
        <p:spPr>
          <a:xfrm>
            <a:off x="870013" y="4829277"/>
            <a:ext cx="10386872" cy="369332"/>
          </a:xfrm>
          <a:prstGeom prst="rect">
            <a:avLst/>
          </a:prstGeom>
        </p:spPr>
        <p:txBody>
          <a:bodyPr wrap="square">
            <a:spAutoFit/>
          </a:bodyPr>
          <a:lstStyle/>
          <a:p>
            <a:r>
              <a:rPr lang="nl-NL" dirty="0"/>
              <a:t>Abram: Gen.15:8,13: vraag-&gt; verbond. “wetende zult gij weten”</a:t>
            </a:r>
            <a:endParaRPr lang="en-GB" dirty="0"/>
          </a:p>
        </p:txBody>
      </p:sp>
    </p:spTree>
    <p:extLst>
      <p:ext uri="{BB962C8B-B14F-4D97-AF65-F5344CB8AC3E}">
        <p14:creationId xmlns:p14="http://schemas.microsoft.com/office/powerpoint/2010/main" val="4038110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FD4B942-A178-443B-ABAF-CD1274016CA5}"/>
              </a:ext>
            </a:extLst>
          </p:cNvPr>
          <p:cNvSpPr txBox="1"/>
          <p:nvPr/>
        </p:nvSpPr>
        <p:spPr>
          <a:xfrm>
            <a:off x="4423202" y="630315"/>
            <a:ext cx="3345596" cy="584775"/>
          </a:xfrm>
          <a:prstGeom prst="rect">
            <a:avLst/>
          </a:prstGeom>
          <a:noFill/>
        </p:spPr>
        <p:txBody>
          <a:bodyPr wrap="none" rtlCol="0">
            <a:spAutoFit/>
          </a:bodyPr>
          <a:lstStyle/>
          <a:p>
            <a:r>
              <a:rPr lang="nl-NL" sz="3200" dirty="0"/>
              <a:t>Kennis kenmerken:</a:t>
            </a:r>
          </a:p>
        </p:txBody>
      </p:sp>
      <p:sp>
        <p:nvSpPr>
          <p:cNvPr id="5" name="Rectangle 4">
            <a:extLst>
              <a:ext uri="{FF2B5EF4-FFF2-40B4-BE49-F238E27FC236}">
                <a16:creationId xmlns:a16="http://schemas.microsoft.com/office/drawing/2014/main" id="{6F495F91-1AD2-43EE-A491-5E17FDFCEA93}"/>
              </a:ext>
            </a:extLst>
          </p:cNvPr>
          <p:cNvSpPr/>
          <p:nvPr/>
        </p:nvSpPr>
        <p:spPr>
          <a:xfrm>
            <a:off x="1032387" y="1215090"/>
            <a:ext cx="10343536" cy="5016758"/>
          </a:xfrm>
          <a:prstGeom prst="rect">
            <a:avLst/>
          </a:prstGeom>
        </p:spPr>
        <p:txBody>
          <a:bodyPr wrap="square">
            <a:spAutoFit/>
          </a:bodyPr>
          <a:lstStyle/>
          <a:p>
            <a:pPr marL="285750" indent="-285750">
              <a:buFont typeface="Arial" panose="020B0604020202020204" pitchFamily="34" charset="0"/>
              <a:buChar char="•"/>
            </a:pPr>
            <a:r>
              <a:rPr lang="nl-NL" sz="2000" dirty="0"/>
              <a:t>Een proces is en geen gebeurtenis. </a:t>
            </a:r>
          </a:p>
          <a:p>
            <a:pPr lvl="1"/>
            <a:r>
              <a:rPr lang="nl-NL" sz="2000" dirty="0"/>
              <a:t>Zelfs Adam roept “Eindelijk” wanneer hij de vrouw leer kennen. Het is een gevolg van Openbaring door God.</a:t>
            </a:r>
          </a:p>
          <a:p>
            <a:endParaRPr lang="nl-NL" sz="2000" dirty="0"/>
          </a:p>
          <a:p>
            <a:pPr marL="285750" indent="-285750">
              <a:buFont typeface="Arial" panose="020B0604020202020204" pitchFamily="34" charset="0"/>
              <a:buChar char="•"/>
            </a:pPr>
            <a:r>
              <a:rPr lang="nl-NL" sz="2000" dirty="0"/>
              <a:t>Het vind plaats in een sociale omgeving.</a:t>
            </a:r>
          </a:p>
          <a:p>
            <a:pPr lvl="1"/>
            <a:r>
              <a:rPr lang="nl-NL" sz="2000" dirty="0"/>
              <a:t>Het wordt verkregen van een autoriteit. Deze coach moet de kennis zelf al verkregen hebben door de gecoachte vastgesteld zijn als een autoriteit. Samen zullen ze door het proces heen moeten. God vraagt Adam “Wie! Heeft je dat vertelt?”. Welke stem volg je?</a:t>
            </a:r>
          </a:p>
          <a:p>
            <a:endParaRPr lang="nl-NL" sz="2000" dirty="0"/>
          </a:p>
          <a:p>
            <a:pPr marL="285750" indent="-285750">
              <a:buFont typeface="Arial" panose="020B0604020202020204" pitchFamily="34" charset="0"/>
              <a:buChar char="•"/>
            </a:pPr>
            <a:r>
              <a:rPr lang="nl-NL" sz="2000" dirty="0"/>
              <a:t>Het moet verwezenlijk worden, praktisch zijn.</a:t>
            </a:r>
          </a:p>
          <a:p>
            <a:pPr lvl="1"/>
            <a:r>
              <a:rPr lang="nl-NL" sz="2000" dirty="0"/>
              <a:t>Het creëert gevolgen. Kennis staat niet los van deze wereld en is dus nooit “Neutraal”. Kenmerkend hiervoor is “Adam kende Eva en zij werd zwanger”</a:t>
            </a:r>
          </a:p>
          <a:p>
            <a:pPr lvl="1"/>
            <a:endParaRPr lang="nl-NL" sz="2000" dirty="0"/>
          </a:p>
          <a:p>
            <a:pPr marL="342900" indent="-342900">
              <a:buFont typeface="Arial" panose="020B0604020202020204" pitchFamily="34" charset="0"/>
              <a:buChar char="•"/>
            </a:pPr>
            <a:r>
              <a:rPr lang="nl-NL" sz="2000" dirty="0"/>
              <a:t>Kennis kan alleen op deze wijze verkregen worden.</a:t>
            </a:r>
          </a:p>
          <a:p>
            <a:pPr lvl="1"/>
            <a:r>
              <a:rPr lang="nl-NL" sz="2000" dirty="0"/>
              <a:t>Fouten kunnen gemaakt door niet te luisteren naar de juiste coach (stem)</a:t>
            </a:r>
            <a:br>
              <a:rPr lang="nl-NL" sz="2000" dirty="0"/>
            </a:br>
            <a:r>
              <a:rPr lang="nl-NL" sz="2000" dirty="0"/>
              <a:t> of door op een verkeerde manier te gebruiken.</a:t>
            </a:r>
          </a:p>
        </p:txBody>
      </p:sp>
    </p:spTree>
    <p:extLst>
      <p:ext uri="{BB962C8B-B14F-4D97-AF65-F5344CB8AC3E}">
        <p14:creationId xmlns:p14="http://schemas.microsoft.com/office/powerpoint/2010/main" val="238910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775CF83-F287-4F1D-9E6F-2D02B7A0E4A4}"/>
              </a:ext>
            </a:extLst>
          </p:cNvPr>
          <p:cNvSpPr txBox="1"/>
          <p:nvPr/>
        </p:nvSpPr>
        <p:spPr>
          <a:xfrm>
            <a:off x="4423202" y="630315"/>
            <a:ext cx="3059235" cy="584775"/>
          </a:xfrm>
          <a:prstGeom prst="rect">
            <a:avLst/>
          </a:prstGeom>
          <a:noFill/>
        </p:spPr>
        <p:txBody>
          <a:bodyPr wrap="none" rtlCol="0">
            <a:spAutoFit/>
          </a:bodyPr>
          <a:lstStyle/>
          <a:p>
            <a:r>
              <a:rPr lang="nl-NL" sz="3200" dirty="0"/>
              <a:t>Hoe te handelen</a:t>
            </a:r>
          </a:p>
        </p:txBody>
      </p:sp>
      <p:sp>
        <p:nvSpPr>
          <p:cNvPr id="6" name="Rectangle 5">
            <a:extLst>
              <a:ext uri="{FF2B5EF4-FFF2-40B4-BE49-F238E27FC236}">
                <a16:creationId xmlns:a16="http://schemas.microsoft.com/office/drawing/2014/main" id="{8095C4A2-1A34-481E-9C0A-698BB26D5496}"/>
              </a:ext>
            </a:extLst>
          </p:cNvPr>
          <p:cNvSpPr/>
          <p:nvPr/>
        </p:nvSpPr>
        <p:spPr>
          <a:xfrm>
            <a:off x="1061884" y="1582341"/>
            <a:ext cx="9763432" cy="4524315"/>
          </a:xfrm>
          <a:prstGeom prst="rect">
            <a:avLst/>
          </a:prstGeom>
        </p:spPr>
        <p:txBody>
          <a:bodyPr wrap="square">
            <a:spAutoFit/>
          </a:bodyPr>
          <a:lstStyle/>
          <a:p>
            <a:pPr marL="285750" indent="-285750">
              <a:buFont typeface="Arial" panose="020B0604020202020204" pitchFamily="34" charset="0"/>
              <a:buChar char="•"/>
            </a:pPr>
            <a:r>
              <a:rPr lang="nl-NL" dirty="0"/>
              <a:t>Accepteer het niet zomaar.</a:t>
            </a:r>
          </a:p>
          <a:p>
            <a:pPr lvl="1"/>
            <a:r>
              <a:rPr lang="nl-NL" dirty="0"/>
              <a:t>Leugen niet erg. Het zal je slechts testen. Wel dat iemand de wereld voor jou gaat interpreteren. Hiervoor moet je leunen op de bijbel. </a:t>
            </a:r>
          </a:p>
          <a:p>
            <a:endParaRPr lang="nl-NL" dirty="0"/>
          </a:p>
          <a:p>
            <a:pPr marL="285750" indent="-285750">
              <a:buFont typeface="Arial" panose="020B0604020202020204" pitchFamily="34" charset="0"/>
              <a:buChar char="•"/>
            </a:pPr>
            <a:r>
              <a:rPr lang="nl-NL" dirty="0"/>
              <a:t>Vraag: Welke stem spreekt er?</a:t>
            </a:r>
          </a:p>
          <a:p>
            <a:pPr lvl="1"/>
            <a:r>
              <a:rPr lang="nl-NL" dirty="0"/>
              <a:t>Waarom zou je deze autoriteit toekennen / luisteren?</a:t>
            </a:r>
          </a:p>
          <a:p>
            <a:endParaRPr lang="nl-NL" dirty="0"/>
          </a:p>
          <a:p>
            <a:pPr marL="285750" indent="-285750">
              <a:buFont typeface="Arial" panose="020B0604020202020204" pitchFamily="34" charset="0"/>
              <a:buChar char="•"/>
            </a:pPr>
            <a:r>
              <a:rPr lang="nl-NL" dirty="0"/>
              <a:t>Verdraagt de uitdaging van bewijslast?</a:t>
            </a:r>
          </a:p>
          <a:p>
            <a:pPr lvl="1"/>
            <a:r>
              <a:rPr lang="nl-NL" dirty="0"/>
              <a:t>Als het zich niet kan of wil bewijzen dan is onderzoek niet mogelijk en dus ook geen acceptatie.</a:t>
            </a:r>
          </a:p>
          <a:p>
            <a:endParaRPr lang="nl-NL" dirty="0"/>
          </a:p>
          <a:p>
            <a:pPr marL="285750" indent="-285750">
              <a:buFont typeface="Arial" panose="020B0604020202020204" pitchFamily="34" charset="0"/>
              <a:buChar char="•"/>
            </a:pPr>
            <a:r>
              <a:rPr lang="nl-NL" dirty="0"/>
              <a:t>Wat zijn de mogelijke gevolgen?</a:t>
            </a:r>
          </a:p>
          <a:p>
            <a:pPr lvl="1"/>
            <a:r>
              <a:rPr lang="nl-NL" dirty="0"/>
              <a:t>Zowel de goede als de slechte. De bijbel wijst met name op allerlei samenzweringen die de zwakken in de maatschappij raken.</a:t>
            </a:r>
          </a:p>
          <a:p>
            <a:endParaRPr lang="nl-NL" dirty="0"/>
          </a:p>
          <a:p>
            <a:pPr marL="285750" indent="-285750">
              <a:buFont typeface="Arial" panose="020B0604020202020204" pitchFamily="34" charset="0"/>
              <a:buChar char="•"/>
            </a:pPr>
            <a:r>
              <a:rPr lang="nl-NL" dirty="0"/>
              <a:t>Leg het naast de Bijbel.</a:t>
            </a:r>
          </a:p>
          <a:p>
            <a:pPr lvl="1"/>
            <a:r>
              <a:rPr lang="nl-NL" dirty="0"/>
              <a:t>Check of de Bijbel dit ook zo uitademt. Spreek er over met iemand die je vertrouwt.</a:t>
            </a:r>
          </a:p>
        </p:txBody>
      </p:sp>
    </p:spTree>
    <p:extLst>
      <p:ext uri="{BB962C8B-B14F-4D97-AF65-F5344CB8AC3E}">
        <p14:creationId xmlns:p14="http://schemas.microsoft.com/office/powerpoint/2010/main" val="3597225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24043CE-5D2E-4838-954E-9F4DC805E8E9}"/>
              </a:ext>
            </a:extLst>
          </p:cNvPr>
          <p:cNvSpPr txBox="1"/>
          <p:nvPr/>
        </p:nvSpPr>
        <p:spPr>
          <a:xfrm>
            <a:off x="4423202" y="630315"/>
            <a:ext cx="1802096" cy="584775"/>
          </a:xfrm>
          <a:prstGeom prst="rect">
            <a:avLst/>
          </a:prstGeom>
          <a:noFill/>
        </p:spPr>
        <p:txBody>
          <a:bodyPr wrap="none" rtlCol="0">
            <a:spAutoFit/>
          </a:bodyPr>
          <a:lstStyle/>
          <a:p>
            <a:r>
              <a:rPr lang="nl-NL" sz="3200" dirty="0"/>
              <a:t>Waarom?</a:t>
            </a:r>
          </a:p>
        </p:txBody>
      </p:sp>
      <p:sp>
        <p:nvSpPr>
          <p:cNvPr id="5" name="Rectangle 4">
            <a:extLst>
              <a:ext uri="{FF2B5EF4-FFF2-40B4-BE49-F238E27FC236}">
                <a16:creationId xmlns:a16="http://schemas.microsoft.com/office/drawing/2014/main" id="{F3104ED4-2D06-4936-9617-1B4CBFCCFCDE}"/>
              </a:ext>
            </a:extLst>
          </p:cNvPr>
          <p:cNvSpPr/>
          <p:nvPr/>
        </p:nvSpPr>
        <p:spPr>
          <a:xfrm>
            <a:off x="963561" y="1582341"/>
            <a:ext cx="10156723" cy="3693319"/>
          </a:xfrm>
          <a:prstGeom prst="rect">
            <a:avLst/>
          </a:prstGeom>
        </p:spPr>
        <p:txBody>
          <a:bodyPr wrap="square">
            <a:spAutoFit/>
          </a:bodyPr>
          <a:lstStyle/>
          <a:p>
            <a:pPr marL="285750" indent="-285750">
              <a:buFont typeface="Arial" panose="020B0604020202020204" pitchFamily="34" charset="0"/>
              <a:buChar char="•"/>
            </a:pPr>
            <a:r>
              <a:rPr lang="nl-NL" dirty="0"/>
              <a:t>Om alleen Gods wil te doen. </a:t>
            </a:r>
          </a:p>
          <a:p>
            <a:pPr lvl="1"/>
            <a:r>
              <a:rPr lang="nl-NL" dirty="0"/>
              <a:t>Deu.12:32 Al wat ik u gebied, zult gij naarstig onderhouden; gij zult daaraan niet toedoen, noch daarvan afdoen.</a:t>
            </a:r>
          </a:p>
          <a:p>
            <a:endParaRPr lang="nl-NL" dirty="0"/>
          </a:p>
          <a:p>
            <a:pPr marL="285750" indent="-285750">
              <a:buFont typeface="Arial" panose="020B0604020202020204" pitchFamily="34" charset="0"/>
              <a:buChar char="•"/>
            </a:pPr>
            <a:r>
              <a:rPr lang="nl-NL" dirty="0"/>
              <a:t>Omdat het overige nutteloos .</a:t>
            </a:r>
          </a:p>
          <a:p>
            <a:pPr lvl="1"/>
            <a:r>
              <a:rPr lang="nl-NL" dirty="0"/>
              <a:t>Pre.12:12 “Aan het maken van veel boeken komt geen einde, en veel studie is een vermoeidheid van het vlees ”</a:t>
            </a:r>
          </a:p>
          <a:p>
            <a:endParaRPr lang="nl-NL" dirty="0"/>
          </a:p>
          <a:p>
            <a:pPr marL="285750" indent="-285750">
              <a:buFont typeface="Arial" panose="020B0604020202020204" pitchFamily="34" charset="0"/>
              <a:buChar char="•"/>
            </a:pPr>
            <a:r>
              <a:rPr lang="nl-NL" dirty="0"/>
              <a:t>Omdat het niet zonder vrucht is.</a:t>
            </a:r>
          </a:p>
          <a:p>
            <a:pPr lvl="1"/>
            <a:r>
              <a:rPr lang="nl-NL" dirty="0"/>
              <a:t>Opb.22.18-19 “Ik betuig aan een ieder, die de woorden der profetie van dit boek hoort: Indien iemand hieraan toevoegt, God zal hem toevoegen de plagen, die in dit boek beschreven zijn; en indien iemand afneemt van de woorden van het boek dezer profetie, God zal zijn deel afnemen van het geboomte des levens en van de heilige stad, welke in dit boek beschreven zijn.”</a:t>
            </a:r>
          </a:p>
        </p:txBody>
      </p:sp>
    </p:spTree>
    <p:extLst>
      <p:ext uri="{BB962C8B-B14F-4D97-AF65-F5344CB8AC3E}">
        <p14:creationId xmlns:p14="http://schemas.microsoft.com/office/powerpoint/2010/main" val="39184327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ED4923F84F15479B9DB10F2F45E16D" ma:contentTypeVersion="11" ma:contentTypeDescription="Create a new document." ma:contentTypeScope="" ma:versionID="379082ff95c8590342919e01595a7054">
  <xsd:schema xmlns:xsd="http://www.w3.org/2001/XMLSchema" xmlns:xs="http://www.w3.org/2001/XMLSchema" xmlns:p="http://schemas.microsoft.com/office/2006/metadata/properties" xmlns:ns3="fc1a167c-3770-4b5a-8e35-679da3c2d70e" xmlns:ns4="65a40ca3-8a26-4cd9-98bf-a842c74e886e" targetNamespace="http://schemas.microsoft.com/office/2006/metadata/properties" ma:root="true" ma:fieldsID="f849510823b0fd2e31dacd14bdf8fb1c" ns3:_="" ns4:_="">
    <xsd:import namespace="fc1a167c-3770-4b5a-8e35-679da3c2d70e"/>
    <xsd:import namespace="65a40ca3-8a26-4cd9-98bf-a842c74e886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1a167c-3770-4b5a-8e35-679da3c2d70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5a40ca3-8a26-4cd9-98bf-a842c74e886e"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A16A25E-99D7-43E8-975A-CA677A4617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c1a167c-3770-4b5a-8e35-679da3c2d70e"/>
    <ds:schemaRef ds:uri="65a40ca3-8a26-4cd9-98bf-a842c74e88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B99B239-1164-4D84-BBB3-FE0E59903AA5}">
  <ds:schemaRefs>
    <ds:schemaRef ds:uri="http://schemas.microsoft.com/sharepoint/v3/contenttype/forms"/>
  </ds:schemaRefs>
</ds:datastoreItem>
</file>

<file path=customXml/itemProps3.xml><?xml version="1.0" encoding="utf-8"?>
<ds:datastoreItem xmlns:ds="http://schemas.openxmlformats.org/officeDocument/2006/customXml" ds:itemID="{41E3A1E8-CBAB-42F2-A093-9153B82088B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44</TotalTime>
  <Words>750</Words>
  <Application>Microsoft Macintosh PowerPoint</Application>
  <PresentationFormat>Breedbeeld</PresentationFormat>
  <Paragraphs>47</Paragraphs>
  <Slides>5</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vt:i4>
      </vt:variant>
    </vt:vector>
  </HeadingPairs>
  <TitlesOfParts>
    <vt:vector size="9" baseType="lpstr">
      <vt:lpstr>Arial</vt:lpstr>
      <vt:lpstr>Calibri</vt:lpstr>
      <vt:lpstr>Calibri Light</vt:lpstr>
      <vt:lpstr>Office Theme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Huisjes, H. (Harm)</dc:creator>
  <cp:lastModifiedBy>Huisjes, H. (Harm)</cp:lastModifiedBy>
  <cp:revision>4</cp:revision>
  <dcterms:created xsi:type="dcterms:W3CDTF">2020-11-07T20:28:42Z</dcterms:created>
  <dcterms:modified xsi:type="dcterms:W3CDTF">2020-11-08T16:18:21Z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0x0101001AED4923F84F15479B9DB10F2F45E16D</vt:lpwstr>
  </property>
</Properties>
</file>