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231"/>
  </p:normalViewPr>
  <p:slideViewPr>
    <p:cSldViewPr snapToGrid="0" snapToObjects="1">
      <p:cViewPr varScale="1">
        <p:scale>
          <a:sx n="74" d="100"/>
          <a:sy n="74" d="100"/>
        </p:scale>
        <p:origin x="61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3E72-8A44-C241-AC1C-03BD8B9458A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DF56190-EB8A-F043-B49E-9F6201B21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42D2FBA-E967-174C-9873-6B109D84C086}"/>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4EB7E485-367A-8A43-822C-3DF4AC7260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EA2069C-C074-F74B-8FE0-5C6392032C48}"/>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147298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E82819-9A28-0D4C-ADDB-3DBA987402F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B95D99E-D297-644B-8D31-1F80308FB60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FC4565C-2B5F-D845-9B59-F6A733F8ACE6}"/>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D8D464AF-0A45-4B42-B111-1E7D1330D5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9041B2C-FA88-D74F-BA5D-1CC4413BD179}"/>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197671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A5DE0EA-02B6-C245-BF18-29645C60C0F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89B04F-5EF3-7A42-9A55-A893AC10CE5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304755-D0E7-9B4B-9652-4A1DF3D8BEF4}"/>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9CB053B5-20EA-AF4A-83C4-7DA5379F85D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DF1B568-20A3-3E45-9229-C8328E45E453}"/>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2834147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27DC80-A7F3-BE4F-8B7B-B400EB6DEA1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6491380-710C-1B46-A9CC-7EA187C171C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F5B5CEC-8AFA-4A48-B49C-8547E942232C}"/>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59CEABEA-772B-1140-8A18-3477F86B51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A8F178B-BADF-4E4A-88D8-E80DA775E737}"/>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78064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BB506E-EC94-844F-985E-95B580A6C38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14EDD87-1E6B-FD4C-8750-6FD2A1CA93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9C473FD-0BEC-3E41-86DB-17F5EC9AE2E1}"/>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988187FB-4DF0-6E49-9688-08596027DC5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AB2E0A6-1FC0-BE46-B1FA-B4CCA20E401E}"/>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4312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97D78-34F9-C34D-B0D2-F6763C0470D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A50F7DC-126A-B146-8E48-4D4527F61AC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86CC09A-36F9-E54C-8083-49F02D902FE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153D705-6332-E24C-8632-AD19A5BDAAB7}"/>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6" name="Tijdelijke aanduiding voor voettekst 5">
            <a:extLst>
              <a:ext uri="{FF2B5EF4-FFF2-40B4-BE49-F238E27FC236}">
                <a16:creationId xmlns:a16="http://schemas.microsoft.com/office/drawing/2014/main" id="{11024E2A-6FDB-5D4A-965D-B360A715490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F9C8AA4-6C3F-4149-AA0E-CBC2A2074F63}"/>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01706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471BA-3373-4A4E-A299-2A5466112CA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B992A63-66B5-0245-AE33-82547293E7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1B19B8A-29B7-3444-AE5A-6976609DEA9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BD061DE-0291-1046-A0C2-1721B77F6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9FEFEAC-EC58-3F49-B2C8-582182DBCC7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9144F65-B23D-CD43-B02D-AA92F268A2A3}"/>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8" name="Tijdelijke aanduiding voor voettekst 7">
            <a:extLst>
              <a:ext uri="{FF2B5EF4-FFF2-40B4-BE49-F238E27FC236}">
                <a16:creationId xmlns:a16="http://schemas.microsoft.com/office/drawing/2014/main" id="{048A954E-A767-9D4A-8D47-58D41A9ED47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016BEEE-3404-F94D-AB4D-638C7A096D9F}"/>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42434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D55335-AC83-7E47-81E3-74444DFA4AA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85B6E5A-0F57-BE4C-A4D1-B498E0622259}"/>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4" name="Tijdelijke aanduiding voor voettekst 3">
            <a:extLst>
              <a:ext uri="{FF2B5EF4-FFF2-40B4-BE49-F238E27FC236}">
                <a16:creationId xmlns:a16="http://schemas.microsoft.com/office/drawing/2014/main" id="{34800700-16B4-7F4F-8A38-573AB50546E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379444C-762B-5244-858E-FADA316CE144}"/>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2316389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0836450-F975-BC4A-B3E9-B5D64B75932C}"/>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3" name="Tijdelijke aanduiding voor voettekst 2">
            <a:extLst>
              <a:ext uri="{FF2B5EF4-FFF2-40B4-BE49-F238E27FC236}">
                <a16:creationId xmlns:a16="http://schemas.microsoft.com/office/drawing/2014/main" id="{B295C664-44AA-0947-8809-5E46D8770EE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D713C09-AE1A-F14D-89F7-51BE7BBDCD4D}"/>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05656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3D264D-978E-184B-BC46-BA6C3561E67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BAB8396-C834-6F4C-9709-98F9F48378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0AC04B0-0475-B442-B91A-CDDF32451B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9231240-97C5-A54B-A75C-A7F347F58B5B}"/>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6" name="Tijdelijke aanduiding voor voettekst 5">
            <a:extLst>
              <a:ext uri="{FF2B5EF4-FFF2-40B4-BE49-F238E27FC236}">
                <a16:creationId xmlns:a16="http://schemas.microsoft.com/office/drawing/2014/main" id="{539F1CED-7FE9-D545-85E0-035D754EFFF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B4B486-0A2F-794C-829D-47E9FF00DE49}"/>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3926359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AB456-1D76-3346-8F20-45427FBF898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47CE4CF-0594-C346-AF76-FD9B789B1A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3922755-14B4-664F-B47A-CE1CEA9D4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8530FD0-B804-B346-A2F3-29D994711639}"/>
              </a:ext>
            </a:extLst>
          </p:cNvPr>
          <p:cNvSpPr>
            <a:spLocks noGrp="1"/>
          </p:cNvSpPr>
          <p:nvPr>
            <p:ph type="dt" sz="half" idx="10"/>
          </p:nvPr>
        </p:nvSpPr>
        <p:spPr/>
        <p:txBody>
          <a:bodyPr/>
          <a:lstStyle/>
          <a:p>
            <a:fld id="{8F9579D1-96B1-F94F-92F5-0B3D9D0FF3D0}" type="datetimeFigureOut">
              <a:rPr lang="nl-NL" smtClean="0"/>
              <a:t>04-07-2020</a:t>
            </a:fld>
            <a:endParaRPr lang="nl-NL"/>
          </a:p>
        </p:txBody>
      </p:sp>
      <p:sp>
        <p:nvSpPr>
          <p:cNvPr id="6" name="Tijdelijke aanduiding voor voettekst 5">
            <a:extLst>
              <a:ext uri="{FF2B5EF4-FFF2-40B4-BE49-F238E27FC236}">
                <a16:creationId xmlns:a16="http://schemas.microsoft.com/office/drawing/2014/main" id="{70E6BAB3-A9FC-FD41-AB75-50AE2EE9E78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EE0B044-2992-B54A-AD5E-FDD98C562D46}"/>
              </a:ext>
            </a:extLst>
          </p:cNvPr>
          <p:cNvSpPr>
            <a:spLocks noGrp="1"/>
          </p:cNvSpPr>
          <p:nvPr>
            <p:ph type="sldNum" sz="quarter" idx="12"/>
          </p:nvPr>
        </p:nvSpPr>
        <p:spPr/>
        <p:txBody>
          <a:bodyPr/>
          <a:lstStyle/>
          <a:p>
            <a:fld id="{FD42ED97-3A4E-FC4A-A5EF-C8B92B0B2578}" type="slidenum">
              <a:rPr lang="nl-NL" smtClean="0"/>
              <a:t>‹nr.›</a:t>
            </a:fld>
            <a:endParaRPr lang="nl-NL"/>
          </a:p>
        </p:txBody>
      </p:sp>
    </p:spTree>
    <p:extLst>
      <p:ext uri="{BB962C8B-B14F-4D97-AF65-F5344CB8AC3E}">
        <p14:creationId xmlns:p14="http://schemas.microsoft.com/office/powerpoint/2010/main" val="251271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8FF5A18-0019-7F47-8F3C-20BD3785D6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C060CEB-5D8B-FF49-A9A9-DAABF14FF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22E66E2-5F9B-E640-842D-AB8D9719D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9579D1-96B1-F94F-92F5-0B3D9D0FF3D0}" type="datetimeFigureOut">
              <a:rPr lang="nl-NL" smtClean="0"/>
              <a:t>04-07-2020</a:t>
            </a:fld>
            <a:endParaRPr lang="nl-NL"/>
          </a:p>
        </p:txBody>
      </p:sp>
      <p:sp>
        <p:nvSpPr>
          <p:cNvPr id="5" name="Tijdelijke aanduiding voor voettekst 4">
            <a:extLst>
              <a:ext uri="{FF2B5EF4-FFF2-40B4-BE49-F238E27FC236}">
                <a16:creationId xmlns:a16="http://schemas.microsoft.com/office/drawing/2014/main" id="{29A9C6B6-87AA-9E45-B550-6499DF1026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38149BC-A78A-8443-B849-9D3AD8A7A8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2ED97-3A4E-FC4A-A5EF-C8B92B0B2578}" type="slidenum">
              <a:rPr lang="nl-NL" smtClean="0"/>
              <a:t>‹nr.›</a:t>
            </a:fld>
            <a:endParaRPr lang="nl-NL"/>
          </a:p>
        </p:txBody>
      </p:sp>
    </p:spTree>
    <p:extLst>
      <p:ext uri="{BB962C8B-B14F-4D97-AF65-F5344CB8AC3E}">
        <p14:creationId xmlns:p14="http://schemas.microsoft.com/office/powerpoint/2010/main" val="1956126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56C33C-5884-2B41-9117-4F4108A807D8}"/>
              </a:ext>
            </a:extLst>
          </p:cNvPr>
          <p:cNvSpPr>
            <a:spLocks noGrp="1"/>
          </p:cNvSpPr>
          <p:nvPr>
            <p:ph type="ctrTitle"/>
          </p:nvPr>
        </p:nvSpPr>
        <p:spPr/>
        <p:txBody>
          <a:bodyPr>
            <a:normAutofit/>
          </a:bodyPr>
          <a:lstStyle/>
          <a:p>
            <a:r>
              <a:rPr lang="nl-NL" b="1" dirty="0">
                <a:solidFill>
                  <a:schemeClr val="accent1"/>
                </a:solidFill>
              </a:rPr>
              <a:t>‘EENPARIGHEID’ </a:t>
            </a:r>
            <a:br>
              <a:rPr lang="nl-NL" dirty="0"/>
            </a:br>
            <a:r>
              <a:rPr lang="nl-NL" dirty="0"/>
              <a:t>Waar Gods zegen stroomt…</a:t>
            </a:r>
          </a:p>
        </p:txBody>
      </p:sp>
      <p:sp>
        <p:nvSpPr>
          <p:cNvPr id="3" name="Ondertitel 2">
            <a:extLst>
              <a:ext uri="{FF2B5EF4-FFF2-40B4-BE49-F238E27FC236}">
                <a16:creationId xmlns:a16="http://schemas.microsoft.com/office/drawing/2014/main" id="{0DEE43D8-F43E-7248-98C4-FD647F5EE3E3}"/>
              </a:ext>
            </a:extLst>
          </p:cNvPr>
          <p:cNvSpPr>
            <a:spLocks noGrp="1"/>
          </p:cNvSpPr>
          <p:nvPr>
            <p:ph type="subTitle" idx="1"/>
          </p:nvPr>
        </p:nvSpPr>
        <p:spPr/>
        <p:txBody>
          <a:bodyPr/>
          <a:lstStyle/>
          <a:p>
            <a:endParaRPr lang="nl-NL" dirty="0"/>
          </a:p>
          <a:p>
            <a:r>
              <a:rPr lang="nl-NL" b="1" dirty="0">
                <a:solidFill>
                  <a:schemeClr val="accent1"/>
                </a:solidFill>
              </a:rPr>
              <a:t>DE PERFECTE LANDINGSPLAATS, VOOR GODS GLORIE</a:t>
            </a:r>
            <a:endParaRPr lang="nl-NL" dirty="0">
              <a:solidFill>
                <a:schemeClr val="accent1"/>
              </a:solidFill>
            </a:endParaRPr>
          </a:p>
        </p:txBody>
      </p:sp>
    </p:spTree>
    <p:extLst>
      <p:ext uri="{BB962C8B-B14F-4D97-AF65-F5344CB8AC3E}">
        <p14:creationId xmlns:p14="http://schemas.microsoft.com/office/powerpoint/2010/main" val="2274467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FE4D2-B0A3-664B-BAD3-73F13447CDE1}"/>
              </a:ext>
            </a:extLst>
          </p:cNvPr>
          <p:cNvSpPr>
            <a:spLocks noGrp="1"/>
          </p:cNvSpPr>
          <p:nvPr>
            <p:ph type="title"/>
          </p:nvPr>
        </p:nvSpPr>
        <p:spPr/>
        <p:txBody>
          <a:bodyPr/>
          <a:lstStyle/>
          <a:p>
            <a:r>
              <a:rPr lang="en-US" b="1" dirty="0" err="1">
                <a:solidFill>
                  <a:schemeClr val="accent1"/>
                </a:solidFill>
              </a:rPr>
              <a:t>Jezus</a:t>
            </a:r>
            <a:r>
              <a:rPr lang="en-US" b="1" dirty="0">
                <a:solidFill>
                  <a:schemeClr val="accent1"/>
                </a:solidFill>
              </a:rPr>
              <a:t> bad in Johannes 17:20-23</a:t>
            </a:r>
            <a:r>
              <a:rPr lang="en-US" dirty="0">
                <a:solidFill>
                  <a:schemeClr val="accent1"/>
                </a:solidFill>
              </a:rPr>
              <a:t> (GNB)</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44A335C3-A033-8341-B2B4-7580FD214FA2}"/>
              </a:ext>
            </a:extLst>
          </p:cNvPr>
          <p:cNvSpPr>
            <a:spLocks noGrp="1"/>
          </p:cNvSpPr>
          <p:nvPr>
            <p:ph idx="1"/>
          </p:nvPr>
        </p:nvSpPr>
        <p:spPr>
          <a:xfrm>
            <a:off x="838200" y="2346385"/>
            <a:ext cx="10515600" cy="3830578"/>
          </a:xfrm>
        </p:spPr>
        <p:txBody>
          <a:bodyPr/>
          <a:lstStyle/>
          <a:p>
            <a:pPr marL="0" indent="0">
              <a:buNone/>
            </a:pPr>
            <a:r>
              <a:rPr lang="nl-NL" i="1" dirty="0"/>
              <a:t>Vader, laten ze allen één zijn zoals U in Mij bent en Ik in U ben. </a:t>
            </a:r>
          </a:p>
          <a:p>
            <a:pPr marL="0" indent="0">
              <a:buNone/>
            </a:pPr>
            <a:r>
              <a:rPr lang="nl-NL" i="1" dirty="0"/>
              <a:t>Laten ook zij in Ons zijn; </a:t>
            </a:r>
            <a:r>
              <a:rPr lang="nl-NL" b="1" i="1" dirty="0">
                <a:solidFill>
                  <a:schemeClr val="accent1"/>
                </a:solidFill>
              </a:rPr>
              <a:t>dan</a:t>
            </a:r>
            <a:r>
              <a:rPr lang="nl-NL" i="1" dirty="0">
                <a:solidFill>
                  <a:schemeClr val="accent1"/>
                </a:solidFill>
              </a:rPr>
              <a:t> zal de wereld </a:t>
            </a:r>
            <a:r>
              <a:rPr lang="nl-NL" b="1" i="1" dirty="0">
                <a:solidFill>
                  <a:schemeClr val="accent1"/>
                </a:solidFill>
              </a:rPr>
              <a:t>geloven</a:t>
            </a:r>
            <a:r>
              <a:rPr lang="nl-NL" i="1" dirty="0">
                <a:solidFill>
                  <a:schemeClr val="accent1"/>
                </a:solidFill>
              </a:rPr>
              <a:t> </a:t>
            </a:r>
            <a:r>
              <a:rPr lang="nl-NL" i="1" dirty="0"/>
              <a:t>dat U Mij hebt gezonden. De </a:t>
            </a:r>
            <a:r>
              <a:rPr lang="nl-NL" b="1" i="1" dirty="0">
                <a:solidFill>
                  <a:schemeClr val="accent1"/>
                </a:solidFill>
              </a:rPr>
              <a:t>glorie </a:t>
            </a:r>
            <a:r>
              <a:rPr lang="nl-NL" i="1" dirty="0">
                <a:solidFill>
                  <a:schemeClr val="accent1"/>
                </a:solidFill>
              </a:rPr>
              <a:t>(</a:t>
            </a:r>
            <a:r>
              <a:rPr lang="nl-NL" dirty="0">
                <a:solidFill>
                  <a:schemeClr val="accent1"/>
                </a:solidFill>
              </a:rPr>
              <a:t>dezelfde macht en kracht BB) </a:t>
            </a:r>
            <a:r>
              <a:rPr lang="nl-NL" i="1" dirty="0"/>
              <a:t>die U Mij hebt gegeven, heb Ik hun gegeven opdat ze één zijn zoals Wij één zijn: Ik in hen en U in Mij. </a:t>
            </a:r>
            <a:endParaRPr lang="nl-NL" dirty="0"/>
          </a:p>
          <a:p>
            <a:pPr marL="0" indent="0">
              <a:buNone/>
            </a:pPr>
            <a:r>
              <a:rPr lang="nl-NL" i="1" dirty="0"/>
              <a:t>Zo zullen ze volmaakt één zijn, en </a:t>
            </a:r>
            <a:r>
              <a:rPr lang="nl-NL" b="1" i="1" dirty="0">
                <a:solidFill>
                  <a:schemeClr val="accent1"/>
                </a:solidFill>
              </a:rPr>
              <a:t>dan</a:t>
            </a:r>
            <a:r>
              <a:rPr lang="nl-NL" i="1" dirty="0">
                <a:solidFill>
                  <a:schemeClr val="accent1"/>
                </a:solidFill>
              </a:rPr>
              <a:t> zal de wereld </a:t>
            </a:r>
            <a:r>
              <a:rPr lang="nl-NL" b="1" i="1" dirty="0">
                <a:solidFill>
                  <a:schemeClr val="accent1"/>
                </a:solidFill>
              </a:rPr>
              <a:t>weten</a:t>
            </a:r>
            <a:r>
              <a:rPr lang="nl-NL" i="1" dirty="0">
                <a:solidFill>
                  <a:schemeClr val="accent1"/>
                </a:solidFill>
              </a:rPr>
              <a:t> </a:t>
            </a:r>
            <a:r>
              <a:rPr lang="nl-NL" i="1" dirty="0"/>
              <a:t>dat U Mij gezonden hebt en dat U hen hebt liefgehad zoals U Mij hebt liefgehad.</a:t>
            </a:r>
            <a:r>
              <a:rPr lang="nl-NL" dirty="0"/>
              <a:t>                                       </a:t>
            </a:r>
          </a:p>
          <a:p>
            <a:endParaRPr lang="nl-NL" dirty="0"/>
          </a:p>
        </p:txBody>
      </p:sp>
    </p:spTree>
    <p:extLst>
      <p:ext uri="{BB962C8B-B14F-4D97-AF65-F5344CB8AC3E}">
        <p14:creationId xmlns:p14="http://schemas.microsoft.com/office/powerpoint/2010/main" val="49903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414DB3-1602-3242-A9FD-53D30FAFE87C}"/>
              </a:ext>
            </a:extLst>
          </p:cNvPr>
          <p:cNvSpPr>
            <a:spLocks noGrp="1"/>
          </p:cNvSpPr>
          <p:nvPr>
            <p:ph type="title"/>
          </p:nvPr>
        </p:nvSpPr>
        <p:spPr/>
        <p:txBody>
          <a:bodyPr/>
          <a:lstStyle/>
          <a:p>
            <a:r>
              <a:rPr lang="nl-NL" b="1" dirty="0">
                <a:solidFill>
                  <a:schemeClr val="accent1"/>
                </a:solidFill>
              </a:rPr>
              <a:t>Psalm 133:1-3 (Wv95)</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E8AC7E36-D88D-894F-8CF1-A4F1837FDBCF}"/>
              </a:ext>
            </a:extLst>
          </p:cNvPr>
          <p:cNvSpPr>
            <a:spLocks noGrp="1"/>
          </p:cNvSpPr>
          <p:nvPr>
            <p:ph idx="1"/>
          </p:nvPr>
        </p:nvSpPr>
        <p:spPr>
          <a:xfrm>
            <a:off x="838200" y="2191109"/>
            <a:ext cx="10515600" cy="3985854"/>
          </a:xfrm>
        </p:spPr>
        <p:txBody>
          <a:bodyPr/>
          <a:lstStyle/>
          <a:p>
            <a:pPr marL="0" indent="0">
              <a:buNone/>
            </a:pPr>
            <a:r>
              <a:rPr lang="nl-NL" i="1" dirty="0"/>
              <a:t>Wat is het toch goed, wat is het heerlijk, om als broeders en zusters </a:t>
            </a:r>
            <a:r>
              <a:rPr lang="nl-NL" b="1" i="1" dirty="0">
                <a:solidFill>
                  <a:schemeClr val="accent1"/>
                </a:solidFill>
              </a:rPr>
              <a:t>eendrachtig</a:t>
            </a:r>
            <a:r>
              <a:rPr lang="nl-NL" i="1" dirty="0">
                <a:solidFill>
                  <a:schemeClr val="accent1"/>
                </a:solidFill>
              </a:rPr>
              <a:t> </a:t>
            </a:r>
            <a:r>
              <a:rPr lang="nl-NL" b="1" i="1" dirty="0">
                <a:solidFill>
                  <a:schemeClr val="accent1"/>
                </a:solidFill>
              </a:rPr>
              <a:t>samen</a:t>
            </a:r>
            <a:r>
              <a:rPr lang="nl-NL" i="1" dirty="0">
                <a:solidFill>
                  <a:schemeClr val="accent1"/>
                </a:solidFill>
              </a:rPr>
              <a:t> te </a:t>
            </a:r>
            <a:r>
              <a:rPr lang="nl-NL" b="1" i="1" dirty="0">
                <a:solidFill>
                  <a:schemeClr val="accent1"/>
                </a:solidFill>
              </a:rPr>
              <a:t>wonen</a:t>
            </a:r>
            <a:r>
              <a:rPr lang="nl-NL" i="1" dirty="0">
                <a:solidFill>
                  <a:schemeClr val="accent1"/>
                </a:solidFill>
              </a:rPr>
              <a:t>. </a:t>
            </a:r>
          </a:p>
          <a:p>
            <a:pPr marL="0" indent="0">
              <a:buNone/>
            </a:pPr>
            <a:r>
              <a:rPr lang="nl-NL" i="1" dirty="0"/>
              <a:t>Als kostelijke </a:t>
            </a:r>
            <a:r>
              <a:rPr lang="nl-NL" b="1" i="1" dirty="0">
                <a:solidFill>
                  <a:schemeClr val="accent1"/>
                </a:solidFill>
              </a:rPr>
              <a:t>olie</a:t>
            </a:r>
            <a:r>
              <a:rPr lang="nl-NL" i="1" dirty="0"/>
              <a:t> is het op </a:t>
            </a:r>
            <a:r>
              <a:rPr lang="nl-NL" i="1" dirty="0" err="1"/>
              <a:t>Aärons</a:t>
            </a:r>
            <a:r>
              <a:rPr lang="nl-NL" i="1" dirty="0"/>
              <a:t> hoofd, die </a:t>
            </a:r>
            <a:r>
              <a:rPr lang="nl-NL" i="1" dirty="0" err="1"/>
              <a:t>neerdruipt</a:t>
            </a:r>
            <a:r>
              <a:rPr lang="nl-NL" i="1" dirty="0"/>
              <a:t> in de baard en van de baard op de kraag van zijn kleed. </a:t>
            </a:r>
          </a:p>
          <a:p>
            <a:pPr marL="0" indent="0">
              <a:buNone/>
            </a:pPr>
            <a:r>
              <a:rPr lang="nl-NL" i="1" dirty="0"/>
              <a:t>Als </a:t>
            </a:r>
            <a:r>
              <a:rPr lang="nl-NL" b="1" i="1" dirty="0">
                <a:solidFill>
                  <a:schemeClr val="accent1"/>
                </a:solidFill>
              </a:rPr>
              <a:t>dauw</a:t>
            </a:r>
            <a:r>
              <a:rPr lang="nl-NL" b="1" i="1" dirty="0"/>
              <a:t> </a:t>
            </a:r>
            <a:r>
              <a:rPr lang="nl-NL" i="1" dirty="0"/>
              <a:t>is het, dauw van de Hermon, die </a:t>
            </a:r>
            <a:r>
              <a:rPr lang="nl-NL" i="1" dirty="0" err="1"/>
              <a:t>neerdruipt</a:t>
            </a:r>
            <a:r>
              <a:rPr lang="nl-NL" i="1" dirty="0"/>
              <a:t> op de </a:t>
            </a:r>
            <a:r>
              <a:rPr lang="nl-NL" i="1" dirty="0" err="1"/>
              <a:t>Sionsberg</a:t>
            </a:r>
            <a:r>
              <a:rPr lang="nl-NL" i="1" dirty="0"/>
              <a:t>. Ja, daar schenkt de HEER zijn </a:t>
            </a:r>
            <a:r>
              <a:rPr lang="nl-NL" b="1" i="1" dirty="0">
                <a:solidFill>
                  <a:schemeClr val="accent1"/>
                </a:solidFill>
              </a:rPr>
              <a:t>zegen</a:t>
            </a:r>
            <a:r>
              <a:rPr lang="nl-NL" i="1" dirty="0">
                <a:solidFill>
                  <a:schemeClr val="accent1"/>
                </a:solidFill>
              </a:rPr>
              <a:t>: </a:t>
            </a:r>
            <a:r>
              <a:rPr lang="nl-NL" b="1" i="1" dirty="0">
                <a:solidFill>
                  <a:schemeClr val="accent1"/>
                </a:solidFill>
              </a:rPr>
              <a:t>leven</a:t>
            </a:r>
            <a:r>
              <a:rPr lang="nl-NL" i="1" dirty="0">
                <a:solidFill>
                  <a:schemeClr val="accent1"/>
                </a:solidFill>
              </a:rPr>
              <a:t> </a:t>
            </a:r>
            <a:r>
              <a:rPr lang="nl-NL" i="1" dirty="0"/>
              <a:t>voor altijd.</a:t>
            </a:r>
            <a:endParaRPr lang="nl-NL" dirty="0"/>
          </a:p>
          <a:p>
            <a:endParaRPr lang="nl-NL" dirty="0"/>
          </a:p>
        </p:txBody>
      </p:sp>
    </p:spTree>
    <p:extLst>
      <p:ext uri="{BB962C8B-B14F-4D97-AF65-F5344CB8AC3E}">
        <p14:creationId xmlns:p14="http://schemas.microsoft.com/office/powerpoint/2010/main" val="2148843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10026E-D114-0141-83A3-B54460453832}"/>
              </a:ext>
            </a:extLst>
          </p:cNvPr>
          <p:cNvSpPr>
            <a:spLocks noGrp="1"/>
          </p:cNvSpPr>
          <p:nvPr>
            <p:ph type="title"/>
          </p:nvPr>
        </p:nvSpPr>
        <p:spPr/>
        <p:txBody>
          <a:bodyPr>
            <a:normAutofit/>
          </a:bodyPr>
          <a:lstStyle/>
          <a:p>
            <a:r>
              <a:rPr lang="nl-NL" b="1" dirty="0">
                <a:solidFill>
                  <a:schemeClr val="accent1"/>
                </a:solidFill>
              </a:rPr>
              <a:t>WAT WAS HET GEHEIM VAN DIE EERSTE GEMEENTE?</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7B01F790-368F-564D-B4BD-D1092866D11E}"/>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nl-NL" i="1" dirty="0"/>
              <a:t>En toen dezen het hoorden, verhieven zij </a:t>
            </a:r>
            <a:r>
              <a:rPr lang="nl-NL" b="1" i="1" dirty="0">
                <a:solidFill>
                  <a:schemeClr val="accent1"/>
                </a:solidFill>
              </a:rPr>
              <a:t>eenparig</a:t>
            </a:r>
            <a:r>
              <a:rPr lang="nl-NL" i="1" dirty="0"/>
              <a:t> hun stem tot God en zeiden: … </a:t>
            </a:r>
            <a:r>
              <a:rPr lang="nl-NL" i="1" dirty="0" err="1"/>
              <a:t>Here</a:t>
            </a:r>
            <a:r>
              <a:rPr lang="nl-NL" i="1" dirty="0"/>
              <a:t>, let op hun dreigingen en geef uw dienstknechten met alle vrijmoedigheid uw woord te spreken… doordat Gij uw hand uitstrekt tot genezing, en dat tekenen en wonderen geschieden door de naam van uw heilige knecht Jezus.  </a:t>
            </a:r>
            <a:r>
              <a:rPr lang="nl-NL" b="1" i="1" dirty="0">
                <a:solidFill>
                  <a:schemeClr val="accent1"/>
                </a:solidFill>
              </a:rPr>
              <a:t>En terwijl zij baden, werd de plaats, waar zij vergaderd waren, bewogen</a:t>
            </a:r>
            <a:r>
              <a:rPr lang="nl-NL" i="1" dirty="0"/>
              <a:t>; en zij werden allen vervuld met de Heilige Geest en spraken het woord Gods met vrijmoedigheid. </a:t>
            </a:r>
          </a:p>
          <a:p>
            <a:pPr marL="0" indent="0">
              <a:buNone/>
            </a:pPr>
            <a:r>
              <a:rPr lang="nl-NL" i="1" dirty="0"/>
              <a:t>En de menigte van hen, die tot het geloof gekomen waren, was </a:t>
            </a:r>
            <a:r>
              <a:rPr lang="nl-NL" b="1" i="1" dirty="0">
                <a:solidFill>
                  <a:schemeClr val="accent1"/>
                </a:solidFill>
              </a:rPr>
              <a:t>een van hart en ziel</a:t>
            </a:r>
            <a:r>
              <a:rPr lang="nl-NL" i="1" dirty="0"/>
              <a:t>, en ook niet een </a:t>
            </a:r>
            <a:r>
              <a:rPr lang="nl-NL" i="1" dirty="0" err="1"/>
              <a:t>zeide</a:t>
            </a:r>
            <a:r>
              <a:rPr lang="nl-NL" i="1" dirty="0"/>
              <a:t>, dat iets van hetgeen hij bezat zijn persoonlijk eigendom was, doch zij hadden alles gemeenschappelijk. En met grote kracht gaven de apostelen hun getuigenis van de opstanding des Heren Jezus, en er was </a:t>
            </a:r>
            <a:r>
              <a:rPr lang="nl-NL" b="1" i="1" dirty="0">
                <a:solidFill>
                  <a:schemeClr val="accent1"/>
                </a:solidFill>
              </a:rPr>
              <a:t>grote genade</a:t>
            </a:r>
            <a:r>
              <a:rPr lang="nl-NL" i="1" dirty="0">
                <a:solidFill>
                  <a:schemeClr val="accent1"/>
                </a:solidFill>
              </a:rPr>
              <a:t> </a:t>
            </a:r>
            <a:r>
              <a:rPr lang="nl-NL" i="1" dirty="0"/>
              <a:t>over hen allen. </a:t>
            </a:r>
          </a:p>
          <a:p>
            <a:pPr marL="0" indent="0" algn="r">
              <a:buNone/>
            </a:pPr>
            <a:r>
              <a:rPr lang="nl-NL" dirty="0">
                <a:solidFill>
                  <a:schemeClr val="accent1"/>
                </a:solidFill>
              </a:rPr>
              <a:t>Hand.4:24,29-33 (NBG)</a:t>
            </a:r>
          </a:p>
          <a:p>
            <a:pPr marL="0" indent="0">
              <a:buNone/>
            </a:pPr>
            <a:endParaRPr lang="nl-NL" dirty="0"/>
          </a:p>
        </p:txBody>
      </p:sp>
    </p:spTree>
    <p:extLst>
      <p:ext uri="{BB962C8B-B14F-4D97-AF65-F5344CB8AC3E}">
        <p14:creationId xmlns:p14="http://schemas.microsoft.com/office/powerpoint/2010/main" val="208358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C47FB-91D5-8B41-AAD0-2DAB5AC992C3}"/>
              </a:ext>
            </a:extLst>
          </p:cNvPr>
          <p:cNvSpPr>
            <a:spLocks noGrp="1"/>
          </p:cNvSpPr>
          <p:nvPr>
            <p:ph type="title"/>
          </p:nvPr>
        </p:nvSpPr>
        <p:spPr>
          <a:xfrm>
            <a:off x="838200" y="365125"/>
            <a:ext cx="10515600" cy="5207539"/>
          </a:xfrm>
        </p:spPr>
        <p:txBody>
          <a:bodyPr>
            <a:normAutofit/>
          </a:bodyPr>
          <a:lstStyle/>
          <a:p>
            <a:r>
              <a:rPr lang="nl-NL" dirty="0">
                <a:solidFill>
                  <a:schemeClr val="accent1"/>
                </a:solidFill>
              </a:rPr>
              <a:t>Telkens wanneer dit woord “</a:t>
            </a:r>
            <a:r>
              <a:rPr lang="nl-NL" b="1" i="1" dirty="0" err="1">
                <a:solidFill>
                  <a:schemeClr val="accent1"/>
                </a:solidFill>
              </a:rPr>
              <a:t>Homothumadon</a:t>
            </a:r>
            <a:r>
              <a:rPr lang="nl-NL" b="1" i="1" dirty="0">
                <a:solidFill>
                  <a:schemeClr val="accent1"/>
                </a:solidFill>
              </a:rPr>
              <a:t>”</a:t>
            </a:r>
            <a:r>
              <a:rPr lang="nl-NL" dirty="0">
                <a:solidFill>
                  <a:schemeClr val="accent1"/>
                </a:solidFill>
              </a:rPr>
              <a:t> wordt gebruikt, vinden er </a:t>
            </a:r>
            <a:r>
              <a:rPr lang="nl-NL" b="1" dirty="0">
                <a:solidFill>
                  <a:schemeClr val="accent1"/>
                </a:solidFill>
              </a:rPr>
              <a:t>belangrijke geestelijke doorbraken</a:t>
            </a:r>
            <a:r>
              <a:rPr lang="nl-NL" dirty="0">
                <a:solidFill>
                  <a:schemeClr val="accent1"/>
                </a:solidFill>
              </a:rPr>
              <a:t> plaats in het leven van de gemeente.</a:t>
            </a:r>
            <a:br>
              <a:rPr lang="nl-NL" dirty="0"/>
            </a:br>
            <a:endParaRPr lang="nl-NL" dirty="0"/>
          </a:p>
        </p:txBody>
      </p:sp>
    </p:spTree>
    <p:extLst>
      <p:ext uri="{BB962C8B-B14F-4D97-AF65-F5344CB8AC3E}">
        <p14:creationId xmlns:p14="http://schemas.microsoft.com/office/powerpoint/2010/main" val="1921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B8F3C3-CC55-3742-83B6-687E804306D1}"/>
              </a:ext>
            </a:extLst>
          </p:cNvPr>
          <p:cNvSpPr>
            <a:spLocks noGrp="1"/>
          </p:cNvSpPr>
          <p:nvPr>
            <p:ph type="title"/>
          </p:nvPr>
        </p:nvSpPr>
        <p:spPr>
          <a:xfrm>
            <a:off x="838200" y="365125"/>
            <a:ext cx="10515600" cy="1877743"/>
          </a:xfrm>
        </p:spPr>
        <p:txBody>
          <a:bodyPr>
            <a:normAutofit fontScale="90000"/>
          </a:bodyPr>
          <a:lstStyle/>
          <a:p>
            <a:r>
              <a:rPr lang="nl-NL" b="1" dirty="0">
                <a:solidFill>
                  <a:schemeClr val="accent1"/>
                </a:solidFill>
              </a:rPr>
              <a:t>1. Gods zegen vloeit, waar eenheid heerst, zodat mensen kunnen opstaan in hun van God gegeven bediening </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E487F00D-706E-3040-8270-A9E3752D38A1}"/>
              </a:ext>
            </a:extLst>
          </p:cNvPr>
          <p:cNvSpPr>
            <a:spLocks noGrp="1"/>
          </p:cNvSpPr>
          <p:nvPr>
            <p:ph idx="1"/>
          </p:nvPr>
        </p:nvSpPr>
        <p:spPr>
          <a:xfrm>
            <a:off x="838200" y="2553419"/>
            <a:ext cx="10515600" cy="3623544"/>
          </a:xfrm>
        </p:spPr>
        <p:txBody>
          <a:bodyPr/>
          <a:lstStyle/>
          <a:p>
            <a:pPr marL="0" indent="0">
              <a:buNone/>
            </a:pPr>
            <a:r>
              <a:rPr lang="nl-NL" i="1" dirty="0"/>
              <a:t>Deze allen bleven eendrachtig </a:t>
            </a:r>
            <a:r>
              <a:rPr lang="nl-NL" i="1" dirty="0">
                <a:solidFill>
                  <a:schemeClr val="accent1"/>
                </a:solidFill>
              </a:rPr>
              <a:t>(</a:t>
            </a:r>
            <a:r>
              <a:rPr lang="nl-NL" i="1" dirty="0" err="1">
                <a:solidFill>
                  <a:schemeClr val="accent1"/>
                </a:solidFill>
              </a:rPr>
              <a:t>Homothumadon</a:t>
            </a:r>
            <a:r>
              <a:rPr lang="nl-NL" i="1" dirty="0">
                <a:solidFill>
                  <a:schemeClr val="accent1"/>
                </a:solidFill>
              </a:rPr>
              <a:t>) </a:t>
            </a:r>
            <a:r>
              <a:rPr lang="nl-NL" i="1" dirty="0"/>
              <a:t>volharden in het gebed… En in die dagen stond Petrus op onder de broeders…</a:t>
            </a:r>
            <a:r>
              <a:rPr lang="nl-NL" dirty="0"/>
              <a:t> </a:t>
            </a:r>
          </a:p>
          <a:p>
            <a:pPr marL="0" indent="0" algn="r">
              <a:buNone/>
            </a:pPr>
            <a:r>
              <a:rPr lang="nl-NL" dirty="0">
                <a:solidFill>
                  <a:schemeClr val="accent1"/>
                </a:solidFill>
              </a:rPr>
              <a:t>Handelingen 1:14</a:t>
            </a:r>
          </a:p>
          <a:p>
            <a:pPr marL="0" indent="0">
              <a:buNone/>
            </a:pPr>
            <a:endParaRPr lang="nl-NL" i="1" dirty="0"/>
          </a:p>
          <a:p>
            <a:pPr marL="0" indent="0">
              <a:buNone/>
            </a:pPr>
            <a:r>
              <a:rPr lang="nl-NL" i="1" dirty="0"/>
              <a:t>Wie een profeet ontvangt als profeet, zal het loon van een profeet ontvangen…</a:t>
            </a:r>
            <a:r>
              <a:rPr lang="nl-NL" dirty="0"/>
              <a:t> </a:t>
            </a:r>
          </a:p>
          <a:p>
            <a:pPr marL="0" indent="0" algn="r">
              <a:buNone/>
            </a:pPr>
            <a:r>
              <a:rPr lang="nl-NL" dirty="0">
                <a:solidFill>
                  <a:schemeClr val="accent1"/>
                </a:solidFill>
              </a:rPr>
              <a:t>Mat. 10:41 (NBG) </a:t>
            </a:r>
          </a:p>
          <a:p>
            <a:endParaRPr lang="nl-NL" dirty="0"/>
          </a:p>
        </p:txBody>
      </p:sp>
    </p:spTree>
    <p:extLst>
      <p:ext uri="{BB962C8B-B14F-4D97-AF65-F5344CB8AC3E}">
        <p14:creationId xmlns:p14="http://schemas.microsoft.com/office/powerpoint/2010/main" val="425748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239E7-1B6F-6B4E-8B33-AE2E26AC1242}"/>
              </a:ext>
            </a:extLst>
          </p:cNvPr>
          <p:cNvSpPr>
            <a:spLocks noGrp="1"/>
          </p:cNvSpPr>
          <p:nvPr>
            <p:ph type="title"/>
          </p:nvPr>
        </p:nvSpPr>
        <p:spPr>
          <a:xfrm>
            <a:off x="838200" y="365125"/>
            <a:ext cx="10515600" cy="1860490"/>
          </a:xfrm>
        </p:spPr>
        <p:txBody>
          <a:bodyPr>
            <a:normAutofit fontScale="90000"/>
          </a:bodyPr>
          <a:lstStyle/>
          <a:p>
            <a:r>
              <a:rPr lang="nl-NL" b="1" dirty="0">
                <a:solidFill>
                  <a:schemeClr val="accent1"/>
                </a:solidFill>
              </a:rPr>
              <a:t>2. Gods zegen vloeit, waar eenheid heerst, omdat het ruimte maakt voor de uitstorting van Gods Geest</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9CC668E4-76EF-0249-BD70-52DC129FAA05}"/>
              </a:ext>
            </a:extLst>
          </p:cNvPr>
          <p:cNvSpPr>
            <a:spLocks noGrp="1"/>
          </p:cNvSpPr>
          <p:nvPr>
            <p:ph idx="1"/>
          </p:nvPr>
        </p:nvSpPr>
        <p:spPr>
          <a:xfrm>
            <a:off x="838200" y="2346385"/>
            <a:ext cx="10515600" cy="4146490"/>
          </a:xfrm>
        </p:spPr>
        <p:txBody>
          <a:bodyPr>
            <a:normAutofit lnSpcReduction="10000"/>
          </a:bodyPr>
          <a:lstStyle/>
          <a:p>
            <a:pPr marL="0" indent="0">
              <a:buNone/>
            </a:pPr>
            <a:r>
              <a:rPr lang="nl-NL" i="1" dirty="0"/>
              <a:t>Toen de dag van het Pinksterfeest aanbrak waren ze allen </a:t>
            </a:r>
            <a:r>
              <a:rPr lang="nl-NL" i="1" dirty="0">
                <a:solidFill>
                  <a:schemeClr val="accent1"/>
                </a:solidFill>
              </a:rPr>
              <a:t>(</a:t>
            </a:r>
            <a:r>
              <a:rPr lang="nl-NL" i="1" dirty="0" err="1">
                <a:solidFill>
                  <a:schemeClr val="accent1"/>
                </a:solidFill>
              </a:rPr>
              <a:t>Homothumadon</a:t>
            </a:r>
            <a:r>
              <a:rPr lang="nl-NL" i="1" dirty="0">
                <a:solidFill>
                  <a:schemeClr val="accent1"/>
                </a:solidFill>
              </a:rPr>
              <a:t>) </a:t>
            </a:r>
            <a:r>
              <a:rPr lang="nl-NL" i="1" dirty="0"/>
              <a:t>bij elkaar. Plotseling klonk er uit de hemel een geluid als van een hevige windvlaag, dat het huis waar ze zich bevonden geheel vulde.</a:t>
            </a:r>
            <a:r>
              <a:rPr lang="nl-NL" dirty="0"/>
              <a:t> </a:t>
            </a:r>
          </a:p>
          <a:p>
            <a:pPr marL="0" indent="0" algn="r">
              <a:buNone/>
            </a:pPr>
            <a:r>
              <a:rPr lang="nl-NL" dirty="0">
                <a:solidFill>
                  <a:schemeClr val="accent1"/>
                </a:solidFill>
              </a:rPr>
              <a:t>Hand. 2:1-2</a:t>
            </a:r>
          </a:p>
          <a:p>
            <a:pPr marL="0" indent="0">
              <a:buNone/>
            </a:pPr>
            <a:endParaRPr lang="nl-NL" i="1" dirty="0"/>
          </a:p>
          <a:p>
            <a:pPr marL="0" indent="0">
              <a:buNone/>
            </a:pPr>
            <a:r>
              <a:rPr lang="nl-NL" i="1" dirty="0"/>
              <a:t>Er verschenen aan hen een soort vlammen, die zich als vuurtongen verspreidden en zich op </a:t>
            </a:r>
            <a:r>
              <a:rPr lang="nl-NL" b="1" i="1" dirty="0">
                <a:solidFill>
                  <a:schemeClr val="accent1"/>
                </a:solidFill>
              </a:rPr>
              <a:t>ieder van hen</a:t>
            </a:r>
            <a:r>
              <a:rPr lang="nl-NL" i="1" dirty="0">
                <a:solidFill>
                  <a:schemeClr val="accent1"/>
                </a:solidFill>
              </a:rPr>
              <a:t> </a:t>
            </a:r>
            <a:r>
              <a:rPr lang="nl-NL" i="1" dirty="0"/>
              <a:t>neerzetten, en </a:t>
            </a:r>
            <a:r>
              <a:rPr lang="nl-NL" b="1" i="1" dirty="0">
                <a:solidFill>
                  <a:schemeClr val="accent1"/>
                </a:solidFill>
              </a:rPr>
              <a:t>allen</a:t>
            </a:r>
            <a:r>
              <a:rPr lang="nl-NL" i="1" dirty="0"/>
              <a:t> werden vervuld van de Heilige Geest en begonnen op luide toon te spreken in vreemde talen, zoals hun door de Geest werd ingegeven.</a:t>
            </a:r>
            <a:endParaRPr lang="nl-NL" dirty="0"/>
          </a:p>
          <a:p>
            <a:endParaRPr lang="nl-NL" dirty="0"/>
          </a:p>
        </p:txBody>
      </p:sp>
    </p:spTree>
    <p:extLst>
      <p:ext uri="{BB962C8B-B14F-4D97-AF65-F5344CB8AC3E}">
        <p14:creationId xmlns:p14="http://schemas.microsoft.com/office/powerpoint/2010/main" val="321101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5CE204-C556-FC42-B515-3A06F7A5DF8F}"/>
              </a:ext>
            </a:extLst>
          </p:cNvPr>
          <p:cNvSpPr>
            <a:spLocks noGrp="1"/>
          </p:cNvSpPr>
          <p:nvPr>
            <p:ph type="title"/>
          </p:nvPr>
        </p:nvSpPr>
        <p:spPr>
          <a:xfrm>
            <a:off x="838200" y="365125"/>
            <a:ext cx="10515600" cy="1774226"/>
          </a:xfrm>
        </p:spPr>
        <p:txBody>
          <a:bodyPr>
            <a:normAutofit/>
          </a:bodyPr>
          <a:lstStyle/>
          <a:p>
            <a:r>
              <a:rPr lang="nl-NL" b="1" dirty="0">
                <a:solidFill>
                  <a:schemeClr val="accent1"/>
                </a:solidFill>
              </a:rPr>
              <a:t>3. Gods zegen vloeit, waar eenheid heerst, in ononderbroken groei</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F9958DE8-5F96-8D4A-8F41-A38AD3E5F48E}"/>
              </a:ext>
            </a:extLst>
          </p:cNvPr>
          <p:cNvSpPr>
            <a:spLocks noGrp="1"/>
          </p:cNvSpPr>
          <p:nvPr>
            <p:ph idx="1"/>
          </p:nvPr>
        </p:nvSpPr>
        <p:spPr>
          <a:xfrm>
            <a:off x="838200" y="2518913"/>
            <a:ext cx="10515600" cy="3658049"/>
          </a:xfrm>
        </p:spPr>
        <p:txBody>
          <a:bodyPr/>
          <a:lstStyle/>
          <a:p>
            <a:pPr marL="0" indent="0">
              <a:buNone/>
            </a:pPr>
            <a:r>
              <a:rPr lang="nl-NL" i="1" dirty="0"/>
              <a:t>En voortdurend waren zij elke dag </a:t>
            </a:r>
            <a:r>
              <a:rPr lang="nl-NL" b="1" i="1" dirty="0">
                <a:solidFill>
                  <a:schemeClr val="accent1"/>
                </a:solidFill>
              </a:rPr>
              <a:t>eendrachtig</a:t>
            </a:r>
            <a:r>
              <a:rPr lang="nl-NL" i="1" dirty="0">
                <a:solidFill>
                  <a:schemeClr val="accent1"/>
                </a:solidFill>
              </a:rPr>
              <a:t> (</a:t>
            </a:r>
            <a:r>
              <a:rPr lang="nl-NL" i="1" dirty="0" err="1">
                <a:solidFill>
                  <a:schemeClr val="accent1"/>
                </a:solidFill>
              </a:rPr>
              <a:t>Homothumadon</a:t>
            </a:r>
            <a:r>
              <a:rPr lang="nl-NL" i="1" dirty="0">
                <a:solidFill>
                  <a:schemeClr val="accent1"/>
                </a:solidFill>
              </a:rPr>
              <a:t>) </a:t>
            </a:r>
            <a:r>
              <a:rPr lang="nl-NL" i="1" dirty="0"/>
              <a:t>in de </a:t>
            </a:r>
            <a:r>
              <a:rPr lang="nl-NL" b="1" i="1" dirty="0">
                <a:solidFill>
                  <a:schemeClr val="accent1"/>
                </a:solidFill>
              </a:rPr>
              <a:t>tempel</a:t>
            </a:r>
            <a:r>
              <a:rPr lang="nl-NL" i="1" dirty="0"/>
              <a:t>, braken het brood </a:t>
            </a:r>
            <a:r>
              <a:rPr lang="nl-NL" b="1" i="1" dirty="0">
                <a:solidFill>
                  <a:schemeClr val="accent1"/>
                </a:solidFill>
              </a:rPr>
              <a:t>aan huis </a:t>
            </a:r>
            <a:r>
              <a:rPr lang="nl-NL" i="1" dirty="0"/>
              <a:t>en gebruikten hun maaltijden met blijdschap en eenvoud des harten, en zij loofden God en stonden in de gunst bij het gehele volk. </a:t>
            </a:r>
            <a:r>
              <a:rPr lang="nl-NL" b="1" i="1" dirty="0">
                <a:solidFill>
                  <a:schemeClr val="accent1"/>
                </a:solidFill>
              </a:rPr>
              <a:t>En de </a:t>
            </a:r>
            <a:r>
              <a:rPr lang="nl-NL" b="1" i="1" dirty="0" err="1">
                <a:solidFill>
                  <a:schemeClr val="accent1"/>
                </a:solidFill>
              </a:rPr>
              <a:t>Here</a:t>
            </a:r>
            <a:r>
              <a:rPr lang="nl-NL" b="1" i="1" dirty="0">
                <a:solidFill>
                  <a:schemeClr val="accent1"/>
                </a:solidFill>
              </a:rPr>
              <a:t> voegde dagelijks toe</a:t>
            </a:r>
            <a:r>
              <a:rPr lang="nl-NL" i="1" dirty="0">
                <a:solidFill>
                  <a:schemeClr val="accent1"/>
                </a:solidFill>
              </a:rPr>
              <a:t> </a:t>
            </a:r>
            <a:r>
              <a:rPr lang="nl-NL" i="1" dirty="0"/>
              <a:t>aan de kring, die behouden werden.</a:t>
            </a:r>
            <a:r>
              <a:rPr lang="nl-NL" dirty="0"/>
              <a:t> </a:t>
            </a:r>
          </a:p>
          <a:p>
            <a:pPr marL="0" indent="0" algn="r">
              <a:buNone/>
            </a:pPr>
            <a:r>
              <a:rPr lang="nl-NL" dirty="0">
                <a:solidFill>
                  <a:schemeClr val="accent1"/>
                </a:solidFill>
              </a:rPr>
              <a:t>Hand. 2: 46-47  </a:t>
            </a:r>
          </a:p>
          <a:p>
            <a:endParaRPr lang="nl-NL" dirty="0"/>
          </a:p>
        </p:txBody>
      </p:sp>
    </p:spTree>
    <p:extLst>
      <p:ext uri="{BB962C8B-B14F-4D97-AF65-F5344CB8AC3E}">
        <p14:creationId xmlns:p14="http://schemas.microsoft.com/office/powerpoint/2010/main" val="330845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E0A11C-3FDC-1440-926D-D9AA07D53C44}"/>
              </a:ext>
            </a:extLst>
          </p:cNvPr>
          <p:cNvSpPr>
            <a:spLocks noGrp="1"/>
          </p:cNvSpPr>
          <p:nvPr>
            <p:ph type="title"/>
          </p:nvPr>
        </p:nvSpPr>
        <p:spPr>
          <a:xfrm>
            <a:off x="838200" y="365125"/>
            <a:ext cx="10515600" cy="1739720"/>
          </a:xfrm>
        </p:spPr>
        <p:txBody>
          <a:bodyPr>
            <a:normAutofit/>
          </a:bodyPr>
          <a:lstStyle/>
          <a:p>
            <a:r>
              <a:rPr lang="nl-NL" b="1" dirty="0">
                <a:solidFill>
                  <a:schemeClr val="accent1"/>
                </a:solidFill>
              </a:rPr>
              <a:t>4. Gods zegen vloeit, waar eenheid heerst, in wonderen en tekenen</a:t>
            </a:r>
            <a:endParaRPr lang="nl-NL" dirty="0">
              <a:solidFill>
                <a:schemeClr val="accent1"/>
              </a:solidFill>
            </a:endParaRPr>
          </a:p>
        </p:txBody>
      </p:sp>
      <p:sp>
        <p:nvSpPr>
          <p:cNvPr id="3" name="Tijdelijke aanduiding voor inhoud 2">
            <a:extLst>
              <a:ext uri="{FF2B5EF4-FFF2-40B4-BE49-F238E27FC236}">
                <a16:creationId xmlns:a16="http://schemas.microsoft.com/office/drawing/2014/main" id="{685CC025-1D53-2145-9B6A-18B42418B60B}"/>
              </a:ext>
            </a:extLst>
          </p:cNvPr>
          <p:cNvSpPr>
            <a:spLocks noGrp="1"/>
          </p:cNvSpPr>
          <p:nvPr>
            <p:ph idx="1"/>
          </p:nvPr>
        </p:nvSpPr>
        <p:spPr>
          <a:xfrm>
            <a:off x="838200" y="2777705"/>
            <a:ext cx="10515600" cy="3399257"/>
          </a:xfrm>
        </p:spPr>
        <p:txBody>
          <a:bodyPr/>
          <a:lstStyle/>
          <a:p>
            <a:pPr marL="0" indent="0">
              <a:buNone/>
            </a:pPr>
            <a:r>
              <a:rPr lang="nl-NL" i="1" dirty="0"/>
              <a:t>En toen dezen het hoorden, verhieven zij eenparig </a:t>
            </a:r>
            <a:r>
              <a:rPr lang="nl-NL" i="1" dirty="0">
                <a:solidFill>
                  <a:schemeClr val="accent1"/>
                </a:solidFill>
              </a:rPr>
              <a:t>(</a:t>
            </a:r>
            <a:r>
              <a:rPr lang="nl-NL" i="1" dirty="0" err="1">
                <a:solidFill>
                  <a:schemeClr val="accent1"/>
                </a:solidFill>
              </a:rPr>
              <a:t>Homothumadon</a:t>
            </a:r>
            <a:r>
              <a:rPr lang="nl-NL" i="1" dirty="0">
                <a:solidFill>
                  <a:schemeClr val="accent1"/>
                </a:solidFill>
              </a:rPr>
              <a:t>)  </a:t>
            </a:r>
            <a:r>
              <a:rPr lang="nl-NL" i="1" dirty="0"/>
              <a:t>hun stem tot God…</a:t>
            </a:r>
            <a:r>
              <a:rPr lang="nl-NL" b="1" i="1" dirty="0"/>
              <a:t> </a:t>
            </a:r>
            <a:r>
              <a:rPr lang="nl-NL" i="1" dirty="0"/>
              <a:t>En terwijl zij baden, werd de plaats, waar zij vergaderd waren, bewogen…</a:t>
            </a:r>
            <a:r>
              <a:rPr lang="nl-NL" dirty="0"/>
              <a:t> </a:t>
            </a:r>
          </a:p>
          <a:p>
            <a:pPr marL="0" indent="0" algn="r">
              <a:buNone/>
            </a:pPr>
            <a:r>
              <a:rPr lang="nl-NL" dirty="0">
                <a:solidFill>
                  <a:schemeClr val="accent1"/>
                </a:solidFill>
              </a:rPr>
              <a:t>Hand 4:24  </a:t>
            </a:r>
          </a:p>
          <a:p>
            <a:pPr marL="0" indent="0">
              <a:buNone/>
            </a:pPr>
            <a:r>
              <a:rPr lang="nl-NL" i="1" dirty="0"/>
              <a:t>Na dit gebed </a:t>
            </a:r>
            <a:r>
              <a:rPr lang="nl-NL" b="1" i="1" dirty="0">
                <a:solidFill>
                  <a:schemeClr val="accent1"/>
                </a:solidFill>
              </a:rPr>
              <a:t>begon</a:t>
            </a:r>
            <a:r>
              <a:rPr lang="nl-NL" i="1" dirty="0"/>
              <a:t>, op de plek waar ze bij elkaar waren, </a:t>
            </a:r>
            <a:r>
              <a:rPr lang="nl-NL" b="1" i="1" dirty="0">
                <a:solidFill>
                  <a:schemeClr val="accent1"/>
                </a:solidFill>
              </a:rPr>
              <a:t>de aarde te schudden</a:t>
            </a:r>
            <a:r>
              <a:rPr lang="nl-NL" i="1" dirty="0"/>
              <a:t>.</a:t>
            </a:r>
            <a:endParaRPr lang="nl-NL" dirty="0"/>
          </a:p>
          <a:p>
            <a:endParaRPr lang="nl-NL" dirty="0"/>
          </a:p>
        </p:txBody>
      </p:sp>
    </p:spTree>
    <p:extLst>
      <p:ext uri="{BB962C8B-B14F-4D97-AF65-F5344CB8AC3E}">
        <p14:creationId xmlns:p14="http://schemas.microsoft.com/office/powerpoint/2010/main" val="360574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041633E4-B865-1943-9F8B-1B7841C3A123}"/>
              </a:ext>
            </a:extLst>
          </p:cNvPr>
          <p:cNvSpPr>
            <a:spLocks noGrp="1"/>
          </p:cNvSpPr>
          <p:nvPr>
            <p:ph idx="1"/>
          </p:nvPr>
        </p:nvSpPr>
        <p:spPr>
          <a:xfrm>
            <a:off x="838200" y="621102"/>
            <a:ext cx="10515600" cy="5555861"/>
          </a:xfrm>
        </p:spPr>
        <p:txBody>
          <a:bodyPr>
            <a:normAutofit lnSpcReduction="10000"/>
          </a:bodyPr>
          <a:lstStyle/>
          <a:p>
            <a:pPr marL="0" indent="0">
              <a:buNone/>
            </a:pPr>
            <a:r>
              <a:rPr lang="nl-NL" i="1" dirty="0"/>
              <a:t>De apostelen deden heel veel wonderen en tekenen onder het volk. De  gelovigen kwamen regelmatig bij elkaar in de tempel, in de Zuilenhal  van Salomo, één van hart en ziel </a:t>
            </a:r>
            <a:r>
              <a:rPr lang="nl-NL" i="1" dirty="0">
                <a:solidFill>
                  <a:schemeClr val="accent1"/>
                </a:solidFill>
              </a:rPr>
              <a:t>(</a:t>
            </a:r>
            <a:r>
              <a:rPr lang="nl-NL" i="1" dirty="0" err="1">
                <a:solidFill>
                  <a:schemeClr val="accent1"/>
                </a:solidFill>
              </a:rPr>
              <a:t>Homothumadon</a:t>
            </a:r>
            <a:r>
              <a:rPr lang="nl-NL" i="1" dirty="0">
                <a:solidFill>
                  <a:schemeClr val="accent1"/>
                </a:solidFill>
              </a:rPr>
              <a:t>). </a:t>
            </a:r>
            <a:r>
              <a:rPr lang="nl-NL" i="1" dirty="0"/>
              <a:t>De andere mensen die in de tempel kwamen, durfden zich niet bij hen aan  te sluiten, maar hadden wel veel respect voor hen. </a:t>
            </a:r>
            <a:endParaRPr lang="nl-NL" dirty="0"/>
          </a:p>
          <a:p>
            <a:pPr marL="0" indent="0">
              <a:buNone/>
            </a:pPr>
            <a:r>
              <a:rPr lang="nl-NL" i="1" dirty="0"/>
              <a:t>Het aantal gelovigen bleef echter groeien. </a:t>
            </a:r>
            <a:endParaRPr lang="nl-NL" dirty="0"/>
          </a:p>
          <a:p>
            <a:pPr marL="0" indent="0">
              <a:buNone/>
            </a:pPr>
            <a:r>
              <a:rPr lang="nl-NL" i="1" dirty="0"/>
              <a:t>Talloze mannen en vrouwen  gingen in de </a:t>
            </a:r>
            <a:r>
              <a:rPr lang="nl-NL" i="1" dirty="0" err="1"/>
              <a:t>Here</a:t>
            </a:r>
            <a:r>
              <a:rPr lang="nl-NL" i="1" dirty="0"/>
              <a:t> geloven. De mensen droegen de zieken naar buiten en legden hen neer op veldbedden  en matrassen; zij hoopten dat als Petrus voorbijkwam, in elk geval zijn  schaduw op hen zou vallen. </a:t>
            </a:r>
            <a:endParaRPr lang="nl-NL" dirty="0"/>
          </a:p>
          <a:p>
            <a:pPr marL="0" indent="0">
              <a:buNone/>
            </a:pPr>
            <a:r>
              <a:rPr lang="nl-NL" i="1" dirty="0"/>
              <a:t>Ook uit de omliggende plaatsen kwamen velen naar Jeruzalem. Zij brachten zieken mee en mensen die boze geesten in zich hadden; allemaal werden zij genezen. </a:t>
            </a:r>
          </a:p>
          <a:p>
            <a:pPr marL="0" indent="0" algn="r">
              <a:buNone/>
            </a:pPr>
            <a:r>
              <a:rPr lang="nl-NL" dirty="0">
                <a:solidFill>
                  <a:schemeClr val="accent1"/>
                </a:solidFill>
              </a:rPr>
              <a:t>Hand. 5:12-16 (HB)</a:t>
            </a:r>
          </a:p>
          <a:p>
            <a:endParaRPr lang="nl-NL" dirty="0"/>
          </a:p>
        </p:txBody>
      </p:sp>
    </p:spTree>
    <p:extLst>
      <p:ext uri="{BB962C8B-B14F-4D97-AF65-F5344CB8AC3E}">
        <p14:creationId xmlns:p14="http://schemas.microsoft.com/office/powerpoint/2010/main" val="5762356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871</Words>
  <Application>Microsoft Macintosh PowerPoint</Application>
  <PresentationFormat>Breedbeeld</PresentationFormat>
  <Paragraphs>39</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‘EENPARIGHEID’  Waar Gods zegen stroomt…</vt:lpstr>
      <vt:lpstr>Psalm 133:1-3 (Wv95)</vt:lpstr>
      <vt:lpstr>WAT WAS HET GEHEIM VAN DIE EERSTE GEMEENTE?</vt:lpstr>
      <vt:lpstr>Telkens wanneer dit woord “Homothumadon” wordt gebruikt, vinden er belangrijke geestelijke doorbraken plaats in het leven van de gemeente. </vt:lpstr>
      <vt:lpstr>1. Gods zegen vloeit, waar eenheid heerst, zodat mensen kunnen opstaan in hun van God gegeven bediening </vt:lpstr>
      <vt:lpstr>2. Gods zegen vloeit, waar eenheid heerst, omdat het ruimte maakt voor de uitstorting van Gods Geest</vt:lpstr>
      <vt:lpstr>3. Gods zegen vloeit, waar eenheid heerst, in ononderbroken groei</vt:lpstr>
      <vt:lpstr>4. Gods zegen vloeit, waar eenheid heerst, in wonderen en tekenen</vt:lpstr>
      <vt:lpstr>PowerPoint-presentatie</vt:lpstr>
      <vt:lpstr>Jezus bad in Johannes 17:20-23 (GNB)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‘EENPARIGHEID’  Waar Gods zegen stroomt…</dc:title>
  <dc:creator>Richard Klomp</dc:creator>
  <cp:lastModifiedBy>Richard Klomp</cp:lastModifiedBy>
  <cp:revision>5</cp:revision>
  <dcterms:created xsi:type="dcterms:W3CDTF">2020-07-04T12:48:24Z</dcterms:created>
  <dcterms:modified xsi:type="dcterms:W3CDTF">2020-07-04T13:19:52Z</dcterms:modified>
</cp:coreProperties>
</file>