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59" r:id="rId5"/>
    <p:sldId id="260" r:id="rId6"/>
    <p:sldId id="263" r:id="rId7"/>
    <p:sldId id="264" r:id="rId8"/>
    <p:sldId id="270" r:id="rId9"/>
    <p:sldId id="267" r:id="rId10"/>
    <p:sldId id="268" r:id="rId11"/>
    <p:sldId id="269" r:id="rId12"/>
    <p:sldId id="271" r:id="rId13"/>
    <p:sldId id="272" r:id="rId14"/>
    <p:sldId id="273" r:id="rId15"/>
    <p:sldId id="274" r:id="rId16"/>
    <p:sldId id="275"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A1B42-CAB0-DE1F-2BFC-3B6DFBE2CA9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1E74AA1-96DE-4371-78C6-AFBEAFDD5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1369442-6F87-0117-B5D3-63D7E2A1B4AF}"/>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5" name="Tijdelijke aanduiding voor voettekst 4">
            <a:extLst>
              <a:ext uri="{FF2B5EF4-FFF2-40B4-BE49-F238E27FC236}">
                <a16:creationId xmlns:a16="http://schemas.microsoft.com/office/drawing/2014/main" id="{D9E3D4B5-C912-7661-7908-A2AB50397F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4C4094-1457-FA16-EF0D-5B78212F4ED2}"/>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104697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FAAA9-D91E-7264-D662-C628575DD6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64A7CDC-8091-7E8F-01D4-819C20CE701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FC3BAB-99BE-3FE8-36A1-79DC6F0D7B54}"/>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5" name="Tijdelijke aanduiding voor voettekst 4">
            <a:extLst>
              <a:ext uri="{FF2B5EF4-FFF2-40B4-BE49-F238E27FC236}">
                <a16:creationId xmlns:a16="http://schemas.microsoft.com/office/drawing/2014/main" id="{64B95CFC-B0C6-518B-8885-8C1C650DFD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E44405-F473-ED9F-0101-91D47C486DB7}"/>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301052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944913E-B5AA-81E2-23A6-E8C834FB3F8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3C192F1-E43A-15CB-52CE-4872346285D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0FA6DD-02DF-5CB0-DF9C-5020892C8513}"/>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5" name="Tijdelijke aanduiding voor voettekst 4">
            <a:extLst>
              <a:ext uri="{FF2B5EF4-FFF2-40B4-BE49-F238E27FC236}">
                <a16:creationId xmlns:a16="http://schemas.microsoft.com/office/drawing/2014/main" id="{80C86D6C-BEB5-0927-4A4A-3E6B210DDB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B621D70-FD9E-588A-DFD6-FADFCE244B0D}"/>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121339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5029D-A686-0050-B365-B490CE487FBB}"/>
              </a:ext>
            </a:extLst>
          </p:cNvPr>
          <p:cNvSpPr>
            <a:spLocks noGrp="1"/>
          </p:cNvSpPr>
          <p:nvPr>
            <p:ph type="title"/>
          </p:nvPr>
        </p:nvSpPr>
        <p:spPr/>
        <p:txBody>
          <a:bodyPr/>
          <a:lstStyle>
            <a:lvl1pPr>
              <a:defRPr>
                <a:solidFill>
                  <a:schemeClr val="tx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3B303A5-FF12-237F-D59B-AB73A4EA9F9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1AC017C-FE9A-3CF8-B7DA-882DBAF41CC4}"/>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5" name="Tijdelijke aanduiding voor voettekst 4">
            <a:extLst>
              <a:ext uri="{FF2B5EF4-FFF2-40B4-BE49-F238E27FC236}">
                <a16:creationId xmlns:a16="http://schemas.microsoft.com/office/drawing/2014/main" id="{008D63E5-309C-035B-78DD-AAC63267BC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A14488-F594-A208-E6F3-15339644C6B0}"/>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105559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5227A-A38F-FFF6-DF16-5DDDD544F175}"/>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A9775773-3B8B-553B-7AF6-149F847FE0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3C88F82-15EB-D856-6E60-18E5D4500CB6}"/>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5" name="Tijdelijke aanduiding voor voettekst 4">
            <a:extLst>
              <a:ext uri="{FF2B5EF4-FFF2-40B4-BE49-F238E27FC236}">
                <a16:creationId xmlns:a16="http://schemas.microsoft.com/office/drawing/2014/main" id="{50FCA1EA-B0A6-5954-67CE-2EA5233998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5912C6A-7A75-7708-F5CE-6D8C0F8D292B}"/>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86826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51600-D7AF-0488-D753-419083E6C814}"/>
              </a:ext>
            </a:extLst>
          </p:cNvPr>
          <p:cNvSpPr>
            <a:spLocks noGrp="1"/>
          </p:cNvSpPr>
          <p:nvPr>
            <p:ph type="title"/>
          </p:nvPr>
        </p:nvSpPr>
        <p:spPr/>
        <p:txBody>
          <a:bodyPr/>
          <a:lstStyle>
            <a:lvl1pPr>
              <a:defRPr>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D1DBF916-9B82-3408-606F-40BF63FC0A7B}"/>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3AB60AAE-D1F1-1D87-B2F8-33670A3A6C1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566759C8-573A-D436-C8FD-33E4C724266B}"/>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6" name="Tijdelijke aanduiding voor voettekst 5">
            <a:extLst>
              <a:ext uri="{FF2B5EF4-FFF2-40B4-BE49-F238E27FC236}">
                <a16:creationId xmlns:a16="http://schemas.microsoft.com/office/drawing/2014/main" id="{CEB91FFB-D7D1-7CCA-C918-F1642AFEDCA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38575E-0F72-E571-18C6-7B4344F54B23}"/>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110431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03076-ECAF-75F7-FF9C-30A59720090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BEDCF11-F210-A022-AABC-F9D31B1B8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AB96111-0E20-35B8-6493-BB839B71E1E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5D52F53-050A-B730-6099-9D1A44209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4E61A2A-1E5C-AC16-3DC5-53422FCDCF3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69E1FE1-56F1-31ED-8334-F910ADE08FCF}"/>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8" name="Tijdelijke aanduiding voor voettekst 7">
            <a:extLst>
              <a:ext uri="{FF2B5EF4-FFF2-40B4-BE49-F238E27FC236}">
                <a16:creationId xmlns:a16="http://schemas.microsoft.com/office/drawing/2014/main" id="{2563BABC-7A99-8B53-3F31-BF63F07BCB0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AC004C8-0BCB-0BE3-1F95-F811052CAF27}"/>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360930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6444D9-8439-B9FF-5262-4D41AEBFE22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67FF99D-5E59-4266-A9DB-681E3464745D}"/>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4" name="Tijdelijke aanduiding voor voettekst 3">
            <a:extLst>
              <a:ext uri="{FF2B5EF4-FFF2-40B4-BE49-F238E27FC236}">
                <a16:creationId xmlns:a16="http://schemas.microsoft.com/office/drawing/2014/main" id="{13FAFC78-8505-D928-7503-4A9148EA6E5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8695EEA-46C1-F0BE-A047-0E626CC79FC3}"/>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137551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6FBB7B6-EEC8-B53D-E426-E142015AF29D}"/>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3" name="Tijdelijke aanduiding voor voettekst 2">
            <a:extLst>
              <a:ext uri="{FF2B5EF4-FFF2-40B4-BE49-F238E27FC236}">
                <a16:creationId xmlns:a16="http://schemas.microsoft.com/office/drawing/2014/main" id="{7635A61F-1BA2-8A7D-28C9-C36F593AE87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94D73C8-0B0F-82F7-47C8-9DA62592BB5A}"/>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73665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FDFF2-7D61-BCEC-FE55-BD2CF3BE16B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DE3A770-F31D-B4F6-C9D6-114F65285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7F7EBC9-1D8E-89A9-6313-3499E9D1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24DBECA-9DA8-BDC0-DEBB-BB2239050632}"/>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6" name="Tijdelijke aanduiding voor voettekst 5">
            <a:extLst>
              <a:ext uri="{FF2B5EF4-FFF2-40B4-BE49-F238E27FC236}">
                <a16:creationId xmlns:a16="http://schemas.microsoft.com/office/drawing/2014/main" id="{DEA1B6FA-635A-343A-F78D-9698EE8763B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61471F-29B4-A616-62C2-E8D738F457D9}"/>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49532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D7B90-5082-C09C-C3BF-73AEFE18F0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23BFDE-F87F-2073-19C0-56465859AC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1D38CA7-FBDB-DB39-6A9E-21CBF3541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E8120B-EE4E-7C9A-F1D3-09E3FA4FEBDE}"/>
              </a:ext>
            </a:extLst>
          </p:cNvPr>
          <p:cNvSpPr>
            <a:spLocks noGrp="1"/>
          </p:cNvSpPr>
          <p:nvPr>
            <p:ph type="dt" sz="half" idx="10"/>
          </p:nvPr>
        </p:nvSpPr>
        <p:spPr/>
        <p:txBody>
          <a:bodyPr/>
          <a:lstStyle/>
          <a:p>
            <a:fld id="{92F4F9D5-FAF1-45F4-A5CC-EA85A00030D9}" type="datetimeFigureOut">
              <a:rPr lang="nl-NL" smtClean="0"/>
              <a:t>4-5-2024</a:t>
            </a:fld>
            <a:endParaRPr lang="nl-NL"/>
          </a:p>
        </p:txBody>
      </p:sp>
      <p:sp>
        <p:nvSpPr>
          <p:cNvPr id="6" name="Tijdelijke aanduiding voor voettekst 5">
            <a:extLst>
              <a:ext uri="{FF2B5EF4-FFF2-40B4-BE49-F238E27FC236}">
                <a16:creationId xmlns:a16="http://schemas.microsoft.com/office/drawing/2014/main" id="{387CFC3E-7D1B-C0FD-4D35-5B5AB6F9D9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305672C-3115-8A12-70C0-9AF226792519}"/>
              </a:ext>
            </a:extLst>
          </p:cNvPr>
          <p:cNvSpPr>
            <a:spLocks noGrp="1"/>
          </p:cNvSpPr>
          <p:nvPr>
            <p:ph type="sldNum" sz="quarter" idx="12"/>
          </p:nvPr>
        </p:nvSpPr>
        <p:spPr/>
        <p:txBody>
          <a:bodyPr/>
          <a:lstStyle/>
          <a:p>
            <a:fld id="{F4A65CC6-DBEE-43F7-BAEB-03188BE5842E}" type="slidenum">
              <a:rPr lang="nl-NL" smtClean="0"/>
              <a:t>‹nr.›</a:t>
            </a:fld>
            <a:endParaRPr lang="nl-NL"/>
          </a:p>
        </p:txBody>
      </p:sp>
    </p:spTree>
    <p:extLst>
      <p:ext uri="{BB962C8B-B14F-4D97-AF65-F5344CB8AC3E}">
        <p14:creationId xmlns:p14="http://schemas.microsoft.com/office/powerpoint/2010/main" val="46512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D23E69-61D7-AA20-D906-94B63114E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852D355-5DA4-73B8-7285-4FE4A22122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A50930-05E7-6DD0-6BDC-1D02654065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F4F9D5-FAF1-45F4-A5CC-EA85A00030D9}" type="datetimeFigureOut">
              <a:rPr lang="nl-NL" smtClean="0"/>
              <a:t>4-5-2024</a:t>
            </a:fld>
            <a:endParaRPr lang="nl-NL"/>
          </a:p>
        </p:txBody>
      </p:sp>
      <p:sp>
        <p:nvSpPr>
          <p:cNvPr id="5" name="Tijdelijke aanduiding voor voettekst 4">
            <a:extLst>
              <a:ext uri="{FF2B5EF4-FFF2-40B4-BE49-F238E27FC236}">
                <a16:creationId xmlns:a16="http://schemas.microsoft.com/office/drawing/2014/main" id="{A0466010-1B8D-DFB2-9726-00645A8C7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BA211562-1E67-AA36-F2D5-8B61BC5F0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A65CC6-DBEE-43F7-BAEB-03188BE5842E}" type="slidenum">
              <a:rPr lang="nl-NL" smtClean="0"/>
              <a:t>‹nr.›</a:t>
            </a:fld>
            <a:endParaRPr lang="nl-NL"/>
          </a:p>
        </p:txBody>
      </p:sp>
    </p:spTree>
    <p:extLst>
      <p:ext uri="{BB962C8B-B14F-4D97-AF65-F5344CB8AC3E}">
        <p14:creationId xmlns:p14="http://schemas.microsoft.com/office/powerpoint/2010/main" val="309816531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B0BA4057-5A73-B144-BC82-89CC065C9B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7" b="3339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8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75D31-0269-BADC-E8D5-3FE1E37D2251}"/>
              </a:ext>
            </a:extLst>
          </p:cNvPr>
          <p:cNvSpPr>
            <a:spLocks noGrp="1"/>
          </p:cNvSpPr>
          <p:nvPr>
            <p:ph type="title"/>
          </p:nvPr>
        </p:nvSpPr>
        <p:spPr/>
        <p:txBody>
          <a:bodyPr/>
          <a:lstStyle/>
          <a:p>
            <a:r>
              <a:rPr lang="nl-NL" dirty="0"/>
              <a:t>Johannes 8:34-36 (VB)</a:t>
            </a:r>
          </a:p>
        </p:txBody>
      </p:sp>
      <p:sp>
        <p:nvSpPr>
          <p:cNvPr id="3" name="Tijdelijke aanduiding voor inhoud 2">
            <a:extLst>
              <a:ext uri="{FF2B5EF4-FFF2-40B4-BE49-F238E27FC236}">
                <a16:creationId xmlns:a16="http://schemas.microsoft.com/office/drawing/2014/main" id="{AB27B447-EA62-42BC-73C9-212F203F7BA2}"/>
              </a:ext>
            </a:extLst>
          </p:cNvPr>
          <p:cNvSpPr>
            <a:spLocks noGrp="1"/>
          </p:cNvSpPr>
          <p:nvPr>
            <p:ph idx="1"/>
          </p:nvPr>
        </p:nvSpPr>
        <p:spPr/>
        <p:txBody>
          <a:bodyPr/>
          <a:lstStyle/>
          <a:p>
            <a:pPr marL="0" indent="0">
              <a:buNone/>
            </a:pPr>
            <a:r>
              <a:rPr lang="nl-NL" dirty="0"/>
              <a:t>“Luister goed, Ik verzeker jullie dat iedereen die zonde doet, een slaaf is van de zonde. Een slaaf blijft niet voor altijd in het huis, maar een zoon wel. Pas als de Zoon jullie vrijgemaakt heeft, zullen jullie werkelijk vrij zijn.”</a:t>
            </a:r>
          </a:p>
        </p:txBody>
      </p:sp>
    </p:spTree>
    <p:extLst>
      <p:ext uri="{BB962C8B-B14F-4D97-AF65-F5344CB8AC3E}">
        <p14:creationId xmlns:p14="http://schemas.microsoft.com/office/powerpoint/2010/main" val="342449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Europa telt nog altijd meer dan 1,2 miljoen slaven. En er komen er elke dag bij | De Morgen">
            <a:extLst>
              <a:ext uri="{FF2B5EF4-FFF2-40B4-BE49-F238E27FC236}">
                <a16:creationId xmlns:a16="http://schemas.microsoft.com/office/drawing/2014/main" id="{1C016BA2-ABD4-9CDF-25B3-6957B2FEC1F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027" b="12902"/>
          <a:stretch/>
        </p:blipFill>
        <p:spPr bwMode="auto">
          <a:xfrm>
            <a:off x="20" y="1"/>
            <a:ext cx="121919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05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F31CE-4283-9808-5072-74310F58B401}"/>
              </a:ext>
            </a:extLst>
          </p:cNvPr>
          <p:cNvSpPr>
            <a:spLocks noGrp="1"/>
          </p:cNvSpPr>
          <p:nvPr>
            <p:ph type="title"/>
          </p:nvPr>
        </p:nvSpPr>
        <p:spPr/>
        <p:txBody>
          <a:bodyPr/>
          <a:lstStyle/>
          <a:p>
            <a:r>
              <a:rPr lang="nl-NL" dirty="0"/>
              <a:t>Galaten 5:1 (BGT)</a:t>
            </a:r>
          </a:p>
        </p:txBody>
      </p:sp>
      <p:sp>
        <p:nvSpPr>
          <p:cNvPr id="3" name="Tijdelijke aanduiding voor inhoud 2">
            <a:extLst>
              <a:ext uri="{FF2B5EF4-FFF2-40B4-BE49-F238E27FC236}">
                <a16:creationId xmlns:a16="http://schemas.microsoft.com/office/drawing/2014/main" id="{55CCEF7A-E462-F138-10A1-2E0B6F5B33B5}"/>
              </a:ext>
            </a:extLst>
          </p:cNvPr>
          <p:cNvSpPr>
            <a:spLocks noGrp="1"/>
          </p:cNvSpPr>
          <p:nvPr>
            <p:ph idx="1"/>
          </p:nvPr>
        </p:nvSpPr>
        <p:spPr/>
        <p:txBody>
          <a:bodyPr/>
          <a:lstStyle/>
          <a:p>
            <a:pPr marL="0" indent="0">
              <a:buNone/>
            </a:pPr>
            <a:r>
              <a:rPr lang="nl-NL" dirty="0"/>
              <a:t>Christus heeft ons bevrijd. Daardoor kunnen we als vrije mensen leven. Houd dus vol en laat niemand je weer slaaf maken.</a:t>
            </a:r>
          </a:p>
        </p:txBody>
      </p:sp>
    </p:spTree>
    <p:extLst>
      <p:ext uri="{BB962C8B-B14F-4D97-AF65-F5344CB8AC3E}">
        <p14:creationId xmlns:p14="http://schemas.microsoft.com/office/powerpoint/2010/main" val="383280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2B040-D724-6068-3E03-2B6178A55BAF}"/>
              </a:ext>
            </a:extLst>
          </p:cNvPr>
          <p:cNvSpPr>
            <a:spLocks noGrp="1"/>
          </p:cNvSpPr>
          <p:nvPr>
            <p:ph type="title"/>
          </p:nvPr>
        </p:nvSpPr>
        <p:spPr/>
        <p:txBody>
          <a:bodyPr/>
          <a:lstStyle/>
          <a:p>
            <a:r>
              <a:rPr lang="nl-NL" dirty="0"/>
              <a:t>Misbruik je vrijheid niet!</a:t>
            </a:r>
          </a:p>
        </p:txBody>
      </p:sp>
      <p:sp>
        <p:nvSpPr>
          <p:cNvPr id="3" name="Tijdelijke aanduiding voor inhoud 2">
            <a:extLst>
              <a:ext uri="{FF2B5EF4-FFF2-40B4-BE49-F238E27FC236}">
                <a16:creationId xmlns:a16="http://schemas.microsoft.com/office/drawing/2014/main" id="{6AB4BF6F-89D7-5139-43AA-92B275D54B36}"/>
              </a:ext>
            </a:extLst>
          </p:cNvPr>
          <p:cNvSpPr>
            <a:spLocks noGrp="1"/>
          </p:cNvSpPr>
          <p:nvPr>
            <p:ph idx="1"/>
          </p:nvPr>
        </p:nvSpPr>
        <p:spPr/>
        <p:txBody>
          <a:bodyPr/>
          <a:lstStyle/>
          <a:p>
            <a:pPr marL="0" indent="0">
              <a:buNone/>
            </a:pPr>
            <a:r>
              <a:rPr lang="nl-NL" dirty="0"/>
              <a:t>1 Petrus 2:16 (VB)</a:t>
            </a:r>
          </a:p>
          <a:p>
            <a:pPr marL="0" indent="0">
              <a:buNone/>
            </a:pPr>
            <a:endParaRPr lang="nl-NL" dirty="0"/>
          </a:p>
          <a:p>
            <a:pPr marL="0" indent="0">
              <a:buNone/>
            </a:pPr>
            <a:r>
              <a:rPr lang="nl-NL" dirty="0"/>
              <a:t>Jullie zijn wel vrije mensen, maar misbruik die vrijheid niet als voorwendsel voor het doen van kwaad, maar gebruik die vrijheid om God te dienen.</a:t>
            </a:r>
          </a:p>
        </p:txBody>
      </p:sp>
    </p:spTree>
    <p:extLst>
      <p:ext uri="{BB962C8B-B14F-4D97-AF65-F5344CB8AC3E}">
        <p14:creationId xmlns:p14="http://schemas.microsoft.com/office/powerpoint/2010/main" val="185452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The Perfect Father - Myers-Davis Life Coaching">
            <a:extLst>
              <a:ext uri="{FF2B5EF4-FFF2-40B4-BE49-F238E27FC236}">
                <a16:creationId xmlns:a16="http://schemas.microsoft.com/office/drawing/2014/main" id="{20F85CB3-84D5-AC81-7DB8-C36C8897BC3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30161"/>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95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Emotionele pijn: de 3 dingen die jou emotioneel het meeste pijn doen">
            <a:extLst>
              <a:ext uri="{FF2B5EF4-FFF2-40B4-BE49-F238E27FC236}">
                <a16:creationId xmlns:a16="http://schemas.microsoft.com/office/drawing/2014/main" id="{2A314632-CBBC-9811-CEEE-13B66C095E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798" r="-2" b="5977"/>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8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0C6B8-E8F5-FA32-8127-104BA92A97D5}"/>
              </a:ext>
            </a:extLst>
          </p:cNvPr>
          <p:cNvSpPr>
            <a:spLocks noGrp="1"/>
          </p:cNvSpPr>
          <p:nvPr>
            <p:ph type="title"/>
          </p:nvPr>
        </p:nvSpPr>
        <p:spPr/>
        <p:txBody>
          <a:bodyPr/>
          <a:lstStyle/>
          <a:p>
            <a:r>
              <a:rPr lang="nl-NL" dirty="0">
                <a:solidFill>
                  <a:schemeClr val="tx1"/>
                </a:solidFill>
              </a:rPr>
              <a:t>Leef als vrije mensen!</a:t>
            </a:r>
          </a:p>
        </p:txBody>
      </p:sp>
      <p:sp>
        <p:nvSpPr>
          <p:cNvPr id="3" name="Tijdelijke aanduiding voor inhoud 2">
            <a:extLst>
              <a:ext uri="{FF2B5EF4-FFF2-40B4-BE49-F238E27FC236}">
                <a16:creationId xmlns:a16="http://schemas.microsoft.com/office/drawing/2014/main" id="{37E254A3-1FE5-60A8-06E0-FF320A8B31BE}"/>
              </a:ext>
            </a:extLst>
          </p:cNvPr>
          <p:cNvSpPr>
            <a:spLocks noGrp="1"/>
          </p:cNvSpPr>
          <p:nvPr>
            <p:ph sz="half" idx="1"/>
          </p:nvPr>
        </p:nvSpPr>
        <p:spPr>
          <a:xfrm>
            <a:off x="838199" y="1825625"/>
            <a:ext cx="5915025" cy="4351338"/>
          </a:xfrm>
        </p:spPr>
        <p:txBody>
          <a:bodyPr/>
          <a:lstStyle/>
          <a:p>
            <a:r>
              <a:rPr lang="nl-NL" dirty="0">
                <a:solidFill>
                  <a:schemeClr val="tx1"/>
                </a:solidFill>
              </a:rPr>
              <a:t>Laat je niet opnieuw slaaf maken, leef niet alsof je nog in Egypte bent.</a:t>
            </a:r>
          </a:p>
          <a:p>
            <a:endParaRPr lang="nl-NL" dirty="0">
              <a:solidFill>
                <a:schemeClr val="tx1"/>
              </a:solidFill>
            </a:endParaRPr>
          </a:p>
          <a:p>
            <a:r>
              <a:rPr lang="nl-NL" dirty="0">
                <a:solidFill>
                  <a:schemeClr val="tx1"/>
                </a:solidFill>
              </a:rPr>
              <a:t>Leer Hem te vertrouwen.</a:t>
            </a:r>
          </a:p>
          <a:p>
            <a:endParaRPr lang="nl-NL" dirty="0">
              <a:solidFill>
                <a:schemeClr val="tx1"/>
              </a:solidFill>
            </a:endParaRPr>
          </a:p>
          <a:p>
            <a:r>
              <a:rPr lang="nl-NL" dirty="0">
                <a:solidFill>
                  <a:schemeClr val="tx1"/>
                </a:solidFill>
              </a:rPr>
              <a:t>Hij is je geneesheer.</a:t>
            </a:r>
          </a:p>
        </p:txBody>
      </p:sp>
      <p:pic>
        <p:nvPicPr>
          <p:cNvPr id="6" name="Tijdelijke aanduiding voor inhoud 8">
            <a:extLst>
              <a:ext uri="{FF2B5EF4-FFF2-40B4-BE49-F238E27FC236}">
                <a16:creationId xmlns:a16="http://schemas.microsoft.com/office/drawing/2014/main" id="{2D68E88B-6618-67A1-66D1-F711546637DC}"/>
              </a:ext>
            </a:extLst>
          </p:cNvPr>
          <p:cNvPicPr>
            <a:picLocks noGrp="1" noChangeAspect="1"/>
          </p:cNvPicPr>
          <p:nvPr>
            <p:ph sz="half" idx="2"/>
          </p:nvPr>
        </p:nvPicPr>
        <p:blipFill rotWithShape="1">
          <a:blip r:embed="rId2"/>
          <a:srcRect r="1776" b="839"/>
          <a:stretch/>
        </p:blipFill>
        <p:spPr>
          <a:xfrm>
            <a:off x="8108045" y="1253331"/>
            <a:ext cx="3081560" cy="4351338"/>
          </a:xfrm>
          <a:prstGeom prst="rect">
            <a:avLst/>
          </a:prstGeom>
        </p:spPr>
      </p:pic>
    </p:spTree>
    <p:extLst>
      <p:ext uri="{BB962C8B-B14F-4D97-AF65-F5344CB8AC3E}">
        <p14:creationId xmlns:p14="http://schemas.microsoft.com/office/powerpoint/2010/main" val="109896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cebook video 747417250870204">
            <a:hlinkClick r:id="" action="ppaction://media"/>
            <a:extLst>
              <a:ext uri="{FF2B5EF4-FFF2-40B4-BE49-F238E27FC236}">
                <a16:creationId xmlns:a16="http://schemas.microsoft.com/office/drawing/2014/main" id="{A3C6C8E6-9879-6B24-F47A-72B0975648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12456" y="436396"/>
            <a:ext cx="3367088" cy="5985207"/>
          </a:xfrm>
        </p:spPr>
      </p:pic>
    </p:spTree>
    <p:extLst>
      <p:ext uri="{BB962C8B-B14F-4D97-AF65-F5344CB8AC3E}">
        <p14:creationId xmlns:p14="http://schemas.microsoft.com/office/powerpoint/2010/main" val="375271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47654-6284-1826-EC4B-168EA4531AFC}"/>
              </a:ext>
            </a:extLst>
          </p:cNvPr>
          <p:cNvSpPr>
            <a:spLocks noGrp="1"/>
          </p:cNvSpPr>
          <p:nvPr>
            <p:ph type="title"/>
          </p:nvPr>
        </p:nvSpPr>
        <p:spPr/>
        <p:txBody>
          <a:bodyPr/>
          <a:lstStyle/>
          <a:p>
            <a:r>
              <a:rPr lang="nl-NL" dirty="0"/>
              <a:t>Jesaja 61:1 (BB)</a:t>
            </a:r>
          </a:p>
        </p:txBody>
      </p:sp>
      <p:sp>
        <p:nvSpPr>
          <p:cNvPr id="3" name="Tijdelijke aanduiding voor inhoud 2">
            <a:extLst>
              <a:ext uri="{FF2B5EF4-FFF2-40B4-BE49-F238E27FC236}">
                <a16:creationId xmlns:a16="http://schemas.microsoft.com/office/drawing/2014/main" id="{30494FED-D086-4C3A-F5A6-F8CA7C616A31}"/>
              </a:ext>
            </a:extLst>
          </p:cNvPr>
          <p:cNvSpPr>
            <a:spLocks noGrp="1"/>
          </p:cNvSpPr>
          <p:nvPr>
            <p:ph idx="1"/>
          </p:nvPr>
        </p:nvSpPr>
        <p:spPr/>
        <p:txBody>
          <a:bodyPr/>
          <a:lstStyle/>
          <a:p>
            <a:pPr marL="0" indent="0">
              <a:buNone/>
            </a:pPr>
            <a:r>
              <a:rPr lang="nl-NL" dirty="0"/>
              <a:t>De Geest van de Heer is op mij. Hij heeft mij met zijn Geest gezalfd om goed nieuws te brengen aan nederige mensen. Hij heeft mij gestuurd om mensen die een gebroken hart hebben, te genezen. Om gevangenen te vertellen dat ze vrij zijn. Om mensen die vastzitten, uit hun gevangenis te halen.</a:t>
            </a:r>
          </a:p>
          <a:p>
            <a:endParaRPr lang="nl-NL" dirty="0"/>
          </a:p>
        </p:txBody>
      </p:sp>
    </p:spTree>
    <p:extLst>
      <p:ext uri="{BB962C8B-B14F-4D97-AF65-F5344CB8AC3E}">
        <p14:creationId xmlns:p14="http://schemas.microsoft.com/office/powerpoint/2010/main" val="24436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8DC7EFB9-DC59-9D08-5F4B-915AA3B1BC44}"/>
              </a:ext>
            </a:extLst>
          </p:cNvPr>
          <p:cNvPicPr>
            <a:picLocks noGrp="1" noChangeAspect="1"/>
          </p:cNvPicPr>
          <p:nvPr>
            <p:ph idx="1"/>
          </p:nvPr>
        </p:nvPicPr>
        <p:blipFill rotWithShape="1">
          <a:blip r:embed="rId2"/>
          <a:srcRect r="1776" b="839"/>
          <a:stretch/>
        </p:blipFill>
        <p:spPr>
          <a:xfrm>
            <a:off x="4055287" y="574625"/>
            <a:ext cx="4008944" cy="5660805"/>
          </a:xfrm>
        </p:spPr>
      </p:pic>
    </p:spTree>
    <p:extLst>
      <p:ext uri="{BB962C8B-B14F-4D97-AF65-F5344CB8AC3E}">
        <p14:creationId xmlns:p14="http://schemas.microsoft.com/office/powerpoint/2010/main" val="692894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9FF55-9F33-3C17-F918-ED40205D8BBC}"/>
              </a:ext>
            </a:extLst>
          </p:cNvPr>
          <p:cNvSpPr>
            <a:spLocks noGrp="1"/>
          </p:cNvSpPr>
          <p:nvPr>
            <p:ph type="title"/>
          </p:nvPr>
        </p:nvSpPr>
        <p:spPr/>
        <p:txBody>
          <a:bodyPr/>
          <a:lstStyle/>
          <a:p>
            <a:r>
              <a:rPr lang="nl-NL" dirty="0"/>
              <a:t>Exodus 19:4-6 (VB)</a:t>
            </a:r>
          </a:p>
        </p:txBody>
      </p:sp>
      <p:sp>
        <p:nvSpPr>
          <p:cNvPr id="3" name="Tijdelijke aanduiding voor inhoud 2">
            <a:extLst>
              <a:ext uri="{FF2B5EF4-FFF2-40B4-BE49-F238E27FC236}">
                <a16:creationId xmlns:a16="http://schemas.microsoft.com/office/drawing/2014/main" id="{610B0F73-CFF4-8B50-B905-563BF85F5B0B}"/>
              </a:ext>
            </a:extLst>
          </p:cNvPr>
          <p:cNvSpPr>
            <a:spLocks noGrp="1"/>
          </p:cNvSpPr>
          <p:nvPr>
            <p:ph idx="1"/>
          </p:nvPr>
        </p:nvSpPr>
        <p:spPr/>
        <p:txBody>
          <a:bodyPr/>
          <a:lstStyle/>
          <a:p>
            <a:pPr marL="0" indent="0">
              <a:buNone/>
            </a:pPr>
            <a:r>
              <a:rPr lang="nl-NL" dirty="0"/>
              <a:t>'Jullie hebben gezien wat Ik met de Egyptenaren heb gedaan. Jullie hebben gezien hoe Ik jullie op adelaarsvleugels gedragen heb en bij Mij heb gebracht. Welnu, als jullie nauwkeurig doen wat Ik zeg en jullie je aan mijn verbond houden, zullen jullie uit alle volken mijn speciale eigendom zijn – want de hele aarde is van Mij. Jullie zullen een koninkrijk van priesters zijn, een heilig volk.' Breng deze woorden aan de Israëlieten over."</a:t>
            </a:r>
          </a:p>
        </p:txBody>
      </p:sp>
    </p:spTree>
    <p:extLst>
      <p:ext uri="{BB962C8B-B14F-4D97-AF65-F5344CB8AC3E}">
        <p14:creationId xmlns:p14="http://schemas.microsoft.com/office/powerpoint/2010/main" val="243390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3B388-CCE7-531F-41EE-68502EDE5891}"/>
              </a:ext>
            </a:extLst>
          </p:cNvPr>
          <p:cNvSpPr>
            <a:spLocks noGrp="1"/>
          </p:cNvSpPr>
          <p:nvPr>
            <p:ph type="title"/>
          </p:nvPr>
        </p:nvSpPr>
        <p:spPr/>
        <p:txBody>
          <a:bodyPr/>
          <a:lstStyle/>
          <a:p>
            <a:r>
              <a:rPr lang="nl-NL" dirty="0"/>
              <a:t>Exodus 6:6-7 (NBV21)</a:t>
            </a:r>
          </a:p>
        </p:txBody>
      </p:sp>
      <p:sp>
        <p:nvSpPr>
          <p:cNvPr id="3" name="Tijdelijke aanduiding voor inhoud 2">
            <a:extLst>
              <a:ext uri="{FF2B5EF4-FFF2-40B4-BE49-F238E27FC236}">
                <a16:creationId xmlns:a16="http://schemas.microsoft.com/office/drawing/2014/main" id="{20B3C11D-CE01-4757-103E-FE40072F646F}"/>
              </a:ext>
            </a:extLst>
          </p:cNvPr>
          <p:cNvSpPr>
            <a:spLocks noGrp="1"/>
          </p:cNvSpPr>
          <p:nvPr>
            <p:ph idx="1"/>
          </p:nvPr>
        </p:nvSpPr>
        <p:spPr/>
        <p:txBody>
          <a:bodyPr/>
          <a:lstStyle/>
          <a:p>
            <a:pPr marL="0" indent="0">
              <a:buNone/>
            </a:pPr>
            <a:r>
              <a:rPr lang="nl-NL" dirty="0"/>
              <a:t>Daarom moet je dit tegen hen zeggen: “Ik ben de HEER. Ik zal de last die de Egyptenaren jullie opleggen van je afnemen, Ik zal jullie uit je slavenbestaan bevrijden. Ik zal jullie verlossen met opgeheven arm en de Egyptenaren zwaar straffen.</a:t>
            </a:r>
          </a:p>
          <a:p>
            <a:pPr marL="0" indent="0">
              <a:buNone/>
            </a:pPr>
            <a:r>
              <a:rPr lang="nl-NL" dirty="0"/>
              <a:t>Ik zal jullie aannemen als mijn volk, en Ik zal jullie God zijn. En jullie zullen inzien dat Ik, de HEER, jullie God ben, die jullie bevrijdt van de last die je door de Egyptenaren is opgelegd.</a:t>
            </a:r>
          </a:p>
        </p:txBody>
      </p:sp>
    </p:spTree>
    <p:extLst>
      <p:ext uri="{BB962C8B-B14F-4D97-AF65-F5344CB8AC3E}">
        <p14:creationId xmlns:p14="http://schemas.microsoft.com/office/powerpoint/2010/main" val="2353197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ECFF-AEFE-74A9-703D-F96FFDA9D28A}"/>
              </a:ext>
            </a:extLst>
          </p:cNvPr>
          <p:cNvSpPr>
            <a:spLocks noGrp="1"/>
          </p:cNvSpPr>
          <p:nvPr>
            <p:ph type="title"/>
          </p:nvPr>
        </p:nvSpPr>
        <p:spPr/>
        <p:txBody>
          <a:bodyPr/>
          <a:lstStyle/>
          <a:p>
            <a:r>
              <a:rPr lang="nl-NL" dirty="0"/>
              <a:t>Exodus 29:44-45 (NBV21)</a:t>
            </a:r>
          </a:p>
        </p:txBody>
      </p:sp>
      <p:sp>
        <p:nvSpPr>
          <p:cNvPr id="3" name="Tijdelijke aanduiding voor inhoud 2">
            <a:extLst>
              <a:ext uri="{FF2B5EF4-FFF2-40B4-BE49-F238E27FC236}">
                <a16:creationId xmlns:a16="http://schemas.microsoft.com/office/drawing/2014/main" id="{E3BFC5CD-2862-DB5D-EB9B-746696FBDB97}"/>
              </a:ext>
            </a:extLst>
          </p:cNvPr>
          <p:cNvSpPr>
            <a:spLocks noGrp="1"/>
          </p:cNvSpPr>
          <p:nvPr>
            <p:ph idx="1"/>
          </p:nvPr>
        </p:nvSpPr>
        <p:spPr/>
        <p:txBody>
          <a:bodyPr/>
          <a:lstStyle/>
          <a:p>
            <a:pPr marL="0" indent="0">
              <a:buNone/>
            </a:pPr>
            <a:r>
              <a:rPr lang="nl-NL" dirty="0"/>
              <a:t>Ik zal de ontmoetingstent en het altaar heiligen, evenals </a:t>
            </a:r>
            <a:r>
              <a:rPr lang="nl-NL" dirty="0" err="1"/>
              <a:t>Aäron</a:t>
            </a:r>
            <a:r>
              <a:rPr lang="nl-NL" dirty="0"/>
              <a:t> en zijn zonen, zodat ze Mij als priester kunnen dienen. Ik zal te midden van de Israëlieten wonen, en Ik zal hun God zijn.</a:t>
            </a:r>
          </a:p>
        </p:txBody>
      </p:sp>
    </p:spTree>
    <p:extLst>
      <p:ext uri="{BB962C8B-B14F-4D97-AF65-F5344CB8AC3E}">
        <p14:creationId xmlns:p14="http://schemas.microsoft.com/office/powerpoint/2010/main" val="1395653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hemel, wolk, persoon, buitenshuis&#10;&#10;Automatisch gegenereerde beschrijving">
            <a:extLst>
              <a:ext uri="{FF2B5EF4-FFF2-40B4-BE49-F238E27FC236}">
                <a16:creationId xmlns:a16="http://schemas.microsoft.com/office/drawing/2014/main" id="{2DC531B4-135D-0FC9-94EE-2A17B375167C}"/>
              </a:ext>
            </a:extLst>
          </p:cNvPr>
          <p:cNvPicPr>
            <a:picLocks noChangeAspect="1"/>
          </p:cNvPicPr>
          <p:nvPr/>
        </p:nvPicPr>
        <p:blipFill rotWithShape="1">
          <a:blip r:embed="rId2">
            <a:alphaModFix amt="50000"/>
          </a:blip>
          <a:srcRect t="10487" b="5870"/>
          <a:stretch/>
        </p:blipFill>
        <p:spPr>
          <a:xfrm>
            <a:off x="20" y="1"/>
            <a:ext cx="12191980" cy="6857999"/>
          </a:xfrm>
          <a:prstGeom prst="rect">
            <a:avLst/>
          </a:prstGeom>
        </p:spPr>
      </p:pic>
      <p:sp>
        <p:nvSpPr>
          <p:cNvPr id="4" name="Titel 3">
            <a:extLst>
              <a:ext uri="{FF2B5EF4-FFF2-40B4-BE49-F238E27FC236}">
                <a16:creationId xmlns:a16="http://schemas.microsoft.com/office/drawing/2014/main" id="{962C81C5-6A51-CCD0-353C-57CA8D288B71}"/>
              </a:ext>
            </a:extLst>
          </p:cNvPr>
          <p:cNvSpPr>
            <a:spLocks noGrp="1"/>
          </p:cNvSpPr>
          <p:nvPr>
            <p:ph type="ctrTitle"/>
          </p:nvPr>
        </p:nvSpPr>
        <p:spPr>
          <a:xfrm>
            <a:off x="1524000" y="1122362"/>
            <a:ext cx="9144000" cy="2900518"/>
          </a:xfrm>
        </p:spPr>
        <p:txBody>
          <a:bodyPr>
            <a:normAutofit/>
          </a:bodyPr>
          <a:lstStyle/>
          <a:p>
            <a:r>
              <a:rPr lang="nl-NL">
                <a:solidFill>
                  <a:srgbClr val="FFFFFF"/>
                </a:solidFill>
              </a:rPr>
              <a:t>Wat is vrijheid?</a:t>
            </a:r>
          </a:p>
        </p:txBody>
      </p:sp>
    </p:spTree>
    <p:extLst>
      <p:ext uri="{BB962C8B-B14F-4D97-AF65-F5344CB8AC3E}">
        <p14:creationId xmlns:p14="http://schemas.microsoft.com/office/powerpoint/2010/main" val="349018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A704CC76-2595-815B-BB26-17A3A7655D1E}"/>
              </a:ext>
            </a:extLst>
          </p:cNvPr>
          <p:cNvPicPr>
            <a:picLocks noChangeAspect="1"/>
          </p:cNvPicPr>
          <p:nvPr/>
        </p:nvPicPr>
        <p:blipFill rotWithShape="1">
          <a:blip r:embed="rId2"/>
          <a:srcRect t="6679" b="9052"/>
          <a:stretch/>
        </p:blipFill>
        <p:spPr>
          <a:xfrm>
            <a:off x="-3047" y="10"/>
            <a:ext cx="12191999"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A362CA05-1FF5-FBE4-47C0-1DDAE31DED9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Vrijheid in Jezus</a:t>
            </a:r>
          </a:p>
        </p:txBody>
      </p:sp>
    </p:spTree>
    <p:extLst>
      <p:ext uri="{BB962C8B-B14F-4D97-AF65-F5344CB8AC3E}">
        <p14:creationId xmlns:p14="http://schemas.microsoft.com/office/powerpoint/2010/main" val="420377942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TM03457510[[fn=Savon]]</Template>
  <TotalTime>322</TotalTime>
  <Words>452</Words>
  <Application>Microsoft Office PowerPoint</Application>
  <PresentationFormat>Breedbeeld</PresentationFormat>
  <Paragraphs>25</Paragraphs>
  <Slides>16</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Aptos</vt:lpstr>
      <vt:lpstr>Aptos Display</vt:lpstr>
      <vt:lpstr>Arial</vt:lpstr>
      <vt:lpstr>Kantoorthema</vt:lpstr>
      <vt:lpstr>PowerPoint-presentatie</vt:lpstr>
      <vt:lpstr>PowerPoint-presentatie</vt:lpstr>
      <vt:lpstr>Jesaja 61:1 (BB)</vt:lpstr>
      <vt:lpstr>PowerPoint-presentatie</vt:lpstr>
      <vt:lpstr>Exodus 19:4-6 (VB)</vt:lpstr>
      <vt:lpstr>Exodus 6:6-7 (NBV21)</vt:lpstr>
      <vt:lpstr>Exodus 29:44-45 (NBV21)</vt:lpstr>
      <vt:lpstr>Wat is vrijheid?</vt:lpstr>
      <vt:lpstr>Vrijheid in Jezus</vt:lpstr>
      <vt:lpstr>Johannes 8:34-36 (VB)</vt:lpstr>
      <vt:lpstr>PowerPoint-presentatie</vt:lpstr>
      <vt:lpstr>Galaten 5:1 (BGT)</vt:lpstr>
      <vt:lpstr>Misbruik je vrijheid niet!</vt:lpstr>
      <vt:lpstr>PowerPoint-presentatie</vt:lpstr>
      <vt:lpstr>PowerPoint-presentatie</vt:lpstr>
      <vt:lpstr>Leef als vrije mensen!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Marjon Dijkman</dc:creator>
  <cp:lastModifiedBy>Marjon Dijkman</cp:lastModifiedBy>
  <cp:revision>4</cp:revision>
  <dcterms:created xsi:type="dcterms:W3CDTF">2024-05-04T15:04:19Z</dcterms:created>
  <dcterms:modified xsi:type="dcterms:W3CDTF">2024-05-04T20:27:01Z</dcterms:modified>
</cp:coreProperties>
</file>